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5" r:id="rId3"/>
    <p:sldId id="515" r:id="rId5"/>
    <p:sldId id="542" r:id="rId6"/>
    <p:sldId id="474" r:id="rId7"/>
    <p:sldId id="510" r:id="rId8"/>
    <p:sldId id="506" r:id="rId9"/>
    <p:sldId id="580" r:id="rId10"/>
    <p:sldId id="564" r:id="rId11"/>
    <p:sldId id="499" r:id="rId12"/>
    <p:sldId id="565" r:id="rId13"/>
    <p:sldId id="566" r:id="rId14"/>
    <p:sldId id="570" r:id="rId15"/>
    <p:sldId id="567" r:id="rId16"/>
    <p:sldId id="568" r:id="rId17"/>
    <p:sldId id="569" r:id="rId18"/>
    <p:sldId id="571" r:id="rId19"/>
    <p:sldId id="572" r:id="rId20"/>
    <p:sldId id="573" r:id="rId21"/>
    <p:sldId id="574" r:id="rId22"/>
    <p:sldId id="575" r:id="rId23"/>
    <p:sldId id="576" r:id="rId24"/>
    <p:sldId id="579" r:id="rId25"/>
    <p:sldId id="581" r:id="rId26"/>
    <p:sldId id="582" r:id="rId27"/>
    <p:sldId id="516" r:id="rId28"/>
    <p:sldId id="472" r:id="rId2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2" autoAdjust="0"/>
    <p:restoredTop sz="94660"/>
  </p:normalViewPr>
  <p:slideViewPr>
    <p:cSldViewPr showGuides="1">
      <p:cViewPr varScale="1">
        <p:scale>
          <a:sx n="133" d="100"/>
          <a:sy n="133" d="100"/>
        </p:scale>
        <p:origin x="912" y="120"/>
      </p:cViewPr>
      <p:guideLst>
        <p:guide orient="horz" pos="1719"/>
        <p:guide pos="283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542744-291E-48B5-9EFE-2CB54AA5BE4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要想实现保存访问量数据，不能使用</a:t>
            </a:r>
            <a:r>
              <a:rPr lang="en-US" altLang="zh-CN" dirty="0"/>
              <a:t>session</a:t>
            </a:r>
            <a:r>
              <a:rPr lang="zh-CN" altLang="en-US" dirty="0"/>
              <a:t>，因为</a:t>
            </a:r>
            <a:r>
              <a:rPr lang="en-US" altLang="zh-CN" dirty="0"/>
              <a:t>session</a:t>
            </a:r>
            <a:r>
              <a:rPr lang="zh-CN" altLang="en-US" dirty="0"/>
              <a:t>是属于同一个会话的，关闭浏览器后，数据就没有了。因此可以使用</a:t>
            </a:r>
            <a:r>
              <a:rPr lang="en-US" altLang="zh-CN" dirty="0"/>
              <a:t>application</a:t>
            </a:r>
            <a:r>
              <a:rPr lang="zh-CN" altLang="en-US" dirty="0"/>
              <a:t>对象实现，因为</a:t>
            </a:r>
            <a:r>
              <a:rPr lang="en-US" altLang="zh-CN" dirty="0"/>
              <a:t>application</a:t>
            </a:r>
            <a:r>
              <a:rPr lang="zh-CN" altLang="en-US" dirty="0"/>
              <a:t>是属于同一个浏览器下的，只要是使用同一个浏览器访问，就可以保存数据。但是要想永久保存访问量数据，可以将数据保存在文件中，例如</a:t>
            </a:r>
            <a:r>
              <a:rPr lang="en-US" altLang="zh-CN" dirty="0"/>
              <a:t>txt</a:t>
            </a:r>
            <a:r>
              <a:rPr lang="zh-CN" altLang="en-US" dirty="0"/>
              <a:t>文件。</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9501017-613A-43F4-B2DA-30354F740F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12" name="矩形 11"/>
          <p:cNvSpPr/>
          <p:nvPr userDrawn="1"/>
        </p:nvSpPr>
        <p:spPr>
          <a:xfrm>
            <a:off x="1056192" y="517634"/>
            <a:ext cx="4031873" cy="253916"/>
          </a:xfrm>
          <a:prstGeom prst="rect">
            <a:avLst/>
          </a:prstGeom>
        </p:spPr>
        <p:txBody>
          <a:bodyPr wrap="square" lIns="68580" tIns="34290" rIns="68580" bIns="34290">
            <a:spAutoFit/>
          </a:bodyPr>
          <a:lstStyle/>
          <a:p>
            <a:r>
              <a:rPr lang="en-US" altLang="zh-CN" sz="1200" dirty="0">
                <a:solidFill>
                  <a:schemeClr val="accent2"/>
                </a:solidFill>
              </a:rPr>
              <a:t>Lorem Ipsum is simply dummy text of the printing.</a:t>
            </a:r>
            <a:endParaRPr lang="zh-CN" altLang="en-US" sz="1200" dirty="0">
              <a:solidFill>
                <a:schemeClr val="accent2"/>
              </a:solidFill>
            </a:endParaRPr>
          </a:p>
        </p:txBody>
      </p:sp>
      <p:sp>
        <p:nvSpPr>
          <p:cNvPr id="13" name="矩形 12"/>
          <p:cNvSpPr/>
          <p:nvPr userDrawn="1"/>
        </p:nvSpPr>
        <p:spPr>
          <a:xfrm>
            <a:off x="1056192" y="272684"/>
            <a:ext cx="2244637" cy="300083"/>
          </a:xfrm>
          <a:prstGeom prst="rect">
            <a:avLst/>
          </a:prstGeom>
        </p:spPr>
        <p:txBody>
          <a:bodyPr wrap="square" lIns="68580" tIns="34290" rIns="68580" bIns="34290">
            <a:spAutoFit/>
          </a:bodyPr>
          <a:lstStyle/>
          <a:p>
            <a:r>
              <a:rPr lang="zh-CN" altLang="en-US" sz="1500" dirty="0">
                <a:solidFill>
                  <a:schemeClr val="accent2"/>
                </a:solidFill>
                <a:latin typeface="+mj-lt"/>
              </a:rPr>
              <a:t>单击输入您的标题</a:t>
            </a:r>
            <a:endParaRPr lang="zh-CN" altLang="en-US" sz="1500" dirty="0">
              <a:solidFill>
                <a:schemeClr val="accent2"/>
              </a:solidFill>
              <a:latin typeface="+mj-lt"/>
            </a:endParaRPr>
          </a:p>
        </p:txBody>
      </p:sp>
      <p:grpSp>
        <p:nvGrpSpPr>
          <p:cNvPr id="14" name="组合 22"/>
          <p:cNvGrpSpPr/>
          <p:nvPr userDrawn="1"/>
        </p:nvGrpSpPr>
        <p:grpSpPr>
          <a:xfrm>
            <a:off x="458473" y="191222"/>
            <a:ext cx="469125" cy="590988"/>
            <a:chOff x="355601" y="252413"/>
            <a:chExt cx="812800" cy="1023938"/>
          </a:xfrm>
          <a:solidFill>
            <a:schemeClr val="accent1"/>
          </a:solidFill>
        </p:grpSpPr>
        <p:sp>
          <p:nvSpPr>
            <p:cNvPr id="15" name="Freeform 5"/>
            <p:cNvSpPr/>
            <p:nvPr/>
          </p:nvSpPr>
          <p:spPr bwMode="auto">
            <a:xfrm>
              <a:off x="796926" y="252413"/>
              <a:ext cx="58738" cy="138113"/>
            </a:xfrm>
            <a:custGeom>
              <a:avLst/>
              <a:gdLst>
                <a:gd name="T0" fmla="*/ 13 w 27"/>
                <a:gd name="T1" fmla="*/ 1 h 64"/>
                <a:gd name="T2" fmla="*/ 3 w 27"/>
                <a:gd name="T3" fmla="*/ 61 h 64"/>
                <a:gd name="T4" fmla="*/ 11 w 27"/>
                <a:gd name="T5" fmla="*/ 44 h 64"/>
                <a:gd name="T6" fmla="*/ 16 w 27"/>
                <a:gd name="T7" fmla="*/ 15 h 64"/>
                <a:gd name="T8" fmla="*/ 26 w 27"/>
                <a:gd name="T9" fmla="*/ 1 h 64"/>
                <a:gd name="T10" fmla="*/ 13 w 27"/>
                <a:gd name="T11" fmla="*/ 1 h 64"/>
              </a:gdLst>
              <a:ahLst/>
              <a:cxnLst>
                <a:cxn ang="0">
                  <a:pos x="T0" y="T1"/>
                </a:cxn>
                <a:cxn ang="0">
                  <a:pos x="T2" y="T3"/>
                </a:cxn>
                <a:cxn ang="0">
                  <a:pos x="T4" y="T5"/>
                </a:cxn>
                <a:cxn ang="0">
                  <a:pos x="T6" y="T7"/>
                </a:cxn>
                <a:cxn ang="0">
                  <a:pos x="T8" y="T9"/>
                </a:cxn>
                <a:cxn ang="0">
                  <a:pos x="T10" y="T11"/>
                </a:cxn>
              </a:cxnLst>
              <a:rect l="0" t="0" r="r" b="b"/>
              <a:pathLst>
                <a:path w="27" h="64">
                  <a:moveTo>
                    <a:pt x="13" y="1"/>
                  </a:moveTo>
                  <a:cubicBezTo>
                    <a:pt x="9" y="21"/>
                    <a:pt x="0" y="41"/>
                    <a:pt x="3" y="61"/>
                  </a:cubicBezTo>
                  <a:cubicBezTo>
                    <a:pt x="14" y="64"/>
                    <a:pt x="10" y="51"/>
                    <a:pt x="11" y="44"/>
                  </a:cubicBezTo>
                  <a:cubicBezTo>
                    <a:pt x="12" y="35"/>
                    <a:pt x="16" y="24"/>
                    <a:pt x="16" y="15"/>
                  </a:cubicBezTo>
                  <a:cubicBezTo>
                    <a:pt x="19" y="10"/>
                    <a:pt x="27" y="10"/>
                    <a:pt x="26" y="1"/>
                  </a:cubicBezTo>
                  <a:cubicBezTo>
                    <a:pt x="19" y="0"/>
                    <a:pt x="20" y="0"/>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p:nvPr/>
          </p:nvSpPr>
          <p:spPr bwMode="auto">
            <a:xfrm>
              <a:off x="584201" y="274638"/>
              <a:ext cx="74613" cy="103188"/>
            </a:xfrm>
            <a:custGeom>
              <a:avLst/>
              <a:gdLst>
                <a:gd name="T0" fmla="*/ 3 w 34"/>
                <a:gd name="T1" fmla="*/ 0 h 48"/>
                <a:gd name="T2" fmla="*/ 16 w 34"/>
                <a:gd name="T3" fmla="*/ 30 h 48"/>
                <a:gd name="T4" fmla="*/ 30 w 34"/>
                <a:gd name="T5" fmla="*/ 48 h 48"/>
                <a:gd name="T6" fmla="*/ 34 w 34"/>
                <a:gd name="T7" fmla="*/ 39 h 48"/>
                <a:gd name="T8" fmla="*/ 9 w 34"/>
                <a:gd name="T9" fmla="*/ 0 h 48"/>
                <a:gd name="T10" fmla="*/ 3 w 34"/>
                <a:gd name="T11" fmla="*/ 0 h 48"/>
              </a:gdLst>
              <a:ahLst/>
              <a:cxnLst>
                <a:cxn ang="0">
                  <a:pos x="T0" y="T1"/>
                </a:cxn>
                <a:cxn ang="0">
                  <a:pos x="T2" y="T3"/>
                </a:cxn>
                <a:cxn ang="0">
                  <a:pos x="T4" y="T5"/>
                </a:cxn>
                <a:cxn ang="0">
                  <a:pos x="T6" y="T7"/>
                </a:cxn>
                <a:cxn ang="0">
                  <a:pos x="T8" y="T9"/>
                </a:cxn>
                <a:cxn ang="0">
                  <a:pos x="T10" y="T11"/>
                </a:cxn>
              </a:cxnLst>
              <a:rect l="0" t="0" r="r" b="b"/>
              <a:pathLst>
                <a:path w="34" h="48">
                  <a:moveTo>
                    <a:pt x="3" y="0"/>
                  </a:moveTo>
                  <a:cubicBezTo>
                    <a:pt x="0" y="12"/>
                    <a:pt x="10" y="19"/>
                    <a:pt x="16" y="30"/>
                  </a:cubicBezTo>
                  <a:cubicBezTo>
                    <a:pt x="20" y="38"/>
                    <a:pt x="22" y="48"/>
                    <a:pt x="30" y="48"/>
                  </a:cubicBezTo>
                  <a:cubicBezTo>
                    <a:pt x="32" y="46"/>
                    <a:pt x="33" y="43"/>
                    <a:pt x="34" y="39"/>
                  </a:cubicBezTo>
                  <a:cubicBezTo>
                    <a:pt x="22" y="30"/>
                    <a:pt x="18" y="9"/>
                    <a:pt x="9" y="0"/>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944563" y="347663"/>
              <a:ext cx="100013" cy="98425"/>
            </a:xfrm>
            <a:custGeom>
              <a:avLst/>
              <a:gdLst>
                <a:gd name="T0" fmla="*/ 38 w 46"/>
                <a:gd name="T1" fmla="*/ 0 h 46"/>
                <a:gd name="T2" fmla="*/ 0 w 46"/>
                <a:gd name="T3" fmla="*/ 42 h 46"/>
                <a:gd name="T4" fmla="*/ 2 w 46"/>
                <a:gd name="T5" fmla="*/ 46 h 46"/>
                <a:gd name="T6" fmla="*/ 15 w 46"/>
                <a:gd name="T7" fmla="*/ 34 h 46"/>
                <a:gd name="T8" fmla="*/ 39 w 46"/>
                <a:gd name="T9" fmla="*/ 13 h 46"/>
                <a:gd name="T10" fmla="*/ 45 w 46"/>
                <a:gd name="T11" fmla="*/ 9 h 46"/>
                <a:gd name="T12" fmla="*/ 43 w 46"/>
                <a:gd name="T13" fmla="*/ 0 h 46"/>
                <a:gd name="T14" fmla="*/ 38 w 46"/>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38" y="0"/>
                  </a:moveTo>
                  <a:cubicBezTo>
                    <a:pt x="28" y="17"/>
                    <a:pt x="7" y="23"/>
                    <a:pt x="0" y="42"/>
                  </a:cubicBezTo>
                  <a:cubicBezTo>
                    <a:pt x="1" y="43"/>
                    <a:pt x="2" y="44"/>
                    <a:pt x="2" y="46"/>
                  </a:cubicBezTo>
                  <a:cubicBezTo>
                    <a:pt x="11" y="46"/>
                    <a:pt x="14" y="42"/>
                    <a:pt x="15" y="34"/>
                  </a:cubicBezTo>
                  <a:cubicBezTo>
                    <a:pt x="24" y="28"/>
                    <a:pt x="32" y="21"/>
                    <a:pt x="39" y="13"/>
                  </a:cubicBezTo>
                  <a:cubicBezTo>
                    <a:pt x="41" y="12"/>
                    <a:pt x="44" y="11"/>
                    <a:pt x="45" y="9"/>
                  </a:cubicBezTo>
                  <a:cubicBezTo>
                    <a:pt x="46" y="5"/>
                    <a:pt x="44" y="3"/>
                    <a:pt x="43" y="0"/>
                  </a:cubicBezTo>
                  <a:cubicBezTo>
                    <a:pt x="41" y="0"/>
                    <a:pt x="40"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
            <p:cNvSpPr/>
            <p:nvPr/>
          </p:nvSpPr>
          <p:spPr bwMode="auto">
            <a:xfrm>
              <a:off x="387351" y="449263"/>
              <a:ext cx="119063" cy="74613"/>
            </a:xfrm>
            <a:custGeom>
              <a:avLst/>
              <a:gdLst>
                <a:gd name="T0" fmla="*/ 8 w 55"/>
                <a:gd name="T1" fmla="*/ 0 h 35"/>
                <a:gd name="T2" fmla="*/ 17 w 55"/>
                <a:gd name="T3" fmla="*/ 14 h 35"/>
                <a:gd name="T4" fmla="*/ 13 w 55"/>
                <a:gd name="T5" fmla="*/ 17 h 35"/>
                <a:gd name="T6" fmla="*/ 19 w 55"/>
                <a:gd name="T7" fmla="*/ 23 h 35"/>
                <a:gd name="T8" fmla="*/ 22 w 55"/>
                <a:gd name="T9" fmla="*/ 17 h 35"/>
                <a:gd name="T10" fmla="*/ 53 w 55"/>
                <a:gd name="T11" fmla="*/ 32 h 35"/>
                <a:gd name="T12" fmla="*/ 53 w 55"/>
                <a:gd name="T13" fmla="*/ 23 h 35"/>
                <a:gd name="T14" fmla="*/ 8 w 55"/>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5">
                  <a:moveTo>
                    <a:pt x="8" y="0"/>
                  </a:moveTo>
                  <a:cubicBezTo>
                    <a:pt x="0" y="5"/>
                    <a:pt x="11" y="16"/>
                    <a:pt x="17" y="14"/>
                  </a:cubicBezTo>
                  <a:cubicBezTo>
                    <a:pt x="14" y="14"/>
                    <a:pt x="13" y="15"/>
                    <a:pt x="13" y="17"/>
                  </a:cubicBezTo>
                  <a:cubicBezTo>
                    <a:pt x="20" y="16"/>
                    <a:pt x="15" y="22"/>
                    <a:pt x="19" y="23"/>
                  </a:cubicBezTo>
                  <a:cubicBezTo>
                    <a:pt x="23" y="21"/>
                    <a:pt x="19" y="19"/>
                    <a:pt x="22" y="17"/>
                  </a:cubicBezTo>
                  <a:cubicBezTo>
                    <a:pt x="35" y="19"/>
                    <a:pt x="39" y="35"/>
                    <a:pt x="53" y="32"/>
                  </a:cubicBezTo>
                  <a:cubicBezTo>
                    <a:pt x="55" y="28"/>
                    <a:pt x="54" y="28"/>
                    <a:pt x="53" y="23"/>
                  </a:cubicBezTo>
                  <a:cubicBezTo>
                    <a:pt x="38" y="16"/>
                    <a:pt x="26" y="5"/>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
            <p:cNvSpPr/>
            <p:nvPr/>
          </p:nvSpPr>
          <p:spPr bwMode="auto">
            <a:xfrm>
              <a:off x="1038226" y="528638"/>
              <a:ext cx="115888" cy="53975"/>
            </a:xfrm>
            <a:custGeom>
              <a:avLst/>
              <a:gdLst>
                <a:gd name="T0" fmla="*/ 1 w 54"/>
                <a:gd name="T1" fmla="*/ 18 h 25"/>
                <a:gd name="T2" fmla="*/ 2 w 54"/>
                <a:gd name="T3" fmla="*/ 25 h 25"/>
                <a:gd name="T4" fmla="*/ 51 w 54"/>
                <a:gd name="T5" fmla="*/ 15 h 25"/>
                <a:gd name="T6" fmla="*/ 51 w 54"/>
                <a:gd name="T7" fmla="*/ 1 h 25"/>
                <a:gd name="T8" fmla="*/ 1 w 54"/>
                <a:gd name="T9" fmla="*/ 18 h 25"/>
              </a:gdLst>
              <a:ahLst/>
              <a:cxnLst>
                <a:cxn ang="0">
                  <a:pos x="T0" y="T1"/>
                </a:cxn>
                <a:cxn ang="0">
                  <a:pos x="T2" y="T3"/>
                </a:cxn>
                <a:cxn ang="0">
                  <a:pos x="T4" y="T5"/>
                </a:cxn>
                <a:cxn ang="0">
                  <a:pos x="T6" y="T7"/>
                </a:cxn>
                <a:cxn ang="0">
                  <a:pos x="T8" y="T9"/>
                </a:cxn>
              </a:cxnLst>
              <a:rect l="0" t="0" r="r" b="b"/>
              <a:pathLst>
                <a:path w="54" h="25">
                  <a:moveTo>
                    <a:pt x="1" y="18"/>
                  </a:moveTo>
                  <a:cubicBezTo>
                    <a:pt x="4" y="21"/>
                    <a:pt x="0" y="23"/>
                    <a:pt x="2" y="25"/>
                  </a:cubicBezTo>
                  <a:cubicBezTo>
                    <a:pt x="17" y="25"/>
                    <a:pt x="34" y="3"/>
                    <a:pt x="51" y="15"/>
                  </a:cubicBezTo>
                  <a:cubicBezTo>
                    <a:pt x="52" y="9"/>
                    <a:pt x="54" y="7"/>
                    <a:pt x="51" y="1"/>
                  </a:cubicBezTo>
                  <a:cubicBezTo>
                    <a:pt x="32" y="0"/>
                    <a:pt x="14" y="7"/>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
            <p:cNvSpPr/>
            <p:nvPr/>
          </p:nvSpPr>
          <p:spPr bwMode="auto">
            <a:xfrm>
              <a:off x="1050926" y="752476"/>
              <a:ext cx="117475" cy="101600"/>
            </a:xfrm>
            <a:custGeom>
              <a:avLst/>
              <a:gdLst>
                <a:gd name="T0" fmla="*/ 0 w 54"/>
                <a:gd name="T1" fmla="*/ 18 h 47"/>
                <a:gd name="T2" fmla="*/ 17 w 54"/>
                <a:gd name="T3" fmla="*/ 26 h 47"/>
                <a:gd name="T4" fmla="*/ 50 w 54"/>
                <a:gd name="T5" fmla="*/ 45 h 47"/>
                <a:gd name="T6" fmla="*/ 43 w 54"/>
                <a:gd name="T7" fmla="*/ 28 h 47"/>
                <a:gd name="T8" fmla="*/ 0 w 54"/>
                <a:gd name="T9" fmla="*/ 18 h 47"/>
              </a:gdLst>
              <a:ahLst/>
              <a:cxnLst>
                <a:cxn ang="0">
                  <a:pos x="T0" y="T1"/>
                </a:cxn>
                <a:cxn ang="0">
                  <a:pos x="T2" y="T3"/>
                </a:cxn>
                <a:cxn ang="0">
                  <a:pos x="T4" y="T5"/>
                </a:cxn>
                <a:cxn ang="0">
                  <a:pos x="T6" y="T7"/>
                </a:cxn>
                <a:cxn ang="0">
                  <a:pos x="T8" y="T9"/>
                </a:cxn>
              </a:cxnLst>
              <a:rect l="0" t="0" r="r" b="b"/>
              <a:pathLst>
                <a:path w="54" h="47">
                  <a:moveTo>
                    <a:pt x="0" y="18"/>
                  </a:moveTo>
                  <a:cubicBezTo>
                    <a:pt x="4" y="22"/>
                    <a:pt x="10" y="25"/>
                    <a:pt x="17" y="26"/>
                  </a:cubicBezTo>
                  <a:cubicBezTo>
                    <a:pt x="28" y="31"/>
                    <a:pt x="36" y="47"/>
                    <a:pt x="50" y="45"/>
                  </a:cubicBezTo>
                  <a:cubicBezTo>
                    <a:pt x="54" y="39"/>
                    <a:pt x="47" y="34"/>
                    <a:pt x="43" y="28"/>
                  </a:cubicBezTo>
                  <a:cubicBezTo>
                    <a:pt x="28" y="28"/>
                    <a:pt x="12" y="0"/>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p:nvPr/>
          </p:nvSpPr>
          <p:spPr bwMode="auto">
            <a:xfrm>
              <a:off x="457201" y="862013"/>
              <a:ext cx="79375" cy="84138"/>
            </a:xfrm>
            <a:custGeom>
              <a:avLst/>
              <a:gdLst>
                <a:gd name="T0" fmla="*/ 28 w 37"/>
                <a:gd name="T1" fmla="*/ 0 h 39"/>
                <a:gd name="T2" fmla="*/ 6 w 37"/>
                <a:gd name="T3" fmla="*/ 39 h 39"/>
                <a:gd name="T4" fmla="*/ 34 w 37"/>
                <a:gd name="T5" fmla="*/ 14 h 39"/>
                <a:gd name="T6" fmla="*/ 37 w 37"/>
                <a:gd name="T7" fmla="*/ 1 h 39"/>
                <a:gd name="T8" fmla="*/ 28 w 37"/>
                <a:gd name="T9" fmla="*/ 0 h 39"/>
              </a:gdLst>
              <a:ahLst/>
              <a:cxnLst>
                <a:cxn ang="0">
                  <a:pos x="T0" y="T1"/>
                </a:cxn>
                <a:cxn ang="0">
                  <a:pos x="T2" y="T3"/>
                </a:cxn>
                <a:cxn ang="0">
                  <a:pos x="T4" y="T5"/>
                </a:cxn>
                <a:cxn ang="0">
                  <a:pos x="T6" y="T7"/>
                </a:cxn>
                <a:cxn ang="0">
                  <a:pos x="T8" y="T9"/>
                </a:cxn>
              </a:cxnLst>
              <a:rect l="0" t="0" r="r" b="b"/>
              <a:pathLst>
                <a:path w="37" h="39">
                  <a:moveTo>
                    <a:pt x="28" y="0"/>
                  </a:moveTo>
                  <a:cubicBezTo>
                    <a:pt x="22" y="13"/>
                    <a:pt x="0" y="23"/>
                    <a:pt x="6" y="39"/>
                  </a:cubicBezTo>
                  <a:cubicBezTo>
                    <a:pt x="18" y="34"/>
                    <a:pt x="18" y="16"/>
                    <a:pt x="34" y="14"/>
                  </a:cubicBezTo>
                  <a:cubicBezTo>
                    <a:pt x="36" y="10"/>
                    <a:pt x="35" y="5"/>
                    <a:pt x="37" y="1"/>
                  </a:cubicBezTo>
                  <a:cubicBezTo>
                    <a:pt x="35" y="0"/>
                    <a:pt x="31"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2"/>
            <p:cNvSpPr>
              <a:spLocks noEditPoints="1"/>
            </p:cNvSpPr>
            <p:nvPr/>
          </p:nvSpPr>
          <p:spPr bwMode="auto">
            <a:xfrm>
              <a:off x="549276" y="449263"/>
              <a:ext cx="501650" cy="827088"/>
            </a:xfrm>
            <a:custGeom>
              <a:avLst/>
              <a:gdLst>
                <a:gd name="T0" fmla="*/ 118 w 231"/>
                <a:gd name="T1" fmla="*/ 4 h 384"/>
                <a:gd name="T2" fmla="*/ 51 w 231"/>
                <a:gd name="T3" fmla="*/ 26 h 384"/>
                <a:gd name="T4" fmla="*/ 5 w 231"/>
                <a:gd name="T5" fmla="*/ 112 h 384"/>
                <a:gd name="T6" fmla="*/ 50 w 231"/>
                <a:gd name="T7" fmla="*/ 190 h 384"/>
                <a:gd name="T8" fmla="*/ 84 w 231"/>
                <a:gd name="T9" fmla="*/ 282 h 384"/>
                <a:gd name="T10" fmla="*/ 132 w 231"/>
                <a:gd name="T11" fmla="*/ 383 h 384"/>
                <a:gd name="T12" fmla="*/ 193 w 231"/>
                <a:gd name="T13" fmla="*/ 366 h 384"/>
                <a:gd name="T14" fmla="*/ 200 w 231"/>
                <a:gd name="T15" fmla="*/ 357 h 384"/>
                <a:gd name="T16" fmla="*/ 207 w 231"/>
                <a:gd name="T17" fmla="*/ 338 h 384"/>
                <a:gd name="T18" fmla="*/ 197 w 231"/>
                <a:gd name="T19" fmla="*/ 254 h 384"/>
                <a:gd name="T20" fmla="*/ 187 w 231"/>
                <a:gd name="T21" fmla="*/ 181 h 384"/>
                <a:gd name="T22" fmla="*/ 104 w 231"/>
                <a:gd name="T23" fmla="*/ 332 h 384"/>
                <a:gd name="T24" fmla="*/ 104 w 231"/>
                <a:gd name="T25" fmla="*/ 292 h 384"/>
                <a:gd name="T26" fmla="*/ 113 w 231"/>
                <a:gd name="T27" fmla="*/ 280 h 384"/>
                <a:gd name="T28" fmla="*/ 128 w 231"/>
                <a:gd name="T29" fmla="*/ 282 h 384"/>
                <a:gd name="T30" fmla="*/ 116 w 231"/>
                <a:gd name="T31" fmla="*/ 332 h 384"/>
                <a:gd name="T32" fmla="*/ 147 w 231"/>
                <a:gd name="T33" fmla="*/ 282 h 384"/>
                <a:gd name="T34" fmla="*/ 116 w 231"/>
                <a:gd name="T35" fmla="*/ 332 h 384"/>
                <a:gd name="T36" fmla="*/ 142 w 231"/>
                <a:gd name="T37" fmla="*/ 235 h 384"/>
                <a:gd name="T38" fmla="*/ 132 w 231"/>
                <a:gd name="T39" fmla="*/ 249 h 384"/>
                <a:gd name="T40" fmla="*/ 105 w 231"/>
                <a:gd name="T41" fmla="*/ 176 h 384"/>
                <a:gd name="T42" fmla="*/ 125 w 231"/>
                <a:gd name="T43" fmla="*/ 131 h 384"/>
                <a:gd name="T44" fmla="*/ 138 w 231"/>
                <a:gd name="T45" fmla="*/ 229 h 384"/>
                <a:gd name="T46" fmla="*/ 159 w 231"/>
                <a:gd name="T47" fmla="*/ 285 h 384"/>
                <a:gd name="T48" fmla="*/ 178 w 231"/>
                <a:gd name="T49" fmla="*/ 365 h 384"/>
                <a:gd name="T50" fmla="*/ 186 w 231"/>
                <a:gd name="T51" fmla="*/ 327 h 384"/>
                <a:gd name="T52" fmla="*/ 167 w 231"/>
                <a:gd name="T53" fmla="*/ 352 h 384"/>
                <a:gd name="T54" fmla="*/ 158 w 231"/>
                <a:gd name="T55" fmla="*/ 356 h 384"/>
                <a:gd name="T56" fmla="*/ 167 w 231"/>
                <a:gd name="T57" fmla="*/ 352 h 384"/>
                <a:gd name="T58" fmla="*/ 177 w 231"/>
                <a:gd name="T59" fmla="*/ 281 h 384"/>
                <a:gd name="T60" fmla="*/ 153 w 231"/>
                <a:gd name="T61" fmla="*/ 353 h 384"/>
                <a:gd name="T62" fmla="*/ 146 w 231"/>
                <a:gd name="T63" fmla="*/ 336 h 384"/>
                <a:gd name="T64" fmla="*/ 172 w 231"/>
                <a:gd name="T65" fmla="*/ 280 h 384"/>
                <a:gd name="T66" fmla="*/ 183 w 231"/>
                <a:gd name="T67" fmla="*/ 271 h 384"/>
                <a:gd name="T68" fmla="*/ 155 w 231"/>
                <a:gd name="T69" fmla="*/ 262 h 384"/>
                <a:gd name="T70" fmla="*/ 123 w 231"/>
                <a:gd name="T71" fmla="*/ 118 h 384"/>
                <a:gd name="T72" fmla="*/ 94 w 231"/>
                <a:gd name="T73" fmla="*/ 123 h 384"/>
                <a:gd name="T74" fmla="*/ 66 w 231"/>
                <a:gd name="T75" fmla="*/ 125 h 384"/>
                <a:gd name="T76" fmla="*/ 128 w 231"/>
                <a:gd name="T77" fmla="*/ 266 h 384"/>
                <a:gd name="T78" fmla="*/ 95 w 231"/>
                <a:gd name="T79" fmla="*/ 240 h 384"/>
                <a:gd name="T80" fmla="*/ 47 w 231"/>
                <a:gd name="T81" fmla="*/ 170 h 384"/>
                <a:gd name="T82" fmla="*/ 18 w 231"/>
                <a:gd name="T83" fmla="*/ 129 h 384"/>
                <a:gd name="T84" fmla="*/ 15 w 231"/>
                <a:gd name="T85" fmla="*/ 92 h 384"/>
                <a:gd name="T86" fmla="*/ 64 w 231"/>
                <a:gd name="T87" fmla="*/ 26 h 384"/>
                <a:gd name="T88" fmla="*/ 75 w 231"/>
                <a:gd name="T89" fmla="*/ 22 h 384"/>
                <a:gd name="T90" fmla="*/ 175 w 231"/>
                <a:gd name="T91" fmla="*/ 32 h 384"/>
                <a:gd name="T92" fmla="*/ 184 w 231"/>
                <a:gd name="T93" fmla="*/ 41 h 384"/>
                <a:gd name="T94" fmla="*/ 196 w 231"/>
                <a:gd name="T95" fmla="*/ 66 h 384"/>
                <a:gd name="T96" fmla="*/ 173 w 231"/>
                <a:gd name="T97" fmla="*/ 19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1" h="384">
                  <a:moveTo>
                    <a:pt x="203" y="59"/>
                  </a:moveTo>
                  <a:cubicBezTo>
                    <a:pt x="188" y="28"/>
                    <a:pt x="155" y="9"/>
                    <a:pt x="118" y="4"/>
                  </a:cubicBezTo>
                  <a:cubicBezTo>
                    <a:pt x="94" y="0"/>
                    <a:pt x="68" y="12"/>
                    <a:pt x="57" y="23"/>
                  </a:cubicBezTo>
                  <a:cubicBezTo>
                    <a:pt x="53" y="27"/>
                    <a:pt x="55" y="24"/>
                    <a:pt x="51" y="26"/>
                  </a:cubicBezTo>
                  <a:cubicBezTo>
                    <a:pt x="40" y="29"/>
                    <a:pt x="35" y="44"/>
                    <a:pt x="25" y="47"/>
                  </a:cubicBezTo>
                  <a:cubicBezTo>
                    <a:pt x="16" y="68"/>
                    <a:pt x="0" y="86"/>
                    <a:pt x="5" y="112"/>
                  </a:cubicBezTo>
                  <a:cubicBezTo>
                    <a:pt x="9" y="130"/>
                    <a:pt x="9" y="141"/>
                    <a:pt x="18" y="155"/>
                  </a:cubicBezTo>
                  <a:cubicBezTo>
                    <a:pt x="28" y="172"/>
                    <a:pt x="38" y="177"/>
                    <a:pt x="50" y="190"/>
                  </a:cubicBezTo>
                  <a:cubicBezTo>
                    <a:pt x="70" y="211"/>
                    <a:pt x="82" y="236"/>
                    <a:pt x="90" y="268"/>
                  </a:cubicBezTo>
                  <a:cubicBezTo>
                    <a:pt x="88" y="273"/>
                    <a:pt x="88" y="280"/>
                    <a:pt x="84" y="282"/>
                  </a:cubicBezTo>
                  <a:cubicBezTo>
                    <a:pt x="93" y="299"/>
                    <a:pt x="90" y="330"/>
                    <a:pt x="98" y="352"/>
                  </a:cubicBezTo>
                  <a:cubicBezTo>
                    <a:pt x="109" y="365"/>
                    <a:pt x="118" y="373"/>
                    <a:pt x="132" y="383"/>
                  </a:cubicBezTo>
                  <a:cubicBezTo>
                    <a:pt x="138" y="380"/>
                    <a:pt x="144" y="384"/>
                    <a:pt x="150" y="384"/>
                  </a:cubicBezTo>
                  <a:cubicBezTo>
                    <a:pt x="167" y="377"/>
                    <a:pt x="182" y="380"/>
                    <a:pt x="193" y="366"/>
                  </a:cubicBezTo>
                  <a:cubicBezTo>
                    <a:pt x="194" y="365"/>
                    <a:pt x="193" y="363"/>
                    <a:pt x="194" y="360"/>
                  </a:cubicBezTo>
                  <a:cubicBezTo>
                    <a:pt x="195" y="358"/>
                    <a:pt x="199" y="359"/>
                    <a:pt x="200" y="357"/>
                  </a:cubicBezTo>
                  <a:cubicBezTo>
                    <a:pt x="200" y="356"/>
                    <a:pt x="200" y="352"/>
                    <a:pt x="201" y="350"/>
                  </a:cubicBezTo>
                  <a:cubicBezTo>
                    <a:pt x="203" y="344"/>
                    <a:pt x="207" y="341"/>
                    <a:pt x="207" y="338"/>
                  </a:cubicBezTo>
                  <a:cubicBezTo>
                    <a:pt x="208" y="331"/>
                    <a:pt x="204" y="320"/>
                    <a:pt x="203" y="310"/>
                  </a:cubicBezTo>
                  <a:cubicBezTo>
                    <a:pt x="203" y="290"/>
                    <a:pt x="198" y="272"/>
                    <a:pt x="197" y="254"/>
                  </a:cubicBezTo>
                  <a:cubicBezTo>
                    <a:pt x="189" y="253"/>
                    <a:pt x="186" y="250"/>
                    <a:pt x="180" y="244"/>
                  </a:cubicBezTo>
                  <a:cubicBezTo>
                    <a:pt x="182" y="224"/>
                    <a:pt x="182" y="201"/>
                    <a:pt x="187" y="181"/>
                  </a:cubicBezTo>
                  <a:cubicBezTo>
                    <a:pt x="213" y="156"/>
                    <a:pt x="231" y="90"/>
                    <a:pt x="203" y="59"/>
                  </a:cubicBezTo>
                  <a:close/>
                  <a:moveTo>
                    <a:pt x="104" y="332"/>
                  </a:moveTo>
                  <a:cubicBezTo>
                    <a:pt x="101" y="316"/>
                    <a:pt x="104" y="304"/>
                    <a:pt x="113" y="294"/>
                  </a:cubicBezTo>
                  <a:cubicBezTo>
                    <a:pt x="111" y="288"/>
                    <a:pt x="110" y="292"/>
                    <a:pt x="104" y="292"/>
                  </a:cubicBezTo>
                  <a:cubicBezTo>
                    <a:pt x="105" y="287"/>
                    <a:pt x="102" y="286"/>
                    <a:pt x="103" y="281"/>
                  </a:cubicBezTo>
                  <a:cubicBezTo>
                    <a:pt x="106" y="280"/>
                    <a:pt x="109" y="279"/>
                    <a:pt x="113" y="280"/>
                  </a:cubicBezTo>
                  <a:cubicBezTo>
                    <a:pt x="113" y="283"/>
                    <a:pt x="113" y="285"/>
                    <a:pt x="114" y="286"/>
                  </a:cubicBezTo>
                  <a:cubicBezTo>
                    <a:pt x="117" y="283"/>
                    <a:pt x="123" y="278"/>
                    <a:pt x="128" y="282"/>
                  </a:cubicBezTo>
                  <a:cubicBezTo>
                    <a:pt x="121" y="302"/>
                    <a:pt x="118" y="319"/>
                    <a:pt x="104" y="332"/>
                  </a:cubicBezTo>
                  <a:close/>
                  <a:moveTo>
                    <a:pt x="116" y="332"/>
                  </a:moveTo>
                  <a:cubicBezTo>
                    <a:pt x="124" y="315"/>
                    <a:pt x="134" y="301"/>
                    <a:pt x="141" y="282"/>
                  </a:cubicBezTo>
                  <a:cubicBezTo>
                    <a:pt x="143" y="282"/>
                    <a:pt x="145" y="282"/>
                    <a:pt x="147" y="282"/>
                  </a:cubicBezTo>
                  <a:cubicBezTo>
                    <a:pt x="143" y="307"/>
                    <a:pt x="126" y="331"/>
                    <a:pt x="118" y="356"/>
                  </a:cubicBezTo>
                  <a:cubicBezTo>
                    <a:pt x="106" y="354"/>
                    <a:pt x="118" y="342"/>
                    <a:pt x="116" y="332"/>
                  </a:cubicBezTo>
                  <a:close/>
                  <a:moveTo>
                    <a:pt x="138" y="229"/>
                  </a:moveTo>
                  <a:cubicBezTo>
                    <a:pt x="140" y="231"/>
                    <a:pt x="142" y="233"/>
                    <a:pt x="142" y="235"/>
                  </a:cubicBezTo>
                  <a:cubicBezTo>
                    <a:pt x="143" y="250"/>
                    <a:pt x="141" y="258"/>
                    <a:pt x="146" y="267"/>
                  </a:cubicBezTo>
                  <a:cubicBezTo>
                    <a:pt x="134" y="271"/>
                    <a:pt x="134" y="256"/>
                    <a:pt x="132" y="249"/>
                  </a:cubicBezTo>
                  <a:cubicBezTo>
                    <a:pt x="127" y="231"/>
                    <a:pt x="121" y="213"/>
                    <a:pt x="116" y="196"/>
                  </a:cubicBezTo>
                  <a:cubicBezTo>
                    <a:pt x="114" y="189"/>
                    <a:pt x="108" y="183"/>
                    <a:pt x="105" y="176"/>
                  </a:cubicBezTo>
                  <a:cubicBezTo>
                    <a:pt x="101" y="162"/>
                    <a:pt x="101" y="148"/>
                    <a:pt x="93" y="137"/>
                  </a:cubicBezTo>
                  <a:cubicBezTo>
                    <a:pt x="103" y="132"/>
                    <a:pt x="112" y="121"/>
                    <a:pt x="125" y="131"/>
                  </a:cubicBezTo>
                  <a:cubicBezTo>
                    <a:pt x="127" y="130"/>
                    <a:pt x="130" y="125"/>
                    <a:pt x="133" y="129"/>
                  </a:cubicBezTo>
                  <a:cubicBezTo>
                    <a:pt x="131" y="158"/>
                    <a:pt x="140" y="199"/>
                    <a:pt x="138" y="229"/>
                  </a:cubicBezTo>
                  <a:close/>
                  <a:moveTo>
                    <a:pt x="127" y="364"/>
                  </a:moveTo>
                  <a:cubicBezTo>
                    <a:pt x="134" y="334"/>
                    <a:pt x="148" y="311"/>
                    <a:pt x="159" y="285"/>
                  </a:cubicBezTo>
                  <a:cubicBezTo>
                    <a:pt x="152" y="310"/>
                    <a:pt x="140" y="341"/>
                    <a:pt x="127" y="364"/>
                  </a:cubicBezTo>
                  <a:close/>
                  <a:moveTo>
                    <a:pt x="178" y="365"/>
                  </a:moveTo>
                  <a:cubicBezTo>
                    <a:pt x="168" y="356"/>
                    <a:pt x="184" y="338"/>
                    <a:pt x="183" y="327"/>
                  </a:cubicBezTo>
                  <a:cubicBezTo>
                    <a:pt x="184" y="327"/>
                    <a:pt x="185" y="327"/>
                    <a:pt x="186" y="327"/>
                  </a:cubicBezTo>
                  <a:cubicBezTo>
                    <a:pt x="195" y="334"/>
                    <a:pt x="181" y="354"/>
                    <a:pt x="178" y="365"/>
                  </a:cubicBezTo>
                  <a:close/>
                  <a:moveTo>
                    <a:pt x="167" y="352"/>
                  </a:moveTo>
                  <a:cubicBezTo>
                    <a:pt x="165" y="359"/>
                    <a:pt x="169" y="369"/>
                    <a:pt x="158" y="367"/>
                  </a:cubicBezTo>
                  <a:cubicBezTo>
                    <a:pt x="156" y="362"/>
                    <a:pt x="163" y="358"/>
                    <a:pt x="158" y="356"/>
                  </a:cubicBezTo>
                  <a:cubicBezTo>
                    <a:pt x="169" y="337"/>
                    <a:pt x="170" y="308"/>
                    <a:pt x="182" y="290"/>
                  </a:cubicBezTo>
                  <a:cubicBezTo>
                    <a:pt x="192" y="308"/>
                    <a:pt x="173" y="331"/>
                    <a:pt x="167" y="352"/>
                  </a:cubicBezTo>
                  <a:close/>
                  <a:moveTo>
                    <a:pt x="183" y="271"/>
                  </a:moveTo>
                  <a:cubicBezTo>
                    <a:pt x="184" y="277"/>
                    <a:pt x="179" y="277"/>
                    <a:pt x="177" y="281"/>
                  </a:cubicBezTo>
                  <a:cubicBezTo>
                    <a:pt x="172" y="292"/>
                    <a:pt x="169" y="304"/>
                    <a:pt x="163" y="313"/>
                  </a:cubicBezTo>
                  <a:cubicBezTo>
                    <a:pt x="160" y="325"/>
                    <a:pt x="157" y="340"/>
                    <a:pt x="153" y="353"/>
                  </a:cubicBezTo>
                  <a:cubicBezTo>
                    <a:pt x="150" y="360"/>
                    <a:pt x="149" y="373"/>
                    <a:pt x="138" y="371"/>
                  </a:cubicBezTo>
                  <a:cubicBezTo>
                    <a:pt x="137" y="356"/>
                    <a:pt x="150" y="349"/>
                    <a:pt x="146" y="336"/>
                  </a:cubicBezTo>
                  <a:cubicBezTo>
                    <a:pt x="149" y="339"/>
                    <a:pt x="148" y="333"/>
                    <a:pt x="151" y="333"/>
                  </a:cubicBezTo>
                  <a:cubicBezTo>
                    <a:pt x="156" y="314"/>
                    <a:pt x="166" y="299"/>
                    <a:pt x="172" y="280"/>
                  </a:cubicBezTo>
                  <a:cubicBezTo>
                    <a:pt x="177" y="279"/>
                    <a:pt x="178" y="273"/>
                    <a:pt x="180" y="270"/>
                  </a:cubicBezTo>
                  <a:cubicBezTo>
                    <a:pt x="182" y="269"/>
                    <a:pt x="183" y="270"/>
                    <a:pt x="183" y="271"/>
                  </a:cubicBezTo>
                  <a:close/>
                  <a:moveTo>
                    <a:pt x="173" y="191"/>
                  </a:moveTo>
                  <a:cubicBezTo>
                    <a:pt x="165" y="215"/>
                    <a:pt x="181" y="249"/>
                    <a:pt x="155" y="262"/>
                  </a:cubicBezTo>
                  <a:cubicBezTo>
                    <a:pt x="133" y="211"/>
                    <a:pt x="147" y="158"/>
                    <a:pt x="154" y="104"/>
                  </a:cubicBezTo>
                  <a:cubicBezTo>
                    <a:pt x="140" y="94"/>
                    <a:pt x="131" y="111"/>
                    <a:pt x="123" y="118"/>
                  </a:cubicBezTo>
                  <a:cubicBezTo>
                    <a:pt x="118" y="118"/>
                    <a:pt x="118" y="112"/>
                    <a:pt x="113" y="111"/>
                  </a:cubicBezTo>
                  <a:cubicBezTo>
                    <a:pt x="102" y="110"/>
                    <a:pt x="102" y="121"/>
                    <a:pt x="94" y="123"/>
                  </a:cubicBezTo>
                  <a:cubicBezTo>
                    <a:pt x="87" y="119"/>
                    <a:pt x="88" y="105"/>
                    <a:pt x="74" y="111"/>
                  </a:cubicBezTo>
                  <a:cubicBezTo>
                    <a:pt x="70" y="117"/>
                    <a:pt x="69" y="119"/>
                    <a:pt x="66" y="125"/>
                  </a:cubicBezTo>
                  <a:cubicBezTo>
                    <a:pt x="77" y="138"/>
                    <a:pt x="89" y="150"/>
                    <a:pt x="95" y="168"/>
                  </a:cubicBezTo>
                  <a:cubicBezTo>
                    <a:pt x="105" y="202"/>
                    <a:pt x="121" y="230"/>
                    <a:pt x="128" y="266"/>
                  </a:cubicBezTo>
                  <a:cubicBezTo>
                    <a:pt x="115" y="268"/>
                    <a:pt x="110" y="264"/>
                    <a:pt x="99" y="262"/>
                  </a:cubicBezTo>
                  <a:cubicBezTo>
                    <a:pt x="100" y="257"/>
                    <a:pt x="92" y="247"/>
                    <a:pt x="95" y="240"/>
                  </a:cubicBezTo>
                  <a:cubicBezTo>
                    <a:pt x="86" y="230"/>
                    <a:pt x="85" y="216"/>
                    <a:pt x="78" y="205"/>
                  </a:cubicBezTo>
                  <a:cubicBezTo>
                    <a:pt x="70" y="194"/>
                    <a:pt x="57" y="181"/>
                    <a:pt x="47" y="170"/>
                  </a:cubicBezTo>
                  <a:cubicBezTo>
                    <a:pt x="43" y="166"/>
                    <a:pt x="37" y="164"/>
                    <a:pt x="34" y="160"/>
                  </a:cubicBezTo>
                  <a:cubicBezTo>
                    <a:pt x="31" y="156"/>
                    <a:pt x="19" y="137"/>
                    <a:pt x="18" y="129"/>
                  </a:cubicBezTo>
                  <a:cubicBezTo>
                    <a:pt x="17" y="124"/>
                    <a:pt x="20" y="119"/>
                    <a:pt x="19" y="115"/>
                  </a:cubicBezTo>
                  <a:cubicBezTo>
                    <a:pt x="18" y="107"/>
                    <a:pt x="13" y="99"/>
                    <a:pt x="15" y="92"/>
                  </a:cubicBezTo>
                  <a:cubicBezTo>
                    <a:pt x="16" y="88"/>
                    <a:pt x="22" y="72"/>
                    <a:pt x="25" y="65"/>
                  </a:cubicBezTo>
                  <a:cubicBezTo>
                    <a:pt x="34" y="48"/>
                    <a:pt x="49" y="36"/>
                    <a:pt x="64" y="26"/>
                  </a:cubicBezTo>
                  <a:cubicBezTo>
                    <a:pt x="66" y="23"/>
                    <a:pt x="64" y="22"/>
                    <a:pt x="64" y="19"/>
                  </a:cubicBezTo>
                  <a:cubicBezTo>
                    <a:pt x="68" y="25"/>
                    <a:pt x="70" y="20"/>
                    <a:pt x="75" y="22"/>
                  </a:cubicBezTo>
                  <a:cubicBezTo>
                    <a:pt x="82" y="17"/>
                    <a:pt x="90" y="12"/>
                    <a:pt x="98" y="10"/>
                  </a:cubicBezTo>
                  <a:cubicBezTo>
                    <a:pt x="120" y="7"/>
                    <a:pt x="165" y="18"/>
                    <a:pt x="175" y="32"/>
                  </a:cubicBezTo>
                  <a:cubicBezTo>
                    <a:pt x="176" y="33"/>
                    <a:pt x="175" y="35"/>
                    <a:pt x="174" y="34"/>
                  </a:cubicBezTo>
                  <a:cubicBezTo>
                    <a:pt x="176" y="36"/>
                    <a:pt x="182" y="38"/>
                    <a:pt x="184" y="41"/>
                  </a:cubicBezTo>
                  <a:cubicBezTo>
                    <a:pt x="186" y="44"/>
                    <a:pt x="185" y="47"/>
                    <a:pt x="189" y="46"/>
                  </a:cubicBezTo>
                  <a:cubicBezTo>
                    <a:pt x="190" y="55"/>
                    <a:pt x="196" y="57"/>
                    <a:pt x="196" y="66"/>
                  </a:cubicBezTo>
                  <a:cubicBezTo>
                    <a:pt x="201" y="70"/>
                    <a:pt x="199" y="72"/>
                    <a:pt x="205" y="75"/>
                  </a:cubicBezTo>
                  <a:cubicBezTo>
                    <a:pt x="219" y="127"/>
                    <a:pt x="187" y="156"/>
                    <a:pt x="173"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3"/>
            <p:cNvSpPr/>
            <p:nvPr/>
          </p:nvSpPr>
          <p:spPr bwMode="auto">
            <a:xfrm>
              <a:off x="355601" y="698501"/>
              <a:ext cx="109538" cy="46038"/>
            </a:xfrm>
            <a:custGeom>
              <a:avLst/>
              <a:gdLst>
                <a:gd name="T0" fmla="*/ 0 w 51"/>
                <a:gd name="T1" fmla="*/ 20 h 21"/>
                <a:gd name="T2" fmla="*/ 5 w 51"/>
                <a:gd name="T3" fmla="*/ 21 h 21"/>
                <a:gd name="T4" fmla="*/ 48 w 51"/>
                <a:gd name="T5" fmla="*/ 0 h 21"/>
                <a:gd name="T6" fmla="*/ 0 w 51"/>
                <a:gd name="T7" fmla="*/ 20 h 21"/>
              </a:gdLst>
              <a:ahLst/>
              <a:cxnLst>
                <a:cxn ang="0">
                  <a:pos x="T0" y="T1"/>
                </a:cxn>
                <a:cxn ang="0">
                  <a:pos x="T2" y="T3"/>
                </a:cxn>
                <a:cxn ang="0">
                  <a:pos x="T4" y="T5"/>
                </a:cxn>
                <a:cxn ang="0">
                  <a:pos x="T6" y="T7"/>
                </a:cxn>
              </a:cxnLst>
              <a:rect l="0" t="0" r="r" b="b"/>
              <a:pathLst>
                <a:path w="51" h="21">
                  <a:moveTo>
                    <a:pt x="0" y="20"/>
                  </a:moveTo>
                  <a:cubicBezTo>
                    <a:pt x="2" y="21"/>
                    <a:pt x="5" y="16"/>
                    <a:pt x="5" y="21"/>
                  </a:cubicBezTo>
                  <a:cubicBezTo>
                    <a:pt x="17" y="11"/>
                    <a:pt x="51" y="18"/>
                    <a:pt x="48" y="0"/>
                  </a:cubicBezTo>
                  <a:cubicBezTo>
                    <a:pt x="27" y="1"/>
                    <a:pt x="0" y="2"/>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9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grpSp>
        <p:nvGrpSpPr>
          <p:cNvPr id="6" name="PA_chenying0907 22"/>
          <p:cNvGrpSpPr/>
          <p:nvPr userDrawn="1">
            <p:custDataLst>
              <p:tags r:id="rId2"/>
            </p:custDataLst>
          </p:nvPr>
        </p:nvGrpSpPr>
        <p:grpSpPr>
          <a:xfrm>
            <a:off x="3158178" y="267494"/>
            <a:ext cx="2549350" cy="582771"/>
            <a:chOff x="3246786" y="411510"/>
            <a:chExt cx="2549350" cy="582771"/>
          </a:xfrm>
        </p:grpSpPr>
        <p:sp>
          <p:nvSpPr>
            <p:cNvPr id="8" name="文本框 7"/>
            <p:cNvSpPr txBox="1">
              <a:spLocks noChangeArrowheads="1"/>
            </p:cNvSpPr>
            <p:nvPr/>
          </p:nvSpPr>
          <p:spPr bwMode="auto">
            <a:xfrm>
              <a:off x="3246786" y="411510"/>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请在此添加您的标题</a:t>
              </a:r>
              <a:endParaRPr lang="zh-CN" altLang="en-US" sz="2000" dirty="0">
                <a:latin typeface="微软雅黑" panose="020B0503020204020204" pitchFamily="34" charset="-122"/>
                <a:ea typeface="微软雅黑" panose="020B0503020204020204" pitchFamily="34" charset="-122"/>
              </a:endParaRPr>
            </a:p>
          </p:txBody>
        </p:sp>
        <p:sp>
          <p:nvSpPr>
            <p:cNvPr id="9" name="TextBox 5"/>
            <p:cNvSpPr txBox="1"/>
            <p:nvPr/>
          </p:nvSpPr>
          <p:spPr>
            <a:xfrm>
              <a:off x="3613200" y="778837"/>
              <a:ext cx="1816523" cy="215444"/>
            </a:xfrm>
            <a:prstGeom prst="rect">
              <a:avLst/>
            </a:prstGeom>
            <a:noFill/>
          </p:spPr>
          <p:txBody>
            <a:bodyPr wrap="none" rtlCol="0">
              <a:spAutoFit/>
            </a:bodyPr>
            <a:lstStyle/>
            <a:p>
              <a:pPr algn="ctr"/>
              <a:r>
                <a:rPr lang="en-US" altLang="zh-CN" sz="800" dirty="0">
                  <a:latin typeface="落落补 汤圆" pitchFamily="2" charset="-128"/>
                  <a:ea typeface="落落补 汤圆" pitchFamily="2" charset="-128"/>
                  <a:cs typeface="落落补 汤圆" pitchFamily="2" charset="-128"/>
                </a:rPr>
                <a:t>ADD YOUR TEXT HERE ADD YOUR TEXT</a:t>
              </a:r>
              <a:endParaRPr lang="zh-CN" altLang="en-US" sz="800" dirty="0">
                <a:latin typeface="落落补 汤圆" pitchFamily="2" charset="-128"/>
                <a:ea typeface="落落补 汤圆" pitchFamily="2" charset="-128"/>
                <a:cs typeface="落落补 汤圆" pitchFamily="2" charset="-128"/>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497A01C7-D7AF-4DE2-B82E-041763A29B18}" type="datetimeFigureOut">
              <a:rPr lang="en-US"/>
            </a:fld>
            <a:endParaRPr lang="en-US"/>
          </a:p>
        </p:txBody>
      </p:sp>
      <p:sp>
        <p:nvSpPr>
          <p:cNvPr id="3" name="页脚占位符 2"/>
          <p:cNvSpPr>
            <a:spLocks noGrp="1"/>
          </p:cNvSpPr>
          <p:nvPr>
            <p:ph type="ftr" sz="quarter" idx="11"/>
          </p:nvPr>
        </p:nvSpPr>
        <p:spPr/>
        <p:txBody>
          <a:bodyPr/>
          <a:lstStyle>
            <a:lvl1pPr>
              <a:defRPr/>
            </a:lvl1pPr>
          </a:lstStyle>
          <a:p>
            <a:endParaRPr lang="en-US"/>
          </a:p>
        </p:txBody>
      </p:sp>
      <p:sp>
        <p:nvSpPr>
          <p:cNvPr id="4" name="灯片编号占位符 3"/>
          <p:cNvSpPr>
            <a:spLocks noGrp="1"/>
          </p:cNvSpPr>
          <p:nvPr>
            <p:ph type="sldNum" sz="quarter" idx="12"/>
          </p:nvPr>
        </p:nvSpPr>
        <p:spPr/>
        <p:txBody>
          <a:bodyPr/>
          <a:lstStyle>
            <a:lvl1pPr>
              <a:defRPr/>
            </a:lvl1pPr>
          </a:lstStyle>
          <a:p>
            <a:fld id="{4EE2351B-242D-4728-B8EB-D317F634A2F5}" type="slidenum">
              <a:rPr lang="en-US"/>
            </a:fld>
            <a:endParaRPr 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23D05-98EC-485C-8F72-CF700CE49C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552E6A-9755-4B79-84A0-3F6C296238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email"/>
          <a:stretch>
            <a:fillRect/>
          </a:stretch>
        </p:blipFill>
        <p:spPr>
          <a:xfrm>
            <a:off x="-397" y="-223"/>
            <a:ext cx="9144793" cy="5143946"/>
          </a:xfrm>
          <a:prstGeom prst="rect">
            <a:avLst/>
          </a:prstGeom>
        </p:spPr>
      </p:pic>
      <p:sp>
        <p:nvSpPr>
          <p:cNvPr id="9" name="图片占位符 8"/>
          <p:cNvSpPr>
            <a:spLocks noGrp="1"/>
          </p:cNvSpPr>
          <p:nvPr>
            <p:ph type="pic" sz="quarter" idx="13"/>
          </p:nvPr>
        </p:nvSpPr>
        <p:spPr>
          <a:xfrm>
            <a:off x="1441285" y="1803877"/>
            <a:ext cx="2885510" cy="1937669"/>
          </a:xfrm>
          <a:custGeom>
            <a:avLst/>
            <a:gdLst>
              <a:gd name="connsiteX0" fmla="*/ 3847107 w 3847346"/>
              <a:gd name="connsiteY0" fmla="*/ 17512 h 2583559"/>
              <a:gd name="connsiteX1" fmla="*/ 3847346 w 3847346"/>
              <a:gd name="connsiteY1" fmla="*/ 17846 h 2583559"/>
              <a:gd name="connsiteX2" fmla="*/ 3847004 w 3847346"/>
              <a:gd name="connsiteY2" fmla="*/ 17849 h 2583559"/>
              <a:gd name="connsiteX3" fmla="*/ 10055 w 3847346"/>
              <a:gd name="connsiteY3" fmla="*/ 0 h 2583559"/>
              <a:gd name="connsiteX4" fmla="*/ 29246 w 3847346"/>
              <a:gd name="connsiteY4" fmla="*/ 4456 h 2583559"/>
              <a:gd name="connsiteX5" fmla="*/ 217856 w 3847346"/>
              <a:gd name="connsiteY5" fmla="*/ 18207 h 2583559"/>
              <a:gd name="connsiteX6" fmla="*/ 3790409 w 3847346"/>
              <a:gd name="connsiteY6" fmla="*/ 18207 h 2583559"/>
              <a:gd name="connsiteX7" fmla="*/ 3847004 w 3847346"/>
              <a:gd name="connsiteY7" fmla="*/ 17849 h 2583559"/>
              <a:gd name="connsiteX8" fmla="*/ 3843502 w 3847346"/>
              <a:gd name="connsiteY8" fmla="*/ 29330 h 2583559"/>
              <a:gd name="connsiteX9" fmla="*/ 3842284 w 3847346"/>
              <a:gd name="connsiteY9" fmla="*/ 28697 h 2583559"/>
              <a:gd name="connsiteX10" fmla="*/ 3843473 w 3847346"/>
              <a:gd name="connsiteY10" fmla="*/ 29426 h 2583559"/>
              <a:gd name="connsiteX11" fmla="*/ 3837282 w 3847346"/>
              <a:gd name="connsiteY11" fmla="*/ 49726 h 2583559"/>
              <a:gd name="connsiteX12" fmla="*/ 3832047 w 3847346"/>
              <a:gd name="connsiteY12" fmla="*/ 118139 h 2583559"/>
              <a:gd name="connsiteX13" fmla="*/ 3823719 w 3847346"/>
              <a:gd name="connsiteY13" fmla="*/ 2474857 h 2583559"/>
              <a:gd name="connsiteX14" fmla="*/ 3827237 w 3847346"/>
              <a:gd name="connsiteY14" fmla="*/ 2543593 h 2583559"/>
              <a:gd name="connsiteX15" fmla="*/ 3832830 w 3847346"/>
              <a:gd name="connsiteY15" fmla="*/ 2564059 h 2583559"/>
              <a:gd name="connsiteX16" fmla="*/ 3828890 w 3847346"/>
              <a:gd name="connsiteY16" fmla="*/ 2570442 h 2583559"/>
              <a:gd name="connsiteX17" fmla="*/ 3824517 w 3847346"/>
              <a:gd name="connsiteY17" fmla="*/ 2583559 h 2583559"/>
              <a:gd name="connsiteX18" fmla="*/ 3740444 w 3847346"/>
              <a:gd name="connsiteY18" fmla="*/ 2583117 h 2583559"/>
              <a:gd name="connsiteX19" fmla="*/ 39795 w 3847346"/>
              <a:gd name="connsiteY19" fmla="*/ 2574837 h 2583559"/>
              <a:gd name="connsiteX20" fmla="*/ 27506 w 3847346"/>
              <a:gd name="connsiteY20" fmla="*/ 2566330 h 2583559"/>
              <a:gd name="connsiteX21" fmla="*/ 19654 w 3847346"/>
              <a:gd name="connsiteY21" fmla="*/ 2560743 h 2583559"/>
              <a:gd name="connsiteX22" fmla="*/ 19778 w 3847346"/>
              <a:gd name="connsiteY22" fmla="*/ 2559805 h 2583559"/>
              <a:gd name="connsiteX23" fmla="*/ 36902 w 3847346"/>
              <a:gd name="connsiteY23" fmla="*/ 2484667 h 2583559"/>
              <a:gd name="connsiteX24" fmla="*/ 37481 w 3847346"/>
              <a:gd name="connsiteY24" fmla="*/ 2473784 h 2583559"/>
              <a:gd name="connsiteX25" fmla="*/ 37549 w 3847346"/>
              <a:gd name="connsiteY25" fmla="*/ 2502210 h 2583559"/>
              <a:gd name="connsiteX26" fmla="*/ 39367 w 3847346"/>
              <a:gd name="connsiteY26" fmla="*/ 2561002 h 2583559"/>
              <a:gd name="connsiteX27" fmla="*/ 39495 w 3847346"/>
              <a:gd name="connsiteY27" fmla="*/ 2430022 h 2583559"/>
              <a:gd name="connsiteX28" fmla="*/ 40778 w 3847346"/>
              <a:gd name="connsiteY28" fmla="*/ 2389622 h 2583559"/>
              <a:gd name="connsiteX29" fmla="*/ 40108 w 3847346"/>
              <a:gd name="connsiteY29" fmla="*/ 1803280 h 2583559"/>
              <a:gd name="connsiteX30" fmla="*/ 39495 w 3847346"/>
              <a:gd name="connsiteY30" fmla="*/ 2430022 h 2583559"/>
              <a:gd name="connsiteX31" fmla="*/ 39033 w 3847346"/>
              <a:gd name="connsiteY31" fmla="*/ 2444590 h 2583559"/>
              <a:gd name="connsiteX32" fmla="*/ 37481 w 3847346"/>
              <a:gd name="connsiteY32" fmla="*/ 2473784 h 2583559"/>
              <a:gd name="connsiteX33" fmla="*/ 37386 w 3847346"/>
              <a:gd name="connsiteY33" fmla="*/ 2434154 h 2583559"/>
              <a:gd name="connsiteX34" fmla="*/ 35018 w 3847346"/>
              <a:gd name="connsiteY34" fmla="*/ 1808647 h 2583559"/>
              <a:gd name="connsiteX35" fmla="*/ 9665 w 3847346"/>
              <a:gd name="connsiteY35" fmla="*/ 1552 h 2583559"/>
              <a:gd name="connsiteX36" fmla="*/ 9675 w 3847346"/>
              <a:gd name="connsiteY36" fmla="*/ 477 h 258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47346" h="2583559">
                <a:moveTo>
                  <a:pt x="3847107" y="17512"/>
                </a:moveTo>
                <a:lnTo>
                  <a:pt x="3847346" y="17846"/>
                </a:lnTo>
                <a:lnTo>
                  <a:pt x="3847004" y="17849"/>
                </a:lnTo>
                <a:close/>
                <a:moveTo>
                  <a:pt x="10055" y="0"/>
                </a:moveTo>
                <a:lnTo>
                  <a:pt x="29246" y="4456"/>
                </a:lnTo>
                <a:cubicBezTo>
                  <a:pt x="77239" y="12677"/>
                  <a:pt x="139091" y="17861"/>
                  <a:pt x="217856" y="18207"/>
                </a:cubicBezTo>
                <a:cubicBezTo>
                  <a:pt x="847980" y="20982"/>
                  <a:pt x="3188044" y="1552"/>
                  <a:pt x="3790409" y="18207"/>
                </a:cubicBezTo>
                <a:lnTo>
                  <a:pt x="3847004" y="17849"/>
                </a:lnTo>
                <a:lnTo>
                  <a:pt x="3843502" y="29330"/>
                </a:lnTo>
                <a:lnTo>
                  <a:pt x="3842284" y="28697"/>
                </a:lnTo>
                <a:lnTo>
                  <a:pt x="3843473" y="29426"/>
                </a:lnTo>
                <a:lnTo>
                  <a:pt x="3837282" y="49726"/>
                </a:lnTo>
                <a:cubicBezTo>
                  <a:pt x="3833586" y="69832"/>
                  <a:pt x="3831700" y="92549"/>
                  <a:pt x="3832047" y="118139"/>
                </a:cubicBezTo>
                <a:cubicBezTo>
                  <a:pt x="3837598" y="527581"/>
                  <a:pt x="3838987" y="2064027"/>
                  <a:pt x="3823719" y="2474857"/>
                </a:cubicBezTo>
                <a:cubicBezTo>
                  <a:pt x="3822766" y="2500534"/>
                  <a:pt x="3824082" y="2523359"/>
                  <a:pt x="3827237" y="2543593"/>
                </a:cubicBezTo>
                <a:lnTo>
                  <a:pt x="3832830" y="2564059"/>
                </a:lnTo>
                <a:lnTo>
                  <a:pt x="3828890" y="2570442"/>
                </a:lnTo>
                <a:lnTo>
                  <a:pt x="3824517" y="2583559"/>
                </a:lnTo>
                <a:lnTo>
                  <a:pt x="3740444" y="2583117"/>
                </a:lnTo>
                <a:lnTo>
                  <a:pt x="39795" y="2574837"/>
                </a:lnTo>
                <a:lnTo>
                  <a:pt x="27506" y="2566330"/>
                </a:lnTo>
                <a:lnTo>
                  <a:pt x="19654" y="2560743"/>
                </a:lnTo>
                <a:lnTo>
                  <a:pt x="19778" y="2559805"/>
                </a:lnTo>
                <a:cubicBezTo>
                  <a:pt x="23895" y="2539826"/>
                  <a:pt x="31558" y="2562767"/>
                  <a:pt x="36902" y="2484667"/>
                </a:cubicBezTo>
                <a:lnTo>
                  <a:pt x="37481" y="2473784"/>
                </a:lnTo>
                <a:lnTo>
                  <a:pt x="37549" y="2502210"/>
                </a:lnTo>
                <a:cubicBezTo>
                  <a:pt x="37774" y="2539553"/>
                  <a:pt x="38281" y="2560278"/>
                  <a:pt x="39367" y="2561002"/>
                </a:cubicBezTo>
                <a:lnTo>
                  <a:pt x="39495" y="2430022"/>
                </a:lnTo>
                <a:lnTo>
                  <a:pt x="40778" y="2389622"/>
                </a:lnTo>
                <a:cubicBezTo>
                  <a:pt x="43305" y="2284200"/>
                  <a:pt x="43795" y="2106241"/>
                  <a:pt x="40108" y="1803280"/>
                </a:cubicBezTo>
                <a:lnTo>
                  <a:pt x="39495" y="2430022"/>
                </a:lnTo>
                <a:lnTo>
                  <a:pt x="39033" y="2444590"/>
                </a:lnTo>
                <a:lnTo>
                  <a:pt x="37481" y="2473784"/>
                </a:lnTo>
                <a:lnTo>
                  <a:pt x="37386" y="2434154"/>
                </a:lnTo>
                <a:cubicBezTo>
                  <a:pt x="37338" y="2301360"/>
                  <a:pt x="38111" y="2075257"/>
                  <a:pt x="35018" y="1808647"/>
                </a:cubicBezTo>
                <a:cubicBezTo>
                  <a:pt x="30069" y="1382073"/>
                  <a:pt x="-20806" y="299958"/>
                  <a:pt x="9665" y="1552"/>
                </a:cubicBezTo>
                <a:lnTo>
                  <a:pt x="9675" y="477"/>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CECC55B0-E02D-48C5-90F4-23679AC170D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16A197-87C6-4C22-A205-B9B0724A965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email"/>
          <a:stretch>
            <a:fillRect/>
          </a:stretch>
        </p:blipFill>
        <p:spPr>
          <a:xfrm>
            <a:off x="-397" y="-223"/>
            <a:ext cx="9144793" cy="5143946"/>
          </a:xfrm>
          <a:prstGeom prst="rect">
            <a:avLst/>
          </a:prstGeom>
        </p:spPr>
      </p:pic>
      <p:sp>
        <p:nvSpPr>
          <p:cNvPr id="16" name="图片占位符 15"/>
          <p:cNvSpPr>
            <a:spLocks noGrp="1"/>
          </p:cNvSpPr>
          <p:nvPr>
            <p:ph type="pic" sz="quarter" idx="13"/>
          </p:nvPr>
        </p:nvSpPr>
        <p:spPr>
          <a:xfrm>
            <a:off x="1127780" y="1822054"/>
            <a:ext cx="1940153" cy="1058042"/>
          </a:xfrm>
          <a:custGeom>
            <a:avLst/>
            <a:gdLst>
              <a:gd name="connsiteX0" fmla="*/ 2525702 w 2586871"/>
              <a:gd name="connsiteY0" fmla="*/ 0 h 1410722"/>
              <a:gd name="connsiteX1" fmla="*/ 2525702 w 2586871"/>
              <a:gd name="connsiteY1" fmla="*/ 431696 h 1410722"/>
              <a:gd name="connsiteX2" fmla="*/ 2563933 w 2586871"/>
              <a:gd name="connsiteY2" fmla="*/ 886519 h 1410722"/>
              <a:gd name="connsiteX3" fmla="*/ 2586871 w 2586871"/>
              <a:gd name="connsiteY3" fmla="*/ 1379887 h 1410722"/>
              <a:gd name="connsiteX4" fmla="*/ 1485818 w 2586871"/>
              <a:gd name="connsiteY4" fmla="*/ 1395304 h 1410722"/>
              <a:gd name="connsiteX5" fmla="*/ 2455 w 2586871"/>
              <a:gd name="connsiteY5" fmla="*/ 1410722 h 1410722"/>
              <a:gd name="connsiteX6" fmla="*/ 48333 w 2586871"/>
              <a:gd name="connsiteY6" fmla="*/ 1356760 h 1410722"/>
              <a:gd name="connsiteX7" fmla="*/ 2455 w 2586871"/>
              <a:gd name="connsiteY7" fmla="*/ 1302798 h 1410722"/>
              <a:gd name="connsiteX8" fmla="*/ 25394 w 2586871"/>
              <a:gd name="connsiteY8" fmla="*/ 647545 h 1410722"/>
              <a:gd name="connsiteX9" fmla="*/ 86564 w 2586871"/>
              <a:gd name="connsiteY9" fmla="*/ 38544 h 1410722"/>
              <a:gd name="connsiteX10" fmla="*/ 1592865 w 2586871"/>
              <a:gd name="connsiteY10" fmla="*/ 23127 h 1410722"/>
              <a:gd name="connsiteX11" fmla="*/ 2525702 w 2586871"/>
              <a:gd name="connsiteY11" fmla="*/ 0 h 14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871" h="1410722">
                <a:moveTo>
                  <a:pt x="2525702" y="0"/>
                </a:moveTo>
                <a:cubicBezTo>
                  <a:pt x="2563933" y="138760"/>
                  <a:pt x="2525702" y="285228"/>
                  <a:pt x="2525702" y="431696"/>
                </a:cubicBezTo>
                <a:cubicBezTo>
                  <a:pt x="2518055" y="585874"/>
                  <a:pt x="2548640" y="732342"/>
                  <a:pt x="2563933" y="886519"/>
                </a:cubicBezTo>
                <a:cubicBezTo>
                  <a:pt x="2579225" y="1040697"/>
                  <a:pt x="2579225" y="1202583"/>
                  <a:pt x="2586871" y="1379887"/>
                </a:cubicBezTo>
                <a:cubicBezTo>
                  <a:pt x="2258085" y="1295089"/>
                  <a:pt x="1883421" y="1403013"/>
                  <a:pt x="1485818" y="1395304"/>
                </a:cubicBezTo>
                <a:cubicBezTo>
                  <a:pt x="981169" y="1379887"/>
                  <a:pt x="461227" y="1356760"/>
                  <a:pt x="2455" y="1410722"/>
                </a:cubicBezTo>
                <a:cubicBezTo>
                  <a:pt x="2455" y="1379887"/>
                  <a:pt x="33040" y="1379887"/>
                  <a:pt x="48333" y="1356760"/>
                </a:cubicBezTo>
                <a:cubicBezTo>
                  <a:pt x="48333" y="1325925"/>
                  <a:pt x="-12837" y="1356760"/>
                  <a:pt x="2455" y="1302798"/>
                </a:cubicBezTo>
                <a:cubicBezTo>
                  <a:pt x="10102" y="1079241"/>
                  <a:pt x="25394" y="878811"/>
                  <a:pt x="25394" y="647545"/>
                </a:cubicBezTo>
                <a:cubicBezTo>
                  <a:pt x="25394" y="423988"/>
                  <a:pt x="10102" y="215848"/>
                  <a:pt x="86564" y="38544"/>
                </a:cubicBezTo>
                <a:cubicBezTo>
                  <a:pt x="660029" y="46253"/>
                  <a:pt x="1034693" y="30836"/>
                  <a:pt x="1592865" y="23127"/>
                </a:cubicBezTo>
                <a:cubicBezTo>
                  <a:pt x="1898713" y="15418"/>
                  <a:pt x="2204561" y="7709"/>
                  <a:pt x="2525702" y="0"/>
                </a:cubicBez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3601925" y="1822054"/>
            <a:ext cx="1940153" cy="1058042"/>
          </a:xfrm>
          <a:custGeom>
            <a:avLst/>
            <a:gdLst>
              <a:gd name="connsiteX0" fmla="*/ 2525702 w 2586871"/>
              <a:gd name="connsiteY0" fmla="*/ 0 h 1410722"/>
              <a:gd name="connsiteX1" fmla="*/ 2525702 w 2586871"/>
              <a:gd name="connsiteY1" fmla="*/ 431696 h 1410722"/>
              <a:gd name="connsiteX2" fmla="*/ 2563933 w 2586871"/>
              <a:gd name="connsiteY2" fmla="*/ 886519 h 1410722"/>
              <a:gd name="connsiteX3" fmla="*/ 2586871 w 2586871"/>
              <a:gd name="connsiteY3" fmla="*/ 1379887 h 1410722"/>
              <a:gd name="connsiteX4" fmla="*/ 1485818 w 2586871"/>
              <a:gd name="connsiteY4" fmla="*/ 1395304 h 1410722"/>
              <a:gd name="connsiteX5" fmla="*/ 2455 w 2586871"/>
              <a:gd name="connsiteY5" fmla="*/ 1410722 h 1410722"/>
              <a:gd name="connsiteX6" fmla="*/ 48333 w 2586871"/>
              <a:gd name="connsiteY6" fmla="*/ 1356760 h 1410722"/>
              <a:gd name="connsiteX7" fmla="*/ 2455 w 2586871"/>
              <a:gd name="connsiteY7" fmla="*/ 1302798 h 1410722"/>
              <a:gd name="connsiteX8" fmla="*/ 25394 w 2586871"/>
              <a:gd name="connsiteY8" fmla="*/ 647545 h 1410722"/>
              <a:gd name="connsiteX9" fmla="*/ 86564 w 2586871"/>
              <a:gd name="connsiteY9" fmla="*/ 38544 h 1410722"/>
              <a:gd name="connsiteX10" fmla="*/ 1592865 w 2586871"/>
              <a:gd name="connsiteY10" fmla="*/ 23127 h 1410722"/>
              <a:gd name="connsiteX11" fmla="*/ 2525702 w 2586871"/>
              <a:gd name="connsiteY11" fmla="*/ 0 h 14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871" h="1410722">
                <a:moveTo>
                  <a:pt x="2525702" y="0"/>
                </a:moveTo>
                <a:cubicBezTo>
                  <a:pt x="2563933" y="138760"/>
                  <a:pt x="2525702" y="285228"/>
                  <a:pt x="2525702" y="431696"/>
                </a:cubicBezTo>
                <a:cubicBezTo>
                  <a:pt x="2518055" y="585874"/>
                  <a:pt x="2548640" y="732342"/>
                  <a:pt x="2563933" y="886519"/>
                </a:cubicBezTo>
                <a:cubicBezTo>
                  <a:pt x="2579225" y="1040697"/>
                  <a:pt x="2579225" y="1202583"/>
                  <a:pt x="2586871" y="1379887"/>
                </a:cubicBezTo>
                <a:cubicBezTo>
                  <a:pt x="2258085" y="1295089"/>
                  <a:pt x="1883421" y="1403013"/>
                  <a:pt x="1485818" y="1395304"/>
                </a:cubicBezTo>
                <a:cubicBezTo>
                  <a:pt x="981169" y="1379887"/>
                  <a:pt x="461227" y="1356760"/>
                  <a:pt x="2455" y="1410722"/>
                </a:cubicBezTo>
                <a:cubicBezTo>
                  <a:pt x="2455" y="1379887"/>
                  <a:pt x="33040" y="1379887"/>
                  <a:pt x="48333" y="1356760"/>
                </a:cubicBezTo>
                <a:cubicBezTo>
                  <a:pt x="48333" y="1325925"/>
                  <a:pt x="-12837" y="1356760"/>
                  <a:pt x="2455" y="1302798"/>
                </a:cubicBezTo>
                <a:cubicBezTo>
                  <a:pt x="10102" y="1079241"/>
                  <a:pt x="25394" y="878811"/>
                  <a:pt x="25394" y="647545"/>
                </a:cubicBezTo>
                <a:cubicBezTo>
                  <a:pt x="25394" y="423988"/>
                  <a:pt x="10102" y="215848"/>
                  <a:pt x="86564" y="38544"/>
                </a:cubicBezTo>
                <a:cubicBezTo>
                  <a:pt x="660029" y="46253"/>
                  <a:pt x="1034693" y="30836"/>
                  <a:pt x="1592865" y="23127"/>
                </a:cubicBezTo>
                <a:cubicBezTo>
                  <a:pt x="1898713" y="15418"/>
                  <a:pt x="2204561" y="7709"/>
                  <a:pt x="2525702" y="0"/>
                </a:cubicBezTo>
                <a:close/>
              </a:path>
            </a:pathLst>
          </a:custGeom>
        </p:spPr>
        <p:txBody>
          <a:bodyPr wrap="square">
            <a:noAutofit/>
          </a:bodyPr>
          <a:lstStyle/>
          <a:p>
            <a:endParaRPr lang="zh-CN" altLang="en-US"/>
          </a:p>
        </p:txBody>
      </p:sp>
      <p:sp>
        <p:nvSpPr>
          <p:cNvPr id="18" name="图片占位符 17"/>
          <p:cNvSpPr>
            <a:spLocks noGrp="1"/>
          </p:cNvSpPr>
          <p:nvPr>
            <p:ph type="pic" sz="quarter" idx="15"/>
          </p:nvPr>
        </p:nvSpPr>
        <p:spPr>
          <a:xfrm>
            <a:off x="6076069" y="1822054"/>
            <a:ext cx="1940153" cy="1058042"/>
          </a:xfrm>
          <a:custGeom>
            <a:avLst/>
            <a:gdLst>
              <a:gd name="connsiteX0" fmla="*/ 2525702 w 2586871"/>
              <a:gd name="connsiteY0" fmla="*/ 0 h 1410722"/>
              <a:gd name="connsiteX1" fmla="*/ 2525702 w 2586871"/>
              <a:gd name="connsiteY1" fmla="*/ 431696 h 1410722"/>
              <a:gd name="connsiteX2" fmla="*/ 2563933 w 2586871"/>
              <a:gd name="connsiteY2" fmla="*/ 886519 h 1410722"/>
              <a:gd name="connsiteX3" fmla="*/ 2586871 w 2586871"/>
              <a:gd name="connsiteY3" fmla="*/ 1379887 h 1410722"/>
              <a:gd name="connsiteX4" fmla="*/ 1485818 w 2586871"/>
              <a:gd name="connsiteY4" fmla="*/ 1395304 h 1410722"/>
              <a:gd name="connsiteX5" fmla="*/ 2455 w 2586871"/>
              <a:gd name="connsiteY5" fmla="*/ 1410722 h 1410722"/>
              <a:gd name="connsiteX6" fmla="*/ 48333 w 2586871"/>
              <a:gd name="connsiteY6" fmla="*/ 1356760 h 1410722"/>
              <a:gd name="connsiteX7" fmla="*/ 2455 w 2586871"/>
              <a:gd name="connsiteY7" fmla="*/ 1302798 h 1410722"/>
              <a:gd name="connsiteX8" fmla="*/ 25394 w 2586871"/>
              <a:gd name="connsiteY8" fmla="*/ 647545 h 1410722"/>
              <a:gd name="connsiteX9" fmla="*/ 86564 w 2586871"/>
              <a:gd name="connsiteY9" fmla="*/ 38544 h 1410722"/>
              <a:gd name="connsiteX10" fmla="*/ 1592865 w 2586871"/>
              <a:gd name="connsiteY10" fmla="*/ 23127 h 1410722"/>
              <a:gd name="connsiteX11" fmla="*/ 2525702 w 2586871"/>
              <a:gd name="connsiteY11" fmla="*/ 0 h 14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871" h="1410722">
                <a:moveTo>
                  <a:pt x="2525702" y="0"/>
                </a:moveTo>
                <a:cubicBezTo>
                  <a:pt x="2563933" y="138760"/>
                  <a:pt x="2525702" y="285228"/>
                  <a:pt x="2525702" y="431696"/>
                </a:cubicBezTo>
                <a:cubicBezTo>
                  <a:pt x="2518055" y="585874"/>
                  <a:pt x="2548640" y="732342"/>
                  <a:pt x="2563933" y="886519"/>
                </a:cubicBezTo>
                <a:cubicBezTo>
                  <a:pt x="2579225" y="1040697"/>
                  <a:pt x="2579225" y="1202583"/>
                  <a:pt x="2586871" y="1379887"/>
                </a:cubicBezTo>
                <a:cubicBezTo>
                  <a:pt x="2258085" y="1295089"/>
                  <a:pt x="1883421" y="1403013"/>
                  <a:pt x="1485818" y="1395304"/>
                </a:cubicBezTo>
                <a:cubicBezTo>
                  <a:pt x="981169" y="1379887"/>
                  <a:pt x="461227" y="1356760"/>
                  <a:pt x="2455" y="1410722"/>
                </a:cubicBezTo>
                <a:cubicBezTo>
                  <a:pt x="2455" y="1379887"/>
                  <a:pt x="33040" y="1379887"/>
                  <a:pt x="48333" y="1356760"/>
                </a:cubicBezTo>
                <a:cubicBezTo>
                  <a:pt x="48333" y="1325925"/>
                  <a:pt x="-12837" y="1356760"/>
                  <a:pt x="2455" y="1302798"/>
                </a:cubicBezTo>
                <a:cubicBezTo>
                  <a:pt x="10102" y="1079241"/>
                  <a:pt x="25394" y="878811"/>
                  <a:pt x="25394" y="647545"/>
                </a:cubicBezTo>
                <a:cubicBezTo>
                  <a:pt x="25394" y="423988"/>
                  <a:pt x="10102" y="215848"/>
                  <a:pt x="86564" y="38544"/>
                </a:cubicBezTo>
                <a:cubicBezTo>
                  <a:pt x="660029" y="46253"/>
                  <a:pt x="1034693" y="30836"/>
                  <a:pt x="1592865" y="23127"/>
                </a:cubicBezTo>
                <a:cubicBezTo>
                  <a:pt x="1898713" y="15418"/>
                  <a:pt x="2204561" y="7709"/>
                  <a:pt x="2525702" y="0"/>
                </a:cubicBez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CECC55B0-E02D-48C5-90F4-23679AC170D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16A197-87C6-4C22-A205-B9B0724A965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与标题">
    <p:bg>
      <p:bgPr>
        <a:solidFill>
          <a:schemeClr val="bg1">
            <a:lumMod val="95000"/>
          </a:schemeClr>
        </a:solidFill>
        <a:effectLst/>
      </p:bgPr>
    </p:bg>
    <p:spTree>
      <p:nvGrpSpPr>
        <p:cNvPr id="1" name=""/>
        <p:cNvGrpSpPr/>
        <p:nvPr/>
      </p:nvGrpSpPr>
      <p:grpSpPr>
        <a:xfrm>
          <a:off x="0" y="0"/>
          <a:ext cx="0" cy="0"/>
          <a:chOff x="0" y="0"/>
          <a:chExt cx="0" cy="0"/>
        </a:xfrm>
      </p:grpSpPr>
      <p:sp>
        <p:nvSpPr>
          <p:cNvPr id="59" name="矩形 58"/>
          <p:cNvSpPr/>
          <p:nvPr userDrawn="1"/>
        </p:nvSpPr>
        <p:spPr>
          <a:xfrm>
            <a:off x="0" y="0"/>
            <a:ext cx="9144000" cy="8486775"/>
          </a:xfrm>
          <a:prstGeom prst="rect">
            <a:avLst/>
          </a:prstGeom>
          <a:blipFill dpi="0" rotWithShape="1">
            <a:blip r:embed="rId2" cstate="print">
              <a:alphaModFix amt="2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10" name="直接连接符 9"/>
          <p:cNvCxnSpPr/>
          <p:nvPr userDrawn="1"/>
        </p:nvCxnSpPr>
        <p:spPr>
          <a:xfrm>
            <a:off x="562732" y="625211"/>
            <a:ext cx="8290358" cy="0"/>
          </a:xfrm>
          <a:prstGeom prst="line">
            <a:avLst/>
          </a:prstGeom>
          <a:ln w="12700">
            <a:solidFill>
              <a:srgbClr val="005188"/>
            </a:solidFill>
          </a:ln>
        </p:spPr>
        <p:style>
          <a:lnRef idx="1">
            <a:schemeClr val="accent1"/>
          </a:lnRef>
          <a:fillRef idx="0">
            <a:schemeClr val="accent1"/>
          </a:fillRef>
          <a:effectRef idx="0">
            <a:schemeClr val="accent1"/>
          </a:effectRef>
          <a:fontRef idx="minor">
            <a:schemeClr val="tx1"/>
          </a:fontRef>
        </p:style>
      </p:cxnSp>
      <p:grpSp>
        <p:nvGrpSpPr>
          <p:cNvPr id="2" name="组合 11"/>
          <p:cNvGrpSpPr/>
          <p:nvPr userDrawn="1"/>
        </p:nvGrpSpPr>
        <p:grpSpPr>
          <a:xfrm>
            <a:off x="8431708" y="180724"/>
            <a:ext cx="421382" cy="444487"/>
            <a:chOff x="4197350" y="2182813"/>
            <a:chExt cx="608013" cy="641350"/>
          </a:xfrm>
          <a:solidFill>
            <a:srgbClr val="005188"/>
          </a:solidFill>
        </p:grpSpPr>
        <p:sp>
          <p:nvSpPr>
            <p:cNvPr id="13"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4"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5"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6"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7"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8"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19"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0"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1"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2"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3"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4"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5"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6"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7"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8"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29"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0"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1"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2"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3"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4"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5"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6"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7"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8"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39"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0"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1"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2"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3"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4"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5"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6"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7"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8"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49"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0"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1"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2"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3"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4"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5"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6"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7"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sp>
          <p:nvSpPr>
            <p:cNvPr id="58"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1800" dirty="0">
                <a:solidFill>
                  <a:srgbClr val="605448"/>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750"/>
                                        <p:tgtEl>
                                          <p:spTgt spid="10"/>
                                        </p:tgtEl>
                                      </p:cBhvr>
                                    </p:animEffect>
                                  </p:childTnLst>
                                </p:cTn>
                              </p:par>
                              <p:par>
                                <p:cTn id="12" presetID="42" presetClass="path" presetSubtype="0" accel="50600" decel="49300" fill="hold" nodeType="withEffect">
                                  <p:stCondLst>
                                    <p:cond delay="0"/>
                                  </p:stCondLst>
                                  <p:childTnLst>
                                    <p:animMotion origin="layout" path="M -2.29167E-6 -7.40741E-7 L -0.90768 -0.00162 " pathEditMode="relative" rAng="0" ptsTypes="AA">
                                      <p:cBhvr>
                                        <p:cTn id="13" dur="750" fill="hold"/>
                                        <p:tgtEl>
                                          <p:spTgt spid="2"/>
                                        </p:tgtEl>
                                        <p:attrNameLst>
                                          <p:attrName>ppt_x</p:attrName>
                                          <p:attrName>ppt_y</p:attrName>
                                        </p:attrNameLst>
                                      </p:cBhvr>
                                      <p:rCtr x="-453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13.xml"/><Relationship Id="rId2" Type="http://schemas.openxmlformats.org/officeDocument/2006/relationships/image" Target="../media/image35.png"/><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8d76c028ccd26a4e525ecc2780849ec9.png"/>
          <p:cNvPicPr>
            <a:picLocks noChangeAspect="1" noChangeArrowheads="1"/>
          </p:cNvPicPr>
          <p:nvPr/>
        </p:nvPicPr>
        <p:blipFill>
          <a:blip r:embed="rId1" cstate="print"/>
          <a:srcRect/>
          <a:stretch>
            <a:fillRect/>
          </a:stretch>
        </p:blipFill>
        <p:spPr bwMode="auto">
          <a:xfrm>
            <a:off x="3995936" y="0"/>
            <a:ext cx="5616624" cy="5633906"/>
          </a:xfrm>
          <a:prstGeom prst="rect">
            <a:avLst/>
          </a:prstGeom>
          <a:noFill/>
        </p:spPr>
      </p:pic>
      <p:cxnSp>
        <p:nvCxnSpPr>
          <p:cNvPr id="26" name="直接连接符 25"/>
          <p:cNvCxnSpPr/>
          <p:nvPr/>
        </p:nvCxnSpPr>
        <p:spPr>
          <a:xfrm>
            <a:off x="1244355" y="2186829"/>
            <a:ext cx="358029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14119" y="691411"/>
            <a:ext cx="3840480" cy="2306955"/>
          </a:xfrm>
          <a:prstGeom prst="rect">
            <a:avLst/>
          </a:prstGeom>
          <a:noFill/>
        </p:spPr>
        <p:txBody>
          <a:bodyPr wrap="square" rtlCol="0">
            <a:spAutoFit/>
          </a:bodyPr>
          <a:lstStyle/>
          <a:p>
            <a:pPr algn="l"/>
            <a:r>
              <a:rPr lang="zh-CN" sz="7200" dirty="0">
                <a:sym typeface="+mn-ea"/>
              </a:rPr>
              <a:t>三味书屋</a:t>
            </a:r>
            <a:endParaRPr lang="zh-CN" sz="7200" dirty="0"/>
          </a:p>
          <a:p>
            <a:endParaRPr lang="zh-CN" altLang="en-US" sz="7200" dirty="0">
              <a:solidFill>
                <a:schemeClr val="accent1"/>
              </a:solidFill>
              <a:latin typeface="Informal Roman" panose="030604020304060B0204" pitchFamily="66" charset="0"/>
              <a:ea typeface="billy" pitchFamily="2" charset="-122"/>
              <a:cs typeface="billy" pitchFamily="2" charset="-122"/>
            </a:endParaRPr>
          </a:p>
        </p:txBody>
      </p:sp>
    </p:spTree>
  </p:cSld>
  <p:clrMapOvr>
    <a:masterClrMapping/>
  </p:clrMapOvr>
  <p:transition spd="med" advClick="0" advTm="0">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right)">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2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A_任意多边形 140"/>
          <p:cNvSpPr>
            <a:spLocks noEditPoints="1"/>
          </p:cNvSpPr>
          <p:nvPr>
            <p:custDataLst>
              <p:tags r:id="rId1"/>
            </p:custDataLst>
          </p:nvPr>
        </p:nvSpPr>
        <p:spPr bwMode="auto">
          <a:xfrm rot="16862230">
            <a:off x="3024795" y="2443381"/>
            <a:ext cx="2900868" cy="968522"/>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chemeClr val="accent6">
              <a:lumMod val="75000"/>
            </a:schemeClr>
          </a:solid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endParaRPr>
          </a:p>
        </p:txBody>
      </p:sp>
      <p:sp>
        <p:nvSpPr>
          <p:cNvPr id="61" name="PA_矩形 60"/>
          <p:cNvSpPr/>
          <p:nvPr>
            <p:custDataLst>
              <p:tags r:id="rId2"/>
            </p:custDataLst>
          </p:nvPr>
        </p:nvSpPr>
        <p:spPr>
          <a:xfrm>
            <a:off x="1990744" y="1563638"/>
            <a:ext cx="1861176" cy="783590"/>
          </a:xfrm>
          <a:prstGeom prst="rect">
            <a:avLst/>
          </a:prstGeom>
        </p:spPr>
        <p:txBody>
          <a:bodyPr wrap="square">
            <a:spAutoFit/>
          </a:bodyPr>
          <a:lstStyle/>
          <a:p>
            <a:pPr>
              <a:lnSpc>
                <a:spcPct val="15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字信息请在这里输入文字信息。息请在这里输入文字信息请在这里输入文字信息请在。</a:t>
            </a:r>
            <a:endParaRPr lang="zh-CN" altLang="en-US" sz="1000" dirty="0">
              <a:solidFill>
                <a:schemeClr val="bg1">
                  <a:lumMod val="50000"/>
                </a:schemeClr>
              </a:solidFill>
            </a:endParaRPr>
          </a:p>
        </p:txBody>
      </p:sp>
      <p:sp>
        <p:nvSpPr>
          <p:cNvPr id="62" name="PA_矩形 61"/>
          <p:cNvSpPr/>
          <p:nvPr>
            <p:custDataLst>
              <p:tags r:id="rId3"/>
            </p:custDataLst>
          </p:nvPr>
        </p:nvSpPr>
        <p:spPr>
          <a:xfrm>
            <a:off x="1990744" y="3659128"/>
            <a:ext cx="1861176" cy="783590"/>
          </a:xfrm>
          <a:prstGeom prst="rect">
            <a:avLst/>
          </a:prstGeom>
        </p:spPr>
        <p:txBody>
          <a:bodyPr wrap="square">
            <a:spAutoFit/>
          </a:bodyPr>
          <a:lstStyle/>
          <a:p>
            <a:pPr>
              <a:lnSpc>
                <a:spcPct val="15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字信息请在这里输入文字信息。息请在这里输入文字信息请在这里输入文字信息请在。</a:t>
            </a:r>
            <a:endParaRPr lang="zh-CN" altLang="en-US" sz="1000" dirty="0">
              <a:solidFill>
                <a:schemeClr val="bg1">
                  <a:lumMod val="50000"/>
                </a:schemeClr>
              </a:solidFill>
            </a:endParaRPr>
          </a:p>
        </p:txBody>
      </p:sp>
      <p:sp>
        <p:nvSpPr>
          <p:cNvPr id="63" name="PA_矩形 62"/>
          <p:cNvSpPr/>
          <p:nvPr>
            <p:custDataLst>
              <p:tags r:id="rId4"/>
            </p:custDataLst>
          </p:nvPr>
        </p:nvSpPr>
        <p:spPr>
          <a:xfrm>
            <a:off x="5231104" y="3659128"/>
            <a:ext cx="1861176" cy="783590"/>
          </a:xfrm>
          <a:prstGeom prst="rect">
            <a:avLst/>
          </a:prstGeom>
        </p:spPr>
        <p:txBody>
          <a:bodyPr wrap="square">
            <a:spAutoFit/>
          </a:bodyPr>
          <a:lstStyle/>
          <a:p>
            <a:pPr>
              <a:lnSpc>
                <a:spcPct val="15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字信息请在这里输入文字信息。息请在这里输入文字信息请在这里输入文字信息请在。</a:t>
            </a:r>
            <a:endParaRPr lang="zh-CN" altLang="en-US" sz="1000" dirty="0">
              <a:solidFill>
                <a:schemeClr val="bg1">
                  <a:lumMod val="50000"/>
                </a:schemeClr>
              </a:solidFill>
            </a:endParaRPr>
          </a:p>
        </p:txBody>
      </p:sp>
      <p:sp>
        <p:nvSpPr>
          <p:cNvPr id="64" name="PA_矩形 63"/>
          <p:cNvSpPr/>
          <p:nvPr>
            <p:custDataLst>
              <p:tags r:id="rId5"/>
            </p:custDataLst>
          </p:nvPr>
        </p:nvSpPr>
        <p:spPr>
          <a:xfrm>
            <a:off x="5231104" y="1550308"/>
            <a:ext cx="1861176" cy="783590"/>
          </a:xfrm>
          <a:prstGeom prst="rect">
            <a:avLst/>
          </a:prstGeom>
        </p:spPr>
        <p:txBody>
          <a:bodyPr wrap="square">
            <a:spAutoFit/>
          </a:bodyPr>
          <a:lstStyle/>
          <a:p>
            <a:pPr>
              <a:lnSpc>
                <a:spcPct val="15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字信息请在这里输入文字信息。息请在这里输入文字信息请在这里输入文字信息请在。</a:t>
            </a:r>
            <a:endParaRPr lang="zh-CN" altLang="en-US" sz="1000" dirty="0">
              <a:solidFill>
                <a:schemeClr val="bg1">
                  <a:lumMod val="50000"/>
                </a:schemeClr>
              </a:solidFill>
            </a:endParaRPr>
          </a:p>
        </p:txBody>
      </p:sp>
      <p:pic>
        <p:nvPicPr>
          <p:cNvPr id="5" name="图片 4" descr=")KA(GGNT[FE6E13A12)96PM"/>
          <p:cNvPicPr>
            <a:picLocks noChangeAspect="1"/>
          </p:cNvPicPr>
          <p:nvPr/>
        </p:nvPicPr>
        <p:blipFill>
          <a:blip r:embed="rId6"/>
          <a:stretch>
            <a:fillRect/>
          </a:stretch>
        </p:blipFill>
        <p:spPr>
          <a:xfrm>
            <a:off x="-41910" y="1260475"/>
            <a:ext cx="9227185" cy="3181985"/>
          </a:xfrm>
          <a:prstGeom prst="rect">
            <a:avLst/>
          </a:prstGeom>
        </p:spPr>
      </p:pic>
      <p:sp>
        <p:nvSpPr>
          <p:cNvPr id="2" name="文本框 1"/>
          <p:cNvSpPr txBox="1"/>
          <p:nvPr/>
        </p:nvSpPr>
        <p:spPr>
          <a:xfrm>
            <a:off x="514985" y="339725"/>
            <a:ext cx="1896745" cy="368300"/>
          </a:xfrm>
          <a:prstGeom prst="rect">
            <a:avLst/>
          </a:prstGeom>
          <a:noFill/>
        </p:spPr>
        <p:txBody>
          <a:bodyPr wrap="square" rtlCol="0">
            <a:spAutoFit/>
          </a:bodyPr>
          <a:p>
            <a:r>
              <a:rPr lang="zh-CN" altLang="en-US"/>
              <a:t>首页：</a:t>
            </a:r>
            <a:endParaRPr lang="zh-CN" altLang="en-US"/>
          </a:p>
        </p:txBody>
      </p:sp>
      <p:sp>
        <p:nvSpPr>
          <p:cNvPr id="6" name="文本框 5"/>
          <p:cNvSpPr txBox="1"/>
          <p:nvPr/>
        </p:nvSpPr>
        <p:spPr>
          <a:xfrm>
            <a:off x="822325" y="4624705"/>
            <a:ext cx="7388860" cy="306705"/>
          </a:xfrm>
          <a:prstGeom prst="rect">
            <a:avLst/>
          </a:prstGeom>
          <a:noFill/>
        </p:spPr>
        <p:txBody>
          <a:bodyPr wrap="square" rtlCol="0">
            <a:spAutoFit/>
          </a:bodyPr>
          <a:p>
            <a:r>
              <a:rPr lang="zh-CN" altLang="en-US" sz="1400"/>
              <a:t>首页可以查看基本的信息，例如：发布的公告信息，以及从数据库读出不同类型的不同书籍</a:t>
            </a:r>
            <a:endParaRPr lang="zh-CN" altLang="en-US" sz="1400"/>
          </a:p>
        </p:txBody>
      </p:sp>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22" presetClass="entr" presetSubtype="8" fill="hold" grpId="0" nodeType="withEffect">
                                  <p:stCondLst>
                                    <p:cond delay="1200"/>
                                  </p:stCondLst>
                                  <p:childTnLst>
                                    <p:set>
                                      <p:cBhvr>
                                        <p:cTn id="11" dur="1" fill="hold">
                                          <p:stCondLst>
                                            <p:cond delay="0"/>
                                          </p:stCondLst>
                                        </p:cTn>
                                        <p:tgtEl>
                                          <p:spTgt spid="61"/>
                                        </p:tgtEl>
                                        <p:attrNameLst>
                                          <p:attrName>style.visibility</p:attrName>
                                        </p:attrNameLst>
                                      </p:cBhvr>
                                      <p:to>
                                        <p:strVal val="visible"/>
                                      </p:to>
                                    </p:set>
                                    <p:animEffect transition="in" filter="wipe(left)">
                                      <p:cBhvr>
                                        <p:cTn id="12" dur="500"/>
                                        <p:tgtEl>
                                          <p:spTgt spid="61"/>
                                        </p:tgtEl>
                                      </p:cBhvr>
                                    </p:animEffect>
                                  </p:childTnLst>
                                </p:cTn>
                              </p:par>
                              <p:par>
                                <p:cTn id="13" presetID="22" presetClass="entr" presetSubtype="8" fill="hold" grpId="0" nodeType="withEffect">
                                  <p:stCondLst>
                                    <p:cond delay="150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8" fill="hold" grpId="0" nodeType="withEffect">
                                  <p:stCondLst>
                                    <p:cond delay="1800"/>
                                  </p:stCondLst>
                                  <p:childTnLst>
                                    <p:set>
                                      <p:cBhvr>
                                        <p:cTn id="17" dur="1" fill="hold">
                                          <p:stCondLst>
                                            <p:cond delay="0"/>
                                          </p:stCondLst>
                                        </p:cTn>
                                        <p:tgtEl>
                                          <p:spTgt spid="63"/>
                                        </p:tgtEl>
                                        <p:attrNameLst>
                                          <p:attrName>style.visibility</p:attrName>
                                        </p:attrNameLst>
                                      </p:cBhvr>
                                      <p:to>
                                        <p:strVal val="visible"/>
                                      </p:to>
                                    </p:set>
                                    <p:animEffect transition="in" filter="wipe(left)">
                                      <p:cBhvr>
                                        <p:cTn id="18" dur="500"/>
                                        <p:tgtEl>
                                          <p:spTgt spid="63"/>
                                        </p:tgtEl>
                                      </p:cBhvr>
                                    </p:animEffect>
                                  </p:childTnLst>
                                </p:cTn>
                              </p:par>
                              <p:par>
                                <p:cTn id="19" presetID="22" presetClass="entr" presetSubtype="8" fill="hold" grpId="0" nodeType="withEffect">
                                  <p:stCondLst>
                                    <p:cond delay="210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1" grpId="0" animBg="1" autoUpdateAnimBg="0"/>
      <p:bldP spid="62" grpId="0"/>
      <p:bldP spid="63" grpId="0"/>
      <p:bldP spid="6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p:nvPr>
        </p:nvSpPr>
        <p:spPr/>
        <p:txBody>
          <a:bodyPr/>
          <a:p>
            <a:r>
              <a:rPr lang="zh-CN" altLang="en-US"/>
              <a:t>书籍详情页面</a:t>
            </a:r>
            <a:endParaRPr lang="zh-CN" altLang="en-US"/>
          </a:p>
        </p:txBody>
      </p:sp>
      <p:pic>
        <p:nvPicPr>
          <p:cNvPr id="6" name="内容占位符 5"/>
          <p:cNvPicPr>
            <a:picLocks noChangeAspect="1"/>
          </p:cNvPicPr>
          <p:nvPr>
            <p:ph idx="1"/>
          </p:nvPr>
        </p:nvPicPr>
        <p:blipFill>
          <a:blip r:embed="rId1"/>
          <a:stretch>
            <a:fillRect/>
          </a:stretch>
        </p:blipFill>
        <p:spPr>
          <a:xfrm>
            <a:off x="679609" y="1484948"/>
            <a:ext cx="7650956" cy="29070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b="1" dirty="0"/>
              <a:t>评论：</a:t>
            </a:r>
            <a:endParaRPr lang="zh-CN" altLang="en-US" b="1" dirty="0"/>
          </a:p>
        </p:txBody>
      </p:sp>
      <p:sp>
        <p:nvSpPr>
          <p:cNvPr id="3" name="Content Placeholder 2"/>
          <p:cNvSpPr>
            <a:spLocks noGrp="1"/>
          </p:cNvSpPr>
          <p:nvPr>
            <p:ph idx="1"/>
          </p:nvPr>
        </p:nvSpPr>
        <p:spPr/>
        <p:txBody>
          <a:bodyPr/>
          <a:lstStyle/>
          <a:p>
            <a:endParaRPr lang="en-US" altLang="zh-CN" dirty="0"/>
          </a:p>
          <a:p>
            <a:endParaRPr lang="zh-CN" altLang="en-US" dirty="0"/>
          </a:p>
        </p:txBody>
      </p:sp>
      <p:sp>
        <p:nvSpPr>
          <p:cNvPr id="7" name="Content Placeholder 2"/>
          <p:cNvSpPr>
            <a:spLocks noGrp="1"/>
          </p:cNvSpPr>
          <p:nvPr/>
        </p:nvSpPr>
        <p:spPr>
          <a:xfrm>
            <a:off x="1946434" y="4574381"/>
            <a:ext cx="1799273" cy="579596"/>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a:lstStyle>
          <a:p>
            <a:r>
              <a:rPr lang="zh-CN" altLang="en-US" sz="1350" dirty="0"/>
              <a:t>对别人已评论的添加回复评论</a:t>
            </a:r>
            <a:endParaRPr lang="en-US" altLang="zh-CN" sz="1350" dirty="0"/>
          </a:p>
          <a:p>
            <a:pPr marL="0" indent="0">
              <a:buNone/>
            </a:pPr>
            <a:endParaRPr lang="zh-CN" altLang="en-US" sz="1350" dirty="0"/>
          </a:p>
        </p:txBody>
      </p:sp>
      <p:sp>
        <p:nvSpPr>
          <p:cNvPr id="8" name="Content Placeholder 2"/>
          <p:cNvSpPr>
            <a:spLocks noGrp="1"/>
          </p:cNvSpPr>
          <p:nvPr/>
        </p:nvSpPr>
        <p:spPr>
          <a:xfrm>
            <a:off x="6588443" y="4656296"/>
            <a:ext cx="2197418" cy="326708"/>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a:lstStyle>
          <a:p>
            <a:r>
              <a:rPr lang="zh-CN" altLang="en-US" sz="1350" dirty="0"/>
              <a:t>登录人添加新回复</a:t>
            </a:r>
            <a:endParaRPr lang="en-US" altLang="zh-CN" sz="1350" dirty="0"/>
          </a:p>
          <a:p>
            <a:pPr marL="0" indent="0">
              <a:buNone/>
            </a:pPr>
            <a:endParaRPr lang="zh-CN" altLang="en-US" sz="1350" dirty="0"/>
          </a:p>
        </p:txBody>
      </p:sp>
      <p:sp>
        <p:nvSpPr>
          <p:cNvPr id="12" name="Content Placeholder 2"/>
          <p:cNvSpPr>
            <a:spLocks noGrp="1"/>
          </p:cNvSpPr>
          <p:nvPr/>
        </p:nvSpPr>
        <p:spPr>
          <a:xfrm>
            <a:off x="6714173" y="4656296"/>
            <a:ext cx="1383030" cy="421958"/>
          </a:xfrm>
          <a:prstGeom prst="rect">
            <a:avLst/>
          </a:prstGeom>
        </p:spPr>
        <p:txBody>
          <a:bodyPr vert="horz" lIns="68580" tIns="34290" rIns="68580" bIns="34290" rtlCol="0">
            <a:normAutofit lnSpcReduction="200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a:lstStyle>
          <a:p>
            <a:pPr marL="0" indent="0">
              <a:buNone/>
            </a:pPr>
            <a:endParaRPr lang="zh-CN" altLang="en-US" sz="1350" dirty="0"/>
          </a:p>
        </p:txBody>
      </p:sp>
      <p:pic>
        <p:nvPicPr>
          <p:cNvPr id="10" name="图片 9"/>
          <p:cNvPicPr>
            <a:picLocks noChangeAspect="1"/>
          </p:cNvPicPr>
          <p:nvPr/>
        </p:nvPicPr>
        <p:blipFill>
          <a:blip r:embed="rId1"/>
          <a:stretch>
            <a:fillRect/>
          </a:stretch>
        </p:blipFill>
        <p:spPr>
          <a:xfrm>
            <a:off x="2644616" y="447675"/>
            <a:ext cx="4614863" cy="1504950"/>
          </a:xfrm>
          <a:prstGeom prst="rect">
            <a:avLst/>
          </a:prstGeom>
        </p:spPr>
      </p:pic>
      <p:pic>
        <p:nvPicPr>
          <p:cNvPr id="11" name="图片 10"/>
          <p:cNvPicPr>
            <a:picLocks noChangeAspect="1"/>
          </p:cNvPicPr>
          <p:nvPr/>
        </p:nvPicPr>
        <p:blipFill>
          <a:blip r:embed="rId2"/>
          <a:stretch>
            <a:fillRect/>
          </a:stretch>
        </p:blipFill>
        <p:spPr>
          <a:xfrm>
            <a:off x="1331595" y="2038350"/>
            <a:ext cx="3028950" cy="2476500"/>
          </a:xfrm>
          <a:prstGeom prst="rect">
            <a:avLst/>
          </a:prstGeom>
        </p:spPr>
      </p:pic>
      <p:pic>
        <p:nvPicPr>
          <p:cNvPr id="13" name="图片 12"/>
          <p:cNvPicPr>
            <a:picLocks noChangeAspect="1"/>
          </p:cNvPicPr>
          <p:nvPr/>
        </p:nvPicPr>
        <p:blipFill>
          <a:blip r:embed="rId3"/>
          <a:stretch>
            <a:fillRect/>
          </a:stretch>
        </p:blipFill>
        <p:spPr>
          <a:xfrm>
            <a:off x="5314474" y="1952625"/>
            <a:ext cx="2947988" cy="2181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zh-CN" altLang="en-US" b="1" dirty="0"/>
            </a:br>
            <a:r>
              <a:rPr lang="zh-CN" altLang="en-US" b="1" dirty="0">
                <a:sym typeface="+mn-ea"/>
              </a:rPr>
              <a:t>发布求购信息和购买信息：</a:t>
            </a:r>
            <a:br>
              <a:rPr lang="zh-CN" altLang="en-US"/>
            </a:br>
            <a:endParaRPr lang="zh-CN" altLang="en-US"/>
          </a:p>
        </p:txBody>
      </p:sp>
      <p:pic>
        <p:nvPicPr>
          <p:cNvPr id="7" name="图片 6"/>
          <p:cNvPicPr>
            <a:picLocks noChangeAspect="1"/>
          </p:cNvPicPr>
          <p:nvPr/>
        </p:nvPicPr>
        <p:blipFill>
          <a:blip r:embed="rId1"/>
          <a:stretch>
            <a:fillRect/>
          </a:stretch>
        </p:blipFill>
        <p:spPr>
          <a:xfrm>
            <a:off x="4878864" y="1115378"/>
            <a:ext cx="3457575" cy="3681413"/>
          </a:xfrm>
          <a:prstGeom prst="rect">
            <a:avLst/>
          </a:prstGeom>
        </p:spPr>
      </p:pic>
      <p:pic>
        <p:nvPicPr>
          <p:cNvPr id="8" name="图片 7"/>
          <p:cNvPicPr>
            <a:picLocks noChangeAspect="1"/>
          </p:cNvPicPr>
          <p:nvPr/>
        </p:nvPicPr>
        <p:blipFill>
          <a:blip r:embed="rId2"/>
          <a:stretch>
            <a:fillRect/>
          </a:stretch>
        </p:blipFill>
        <p:spPr>
          <a:xfrm>
            <a:off x="573405" y="1062990"/>
            <a:ext cx="3483610" cy="37871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筛选：</a:t>
            </a:r>
            <a:endParaRPr lang="zh-CN" altLang="en-US" b="1" dirty="0"/>
          </a:p>
        </p:txBody>
      </p:sp>
      <p:pic>
        <p:nvPicPr>
          <p:cNvPr id="4" name="图片 3"/>
          <p:cNvPicPr>
            <a:picLocks noChangeAspect="1"/>
          </p:cNvPicPr>
          <p:nvPr/>
        </p:nvPicPr>
        <p:blipFill>
          <a:blip r:embed="rId1"/>
          <a:stretch>
            <a:fillRect/>
          </a:stretch>
        </p:blipFill>
        <p:spPr>
          <a:xfrm>
            <a:off x="1566863" y="931069"/>
            <a:ext cx="6010275" cy="3281363"/>
          </a:xfrm>
          <a:prstGeom prst="rect">
            <a:avLst/>
          </a:prstGeom>
        </p:spPr>
      </p:pic>
      <p:pic>
        <p:nvPicPr>
          <p:cNvPr id="10" name="图片 9"/>
          <p:cNvPicPr>
            <a:picLocks noChangeAspect="1"/>
          </p:cNvPicPr>
          <p:nvPr/>
        </p:nvPicPr>
        <p:blipFill>
          <a:blip r:embed="rId2" cstate="print"/>
          <a:stretch>
            <a:fillRect/>
          </a:stretch>
        </p:blipFill>
        <p:spPr>
          <a:xfrm>
            <a:off x="0" y="139065"/>
            <a:ext cx="1703705" cy="1915160"/>
          </a:xfrm>
          <a:prstGeom prst="rect">
            <a:avLst/>
          </a:prstGeom>
        </p:spPr>
      </p:pic>
      <p:sp>
        <p:nvSpPr>
          <p:cNvPr id="5" name="文本框 4"/>
          <p:cNvSpPr txBox="1"/>
          <p:nvPr/>
        </p:nvSpPr>
        <p:spPr>
          <a:xfrm>
            <a:off x="4737100" y="2591435"/>
            <a:ext cx="2571115" cy="645160"/>
          </a:xfrm>
          <a:prstGeom prst="rect">
            <a:avLst/>
          </a:prstGeom>
          <a:noFill/>
        </p:spPr>
        <p:txBody>
          <a:bodyPr wrap="square" rtlCol="0">
            <a:spAutoFit/>
          </a:bodyPr>
          <a:p>
            <a:r>
              <a:rPr lang="zh-CN" altLang="en-US"/>
              <a:t>可以借此找到用户心中想要的价格区间的书籍</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2" presetClass="entr" presetSubtype="4" accel="49300" decel="5060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1+#ppt_h/2"/>
                                          </p:val>
                                        </p:tav>
                                        <p:tav tm="100000">
                                          <p:val>
                                            <p:strVal val="#ppt_y"/>
                                          </p:val>
                                        </p:tav>
                                      </p:tavLst>
                                    </p:anim>
                                  </p:childTnLst>
                                </p:cTn>
                              </p:par>
                              <p:par>
                                <p:cTn id="12" presetID="8" presetClass="emph" presetSubtype="0" fill="hold" nodeType="withEffect">
                                  <p:stCondLst>
                                    <p:cond delay="0"/>
                                  </p:stCondLst>
                                  <p:childTnLst>
                                    <p:animRot by="21600000">
                                      <p:cBhvr>
                                        <p:cTn id="13" dur="325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搜索：</a:t>
            </a:r>
            <a:endParaRPr lang="zh-CN" altLang="en-US" b="1" dirty="0"/>
          </a:p>
        </p:txBody>
      </p:sp>
      <p:sp>
        <p:nvSpPr>
          <p:cNvPr id="3" name="Content Placeholder 2"/>
          <p:cNvSpPr>
            <a:spLocks noGrp="1"/>
          </p:cNvSpPr>
          <p:nvPr>
            <p:ph idx="1"/>
          </p:nvPr>
        </p:nvSpPr>
        <p:spPr/>
        <p:txBody>
          <a:bodyPr/>
          <a:lstStyle/>
          <a:p>
            <a:pPr marL="0" indent="0">
              <a:buNone/>
            </a:pPr>
            <a:endParaRPr lang="zh-CN" altLang="en-US" dirty="0"/>
          </a:p>
          <a:p>
            <a:pPr marL="0" indent="0">
              <a:buNone/>
            </a:pPr>
            <a:endParaRPr lang="zh-CN" altLang="en-US" dirty="0"/>
          </a:p>
        </p:txBody>
      </p:sp>
      <p:pic>
        <p:nvPicPr>
          <p:cNvPr id="10" name="图片 9"/>
          <p:cNvPicPr>
            <a:picLocks noChangeAspect="1"/>
          </p:cNvPicPr>
          <p:nvPr/>
        </p:nvPicPr>
        <p:blipFill>
          <a:blip r:embed="rId1" cstate="print"/>
          <a:stretch>
            <a:fillRect/>
          </a:stretch>
        </p:blipFill>
        <p:spPr>
          <a:xfrm>
            <a:off x="0" y="0"/>
            <a:ext cx="1703705" cy="1915160"/>
          </a:xfrm>
          <a:prstGeom prst="rect">
            <a:avLst/>
          </a:prstGeom>
        </p:spPr>
      </p:pic>
      <p:pic>
        <p:nvPicPr>
          <p:cNvPr id="6" name="图片 5" descr="X8(`U2I56NA%{FSYZM66683"/>
          <p:cNvPicPr>
            <a:picLocks noChangeAspect="1"/>
          </p:cNvPicPr>
          <p:nvPr/>
        </p:nvPicPr>
        <p:blipFill>
          <a:blip r:embed="rId2"/>
          <a:stretch>
            <a:fillRect/>
          </a:stretch>
        </p:blipFill>
        <p:spPr>
          <a:xfrm>
            <a:off x="1530350" y="1384935"/>
            <a:ext cx="6179820" cy="3468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2" presetClass="entr" presetSubtype="4" accel="49300" decel="5060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1+#ppt_h/2"/>
                                          </p:val>
                                        </p:tav>
                                        <p:tav tm="100000">
                                          <p:val>
                                            <p:strVal val="#ppt_y"/>
                                          </p:val>
                                        </p:tav>
                                      </p:tavLst>
                                    </p:anim>
                                  </p:childTnLst>
                                </p:cTn>
                              </p:par>
                              <p:par>
                                <p:cTn id="12" presetID="8" presetClass="emph" presetSubtype="0" fill="hold" nodeType="withEffect">
                                  <p:stCondLst>
                                    <p:cond delay="0"/>
                                  </p:stCondLst>
                                  <p:childTnLst>
                                    <p:animRot by="21600000">
                                      <p:cBhvr>
                                        <p:cTn id="13" dur="325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739" y="722631"/>
            <a:ext cx="6571060" cy="530223"/>
          </a:xfrm>
        </p:spPr>
        <p:txBody>
          <a:bodyPr>
            <a:normAutofit fontScale="90000"/>
          </a:bodyPr>
          <a:lstStyle/>
          <a:p>
            <a:r>
              <a:rPr lang="zh-CN" altLang="en-US" b="1" dirty="0"/>
              <a:t>购物车：</a:t>
            </a:r>
            <a:endParaRPr lang="zh-CN" altLang="en-US" b="1" dirty="0"/>
          </a:p>
        </p:txBody>
      </p:sp>
      <p:sp>
        <p:nvSpPr>
          <p:cNvPr id="3" name="Content Placeholder 2"/>
          <p:cNvSpPr>
            <a:spLocks noGrp="1"/>
          </p:cNvSpPr>
          <p:nvPr>
            <p:ph idx="1"/>
          </p:nvPr>
        </p:nvSpPr>
        <p:spPr/>
        <p:txBody>
          <a:bodyPr/>
          <a:lstStyle/>
          <a:p>
            <a:endParaRPr lang="zh-CN" sz="4500" b="1" dirty="0"/>
          </a:p>
          <a:p>
            <a:endParaRPr lang="zh-CN" sz="4500" b="1" dirty="0"/>
          </a:p>
        </p:txBody>
      </p:sp>
      <p:pic>
        <p:nvPicPr>
          <p:cNvPr id="4" name="图片 3"/>
          <p:cNvPicPr>
            <a:picLocks noChangeAspect="1"/>
          </p:cNvPicPr>
          <p:nvPr/>
        </p:nvPicPr>
        <p:blipFill>
          <a:blip r:embed="rId1"/>
          <a:stretch>
            <a:fillRect/>
          </a:stretch>
        </p:blipFill>
        <p:spPr>
          <a:xfrm>
            <a:off x="1587818" y="1532255"/>
            <a:ext cx="6553200" cy="3113246"/>
          </a:xfrm>
          <a:prstGeom prst="rect">
            <a:avLst/>
          </a:prstGeom>
        </p:spPr>
      </p:pic>
      <p:pic>
        <p:nvPicPr>
          <p:cNvPr id="6" name="图片 5"/>
          <p:cNvPicPr>
            <a:picLocks noChangeAspect="1"/>
          </p:cNvPicPr>
          <p:nvPr/>
        </p:nvPicPr>
        <p:blipFill>
          <a:blip r:embed="rId2"/>
          <a:stretch>
            <a:fillRect/>
          </a:stretch>
        </p:blipFill>
        <p:spPr>
          <a:xfrm>
            <a:off x="0" y="0"/>
            <a:ext cx="2425700" cy="193230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订单列表</a:t>
            </a:r>
            <a:endParaRPr lang="zh-CN" altLang="en-US"/>
          </a:p>
        </p:txBody>
      </p:sp>
      <p:pic>
        <p:nvPicPr>
          <p:cNvPr id="4" name="内容占位符 3"/>
          <p:cNvPicPr>
            <a:picLocks noChangeAspect="1"/>
          </p:cNvPicPr>
          <p:nvPr>
            <p:ph idx="1"/>
          </p:nvPr>
        </p:nvPicPr>
        <p:blipFill>
          <a:blip r:embed="rId1"/>
          <a:stretch>
            <a:fillRect/>
          </a:stretch>
        </p:blipFill>
        <p:spPr>
          <a:xfrm>
            <a:off x="1729740" y="1952625"/>
            <a:ext cx="4843463" cy="2562225"/>
          </a:xfrm>
          <a:prstGeom prst="round2DiagRect">
            <a:avLst/>
          </a:prstGeom>
        </p:spPr>
      </p:pic>
      <p:pic>
        <p:nvPicPr>
          <p:cNvPr id="6" name="图片 5"/>
          <p:cNvPicPr>
            <a:picLocks noChangeAspect="1"/>
          </p:cNvPicPr>
          <p:nvPr/>
        </p:nvPicPr>
        <p:blipFill>
          <a:blip r:embed="rId2"/>
          <a:stretch>
            <a:fillRect/>
          </a:stretch>
        </p:blipFill>
        <p:spPr>
          <a:xfrm>
            <a:off x="0" y="0"/>
            <a:ext cx="2425700" cy="1932305"/>
          </a:xfrm>
          <a:prstGeom prst="rect">
            <a:avLst/>
          </a:prstGeom>
        </p:spPr>
      </p:pic>
      <p:sp>
        <p:nvSpPr>
          <p:cNvPr id="3" name="文本框 2"/>
          <p:cNvSpPr txBox="1"/>
          <p:nvPr/>
        </p:nvSpPr>
        <p:spPr>
          <a:xfrm>
            <a:off x="6680835" y="4086860"/>
            <a:ext cx="2463165" cy="645160"/>
          </a:xfrm>
          <a:prstGeom prst="rect">
            <a:avLst/>
          </a:prstGeom>
          <a:noFill/>
        </p:spPr>
        <p:txBody>
          <a:bodyPr wrap="square" rtlCol="0">
            <a:spAutoFit/>
          </a:bodyPr>
          <a:p>
            <a:r>
              <a:rPr lang="zh-CN" altLang="en-US"/>
              <a:t>可以详细看到对应用户自己的订单信息</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付款功能</a:t>
            </a:r>
            <a:endParaRPr lang="zh-CN" altLang="en-US"/>
          </a:p>
        </p:txBody>
      </p:sp>
      <p:pic>
        <p:nvPicPr>
          <p:cNvPr id="4" name="内容占位符 3"/>
          <p:cNvPicPr>
            <a:picLocks noChangeAspect="1"/>
          </p:cNvPicPr>
          <p:nvPr>
            <p:ph idx="1"/>
          </p:nvPr>
        </p:nvPicPr>
        <p:blipFill>
          <a:blip r:embed="rId1"/>
          <a:stretch>
            <a:fillRect/>
          </a:stretch>
        </p:blipFill>
        <p:spPr>
          <a:xfrm>
            <a:off x="618649" y="1260158"/>
            <a:ext cx="3676650" cy="1509713"/>
          </a:xfrm>
          <a:prstGeom prst="rect">
            <a:avLst/>
          </a:prstGeom>
        </p:spPr>
      </p:pic>
      <p:pic>
        <p:nvPicPr>
          <p:cNvPr id="5" name="图片 4"/>
          <p:cNvPicPr>
            <a:picLocks noChangeAspect="1"/>
          </p:cNvPicPr>
          <p:nvPr/>
        </p:nvPicPr>
        <p:blipFill>
          <a:blip r:embed="rId2"/>
          <a:stretch>
            <a:fillRect/>
          </a:stretch>
        </p:blipFill>
        <p:spPr>
          <a:xfrm>
            <a:off x="5884545" y="3853339"/>
            <a:ext cx="3033713" cy="1214438"/>
          </a:xfrm>
          <a:prstGeom prst="rect">
            <a:avLst/>
          </a:prstGeom>
        </p:spPr>
      </p:pic>
      <p:pic>
        <p:nvPicPr>
          <p:cNvPr id="6" name="图片 5"/>
          <p:cNvPicPr>
            <a:picLocks noChangeAspect="1"/>
          </p:cNvPicPr>
          <p:nvPr/>
        </p:nvPicPr>
        <p:blipFill>
          <a:blip r:embed="rId3"/>
          <a:stretch>
            <a:fillRect/>
          </a:stretch>
        </p:blipFill>
        <p:spPr>
          <a:xfrm>
            <a:off x="4659154" y="1105376"/>
            <a:ext cx="4089083" cy="2241709"/>
          </a:xfrm>
          <a:prstGeom prst="rect">
            <a:avLst/>
          </a:prstGeom>
        </p:spPr>
      </p:pic>
      <p:grpSp>
        <p:nvGrpSpPr>
          <p:cNvPr id="3" name="Group 4"/>
          <p:cNvGrpSpPr>
            <a:grpSpLocks noChangeAspect="1"/>
          </p:cNvGrpSpPr>
          <p:nvPr/>
        </p:nvGrpSpPr>
        <p:grpSpPr bwMode="auto">
          <a:xfrm>
            <a:off x="199390" y="3178810"/>
            <a:ext cx="1658620" cy="1937385"/>
            <a:chOff x="3082" y="1214"/>
            <a:chExt cx="1623" cy="1896"/>
          </a:xfrm>
          <a:solidFill>
            <a:schemeClr val="accent1"/>
          </a:solidFill>
        </p:grpSpPr>
        <p:grpSp>
          <p:nvGrpSpPr>
            <p:cNvPr id="7" name="Group 205"/>
            <p:cNvGrpSpPr/>
            <p:nvPr/>
          </p:nvGrpSpPr>
          <p:grpSpPr bwMode="auto">
            <a:xfrm>
              <a:off x="3082" y="1214"/>
              <a:ext cx="1623" cy="1603"/>
              <a:chOff x="3082" y="1214"/>
              <a:chExt cx="1623" cy="1603"/>
            </a:xfrm>
            <a:grpFill/>
          </p:grpSpPr>
          <p:sp>
            <p:nvSpPr>
              <p:cNvPr id="303" name="chenying0907 5"/>
              <p:cNvSpPr/>
              <p:nvPr/>
            </p:nvSpPr>
            <p:spPr bwMode="auto">
              <a:xfrm>
                <a:off x="3608" y="2103"/>
                <a:ext cx="13"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1" y="0"/>
                      <a:pt x="3" y="0"/>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04" name="chenying0907 6"/>
              <p:cNvSpPr/>
              <p:nvPr/>
            </p:nvSpPr>
            <p:spPr bwMode="auto">
              <a:xfrm>
                <a:off x="3576" y="1893"/>
                <a:ext cx="5"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0" y="0"/>
                      <a:pt x="0" y="0"/>
                      <a:pt x="0" y="0"/>
                    </a:cubicBezTo>
                    <a:cubicBezTo>
                      <a:pt x="1" y="0"/>
                      <a:pt x="1"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05" name="chenying0907 7"/>
              <p:cNvSpPr/>
              <p:nvPr/>
            </p:nvSpPr>
            <p:spPr bwMode="auto">
              <a:xfrm>
                <a:off x="3615" y="1903"/>
                <a:ext cx="0" cy="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06" name="chenying0907 8"/>
              <p:cNvSpPr/>
              <p:nvPr/>
            </p:nvSpPr>
            <p:spPr bwMode="auto">
              <a:xfrm>
                <a:off x="3566" y="1893"/>
                <a:ext cx="6" cy="0"/>
              </a:xfrm>
              <a:custGeom>
                <a:avLst/>
                <a:gdLst>
                  <a:gd name="T0" fmla="*/ 3 w 3"/>
                  <a:gd name="T1" fmla="*/ 3 w 3"/>
                </a:gdLst>
                <a:ahLst/>
                <a:cxnLst>
                  <a:cxn ang="0">
                    <a:pos x="T0" y="0"/>
                  </a:cxn>
                  <a:cxn ang="0">
                    <a:pos x="T1" y="0"/>
                  </a:cxn>
                </a:cxnLst>
                <a:rect l="0" t="0" r="r" b="b"/>
                <a:pathLst>
                  <a:path w="3">
                    <a:moveTo>
                      <a:pt x="3" y="0"/>
                    </a:move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07" name="chenying0907 9"/>
              <p:cNvSpPr/>
              <p:nvPr/>
            </p:nvSpPr>
            <p:spPr bwMode="auto">
              <a:xfrm>
                <a:off x="3820" y="2304"/>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08" name="chenying0907 10"/>
              <p:cNvSpPr/>
              <p:nvPr/>
            </p:nvSpPr>
            <p:spPr bwMode="auto">
              <a:xfrm>
                <a:off x="3642" y="2209"/>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1"/>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09" name="chenying0907 11"/>
              <p:cNvSpPr/>
              <p:nvPr/>
            </p:nvSpPr>
            <p:spPr bwMode="auto">
              <a:xfrm>
                <a:off x="3549" y="2154"/>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0"/>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0" name="chenying0907 12"/>
              <p:cNvSpPr/>
              <p:nvPr/>
            </p:nvSpPr>
            <p:spPr bwMode="auto">
              <a:xfrm>
                <a:off x="3610" y="1895"/>
                <a:ext cx="9" cy="8"/>
              </a:xfrm>
              <a:custGeom>
                <a:avLst/>
                <a:gdLst>
                  <a:gd name="T0" fmla="*/ 1 w 4"/>
                  <a:gd name="T1" fmla="*/ 1 h 4"/>
                  <a:gd name="T2" fmla="*/ 1 w 4"/>
                  <a:gd name="T3" fmla="*/ 2 h 4"/>
                  <a:gd name="T4" fmla="*/ 0 w 4"/>
                  <a:gd name="T5" fmla="*/ 2 h 4"/>
                  <a:gd name="T6" fmla="*/ 2 w 4"/>
                  <a:gd name="T7" fmla="*/ 4 h 4"/>
                  <a:gd name="T8" fmla="*/ 2 w 4"/>
                  <a:gd name="T9" fmla="*/ 2 h 4"/>
                  <a:gd name="T10" fmla="*/ 3 w 4"/>
                  <a:gd name="T11" fmla="*/ 1 h 4"/>
                  <a:gd name="T12" fmla="*/ 4 w 4"/>
                  <a:gd name="T13" fmla="*/ 0 h 4"/>
                  <a:gd name="T14" fmla="*/ 4 w 4"/>
                  <a:gd name="T15" fmla="*/ 0 h 4"/>
                  <a:gd name="T16" fmla="*/ 4 w 4"/>
                  <a:gd name="T17" fmla="*/ 0 h 4"/>
                  <a:gd name="T18" fmla="*/ 2 w 4"/>
                  <a:gd name="T19" fmla="*/ 0 h 4"/>
                  <a:gd name="T20" fmla="*/ 2 w 4"/>
                  <a:gd name="T21" fmla="*/ 0 h 4"/>
                  <a:gd name="T22" fmla="*/ 1 w 4"/>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1"/>
                    </a:moveTo>
                    <a:cubicBezTo>
                      <a:pt x="1" y="2"/>
                      <a:pt x="1" y="2"/>
                      <a:pt x="1" y="2"/>
                    </a:cubicBezTo>
                    <a:cubicBezTo>
                      <a:pt x="1" y="2"/>
                      <a:pt x="0" y="2"/>
                      <a:pt x="0" y="2"/>
                    </a:cubicBezTo>
                    <a:cubicBezTo>
                      <a:pt x="1" y="2"/>
                      <a:pt x="2" y="3"/>
                      <a:pt x="2" y="4"/>
                    </a:cubicBezTo>
                    <a:cubicBezTo>
                      <a:pt x="2" y="3"/>
                      <a:pt x="2" y="3"/>
                      <a:pt x="2" y="2"/>
                    </a:cubicBezTo>
                    <a:cubicBezTo>
                      <a:pt x="3" y="1"/>
                      <a:pt x="3" y="1"/>
                      <a:pt x="3" y="1"/>
                    </a:cubicBezTo>
                    <a:cubicBezTo>
                      <a:pt x="4" y="0"/>
                      <a:pt x="4" y="0"/>
                      <a:pt x="4" y="0"/>
                    </a:cubicBezTo>
                    <a:cubicBezTo>
                      <a:pt x="4" y="0"/>
                      <a:pt x="4" y="0"/>
                      <a:pt x="4" y="0"/>
                    </a:cubicBezTo>
                    <a:cubicBezTo>
                      <a:pt x="4" y="0"/>
                      <a:pt x="4" y="0"/>
                      <a:pt x="4" y="0"/>
                    </a:cubicBezTo>
                    <a:cubicBezTo>
                      <a:pt x="3" y="0"/>
                      <a:pt x="2" y="0"/>
                      <a:pt x="2" y="0"/>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1" name="chenying0907 13"/>
              <p:cNvSpPr/>
              <p:nvPr/>
            </p:nvSpPr>
            <p:spPr bwMode="auto">
              <a:xfrm>
                <a:off x="3926" y="1914"/>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2" name="chenying0907 14"/>
              <p:cNvSpPr/>
              <p:nvPr/>
            </p:nvSpPr>
            <p:spPr bwMode="auto">
              <a:xfrm>
                <a:off x="3810" y="1774"/>
                <a:ext cx="2" cy="4"/>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0" y="2"/>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3" name="chenying0907 15"/>
              <p:cNvSpPr/>
              <p:nvPr/>
            </p:nvSpPr>
            <p:spPr bwMode="auto">
              <a:xfrm>
                <a:off x="3846" y="2474"/>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4" name="chenying0907 16"/>
              <p:cNvSpPr/>
              <p:nvPr/>
            </p:nvSpPr>
            <p:spPr bwMode="auto">
              <a:xfrm>
                <a:off x="3943" y="2546"/>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5" name="chenying0907 17"/>
              <p:cNvSpPr/>
              <p:nvPr/>
            </p:nvSpPr>
            <p:spPr bwMode="auto">
              <a:xfrm>
                <a:off x="3846" y="2474"/>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6" name="chenying0907 18"/>
              <p:cNvSpPr/>
              <p:nvPr/>
            </p:nvSpPr>
            <p:spPr bwMode="auto">
              <a:xfrm>
                <a:off x="4156" y="22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7" name="chenying0907 19"/>
              <p:cNvSpPr/>
              <p:nvPr/>
            </p:nvSpPr>
            <p:spPr bwMode="auto">
              <a:xfrm>
                <a:off x="4056" y="2213"/>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8" name="chenying0907 20"/>
              <p:cNvSpPr/>
              <p:nvPr/>
            </p:nvSpPr>
            <p:spPr bwMode="auto">
              <a:xfrm>
                <a:off x="3837" y="2470"/>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19" name="chenying0907 21"/>
              <p:cNvSpPr/>
              <p:nvPr/>
            </p:nvSpPr>
            <p:spPr bwMode="auto">
              <a:xfrm>
                <a:off x="3954" y="2311"/>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0" name="chenying0907 22"/>
              <p:cNvSpPr/>
              <p:nvPr/>
            </p:nvSpPr>
            <p:spPr bwMode="auto">
              <a:xfrm>
                <a:off x="3576" y="18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1" name="chenying0907 23"/>
              <p:cNvSpPr/>
              <p:nvPr/>
            </p:nvSpPr>
            <p:spPr bwMode="auto">
              <a:xfrm>
                <a:off x="3281" y="25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2" name="chenying0907 24"/>
              <p:cNvSpPr/>
              <p:nvPr/>
            </p:nvSpPr>
            <p:spPr bwMode="auto">
              <a:xfrm>
                <a:off x="3364" y="2470"/>
                <a:ext cx="2" cy="4"/>
              </a:xfrm>
              <a:custGeom>
                <a:avLst/>
                <a:gdLst>
                  <a:gd name="T0" fmla="*/ 1 w 1"/>
                  <a:gd name="T1" fmla="*/ 2 h 2"/>
                  <a:gd name="T2" fmla="*/ 1 w 1"/>
                  <a:gd name="T3" fmla="*/ 1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0" y="0"/>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3" name="chenying0907 25"/>
              <p:cNvSpPr/>
              <p:nvPr/>
            </p:nvSpPr>
            <p:spPr bwMode="auto">
              <a:xfrm>
                <a:off x="3360" y="2470"/>
                <a:ext cx="2" cy="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4" name="chenying0907 26"/>
              <p:cNvSpPr/>
              <p:nvPr/>
            </p:nvSpPr>
            <p:spPr bwMode="auto">
              <a:xfrm>
                <a:off x="3353" y="2470"/>
                <a:ext cx="3" cy="4"/>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0"/>
                      <a:pt x="1" y="1"/>
                      <a:pt x="0"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5" name="chenying0907 27"/>
              <p:cNvSpPr/>
              <p:nvPr/>
            </p:nvSpPr>
            <p:spPr bwMode="auto">
              <a:xfrm>
                <a:off x="3392" y="2482"/>
                <a:ext cx="2" cy="5"/>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1" y="1"/>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6" name="chenying0907 28"/>
              <p:cNvSpPr/>
              <p:nvPr/>
            </p:nvSpPr>
            <p:spPr bwMode="auto">
              <a:xfrm>
                <a:off x="3390" y="2480"/>
                <a:ext cx="2" cy="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0"/>
                      <a:pt x="0" y="0"/>
                      <a:pt x="0" y="0"/>
                    </a:cubicBezTo>
                    <a:cubicBezTo>
                      <a:pt x="0" y="2"/>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7" name="chenying0907 29"/>
              <p:cNvSpPr/>
              <p:nvPr/>
            </p:nvSpPr>
            <p:spPr bwMode="auto">
              <a:xfrm>
                <a:off x="3341" y="2474"/>
                <a:ext cx="2" cy="4"/>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0" y="0"/>
                      <a:pt x="0" y="0"/>
                    </a:cubicBezTo>
                    <a:cubicBezTo>
                      <a:pt x="0" y="1"/>
                      <a:pt x="1" y="1"/>
                      <a:pt x="1" y="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8" name="chenying0907 30"/>
              <p:cNvSpPr/>
              <p:nvPr/>
            </p:nvSpPr>
            <p:spPr bwMode="auto">
              <a:xfrm>
                <a:off x="3822" y="2279"/>
                <a:ext cx="5" cy="4"/>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1"/>
                    </a:cubicBezTo>
                    <a:cubicBezTo>
                      <a:pt x="0" y="2"/>
                      <a:pt x="0" y="2"/>
                      <a:pt x="0" y="2"/>
                    </a:cubicBezTo>
                    <a:cubicBezTo>
                      <a:pt x="1"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29" name="chenying0907 31"/>
              <p:cNvSpPr/>
              <p:nvPr/>
            </p:nvSpPr>
            <p:spPr bwMode="auto">
              <a:xfrm>
                <a:off x="3292" y="2529"/>
                <a:ext cx="2" cy="2"/>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0" y="0"/>
                    </a:lnTo>
                    <a:lnTo>
                      <a:pt x="0" y="0"/>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0" name="chenying0907 32"/>
              <p:cNvSpPr/>
              <p:nvPr/>
            </p:nvSpPr>
            <p:spPr bwMode="auto">
              <a:xfrm>
                <a:off x="3699" y="2796"/>
                <a:ext cx="7" cy="5"/>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1"/>
                      <a:pt x="2" y="0"/>
                      <a:pt x="2" y="0"/>
                    </a:cubicBezTo>
                    <a:cubicBezTo>
                      <a:pt x="0" y="0"/>
                      <a:pt x="3"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1" name="chenying0907 33"/>
              <p:cNvSpPr/>
              <p:nvPr/>
            </p:nvSpPr>
            <p:spPr bwMode="auto">
              <a:xfrm>
                <a:off x="4616" y="1870"/>
                <a:ext cx="2"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0" y="1"/>
                      <a:pt x="0" y="1"/>
                      <a:pt x="0" y="1"/>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2" name="chenying0907 34"/>
              <p:cNvSpPr/>
              <p:nvPr/>
            </p:nvSpPr>
            <p:spPr bwMode="auto">
              <a:xfrm>
                <a:off x="3262" y="2567"/>
                <a:ext cx="4" cy="4"/>
              </a:xfrm>
              <a:custGeom>
                <a:avLst/>
                <a:gdLst>
                  <a:gd name="T0" fmla="*/ 0 w 4"/>
                  <a:gd name="T1" fmla="*/ 2 h 4"/>
                  <a:gd name="T2" fmla="*/ 4 w 4"/>
                  <a:gd name="T3" fmla="*/ 4 h 4"/>
                  <a:gd name="T4" fmla="*/ 0 w 4"/>
                  <a:gd name="T5" fmla="*/ 0 h 4"/>
                  <a:gd name="T6" fmla="*/ 0 w 4"/>
                  <a:gd name="T7" fmla="*/ 2 h 4"/>
                </a:gdLst>
                <a:ahLst/>
                <a:cxnLst>
                  <a:cxn ang="0">
                    <a:pos x="T0" y="T1"/>
                  </a:cxn>
                  <a:cxn ang="0">
                    <a:pos x="T2" y="T3"/>
                  </a:cxn>
                  <a:cxn ang="0">
                    <a:pos x="T4" y="T5"/>
                  </a:cxn>
                  <a:cxn ang="0">
                    <a:pos x="T6" y="T7"/>
                  </a:cxn>
                </a:cxnLst>
                <a:rect l="0" t="0" r="r" b="b"/>
                <a:pathLst>
                  <a:path w="4" h="4">
                    <a:moveTo>
                      <a:pt x="0" y="2"/>
                    </a:moveTo>
                    <a:lnTo>
                      <a:pt x="4" y="4"/>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3" name="chenying0907 35"/>
              <p:cNvSpPr/>
              <p:nvPr/>
            </p:nvSpPr>
            <p:spPr bwMode="auto">
              <a:xfrm>
                <a:off x="3570" y="1893"/>
                <a:ext cx="6" cy="6"/>
              </a:xfrm>
              <a:custGeom>
                <a:avLst/>
                <a:gdLst>
                  <a:gd name="T0" fmla="*/ 1 w 3"/>
                  <a:gd name="T1" fmla="*/ 0 h 3"/>
                  <a:gd name="T2" fmla="*/ 1 w 3"/>
                  <a:gd name="T3" fmla="*/ 0 h 3"/>
                  <a:gd name="T4" fmla="*/ 1 w 3"/>
                  <a:gd name="T5" fmla="*/ 0 h 3"/>
                  <a:gd name="T6" fmla="*/ 1 w 3"/>
                  <a:gd name="T7" fmla="*/ 0 h 3"/>
                  <a:gd name="T8" fmla="*/ 1 w 3"/>
                  <a:gd name="T9" fmla="*/ 0 h 3"/>
                  <a:gd name="T10" fmla="*/ 2 w 3"/>
                  <a:gd name="T11" fmla="*/ 1 h 3"/>
                  <a:gd name="T12" fmla="*/ 0 w 3"/>
                  <a:gd name="T13" fmla="*/ 2 h 3"/>
                  <a:gd name="T14" fmla="*/ 2 w 3"/>
                  <a:gd name="T15" fmla="*/ 2 h 3"/>
                  <a:gd name="T16" fmla="*/ 3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cubicBezTo>
                      <a:pt x="1" y="0"/>
                      <a:pt x="1" y="0"/>
                      <a:pt x="1" y="0"/>
                    </a:cubicBezTo>
                    <a:cubicBezTo>
                      <a:pt x="1" y="0"/>
                      <a:pt x="1" y="0"/>
                      <a:pt x="1" y="0"/>
                    </a:cubicBezTo>
                    <a:cubicBezTo>
                      <a:pt x="1" y="0"/>
                      <a:pt x="1" y="0"/>
                      <a:pt x="1" y="0"/>
                    </a:cubicBezTo>
                    <a:cubicBezTo>
                      <a:pt x="1" y="0"/>
                      <a:pt x="1" y="0"/>
                      <a:pt x="1" y="0"/>
                    </a:cubicBezTo>
                    <a:cubicBezTo>
                      <a:pt x="2" y="1"/>
                      <a:pt x="2" y="1"/>
                      <a:pt x="2" y="1"/>
                    </a:cubicBezTo>
                    <a:cubicBezTo>
                      <a:pt x="1" y="2"/>
                      <a:pt x="0" y="0"/>
                      <a:pt x="0" y="2"/>
                    </a:cubicBezTo>
                    <a:cubicBezTo>
                      <a:pt x="0" y="3"/>
                      <a:pt x="1" y="3"/>
                      <a:pt x="2" y="2"/>
                    </a:cubicBezTo>
                    <a:cubicBezTo>
                      <a:pt x="3" y="0"/>
                      <a:pt x="3" y="0"/>
                      <a:pt x="3" y="0"/>
                    </a:cubicBezTo>
                    <a:cubicBezTo>
                      <a:pt x="3"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4" name="chenying0907 36"/>
              <p:cNvSpPr/>
              <p:nvPr/>
            </p:nvSpPr>
            <p:spPr bwMode="auto">
              <a:xfrm>
                <a:off x="3207" y="2465"/>
                <a:ext cx="183" cy="174"/>
              </a:xfrm>
              <a:custGeom>
                <a:avLst/>
                <a:gdLst>
                  <a:gd name="T0" fmla="*/ 83 w 86"/>
                  <a:gd name="T1" fmla="*/ 5 h 82"/>
                  <a:gd name="T2" fmla="*/ 80 w 86"/>
                  <a:gd name="T3" fmla="*/ 4 h 82"/>
                  <a:gd name="T4" fmla="*/ 77 w 86"/>
                  <a:gd name="T5" fmla="*/ 8 h 82"/>
                  <a:gd name="T6" fmla="*/ 76 w 86"/>
                  <a:gd name="T7" fmla="*/ 6 h 82"/>
                  <a:gd name="T8" fmla="*/ 72 w 86"/>
                  <a:gd name="T9" fmla="*/ 7 h 82"/>
                  <a:gd name="T10" fmla="*/ 70 w 86"/>
                  <a:gd name="T11" fmla="*/ 4 h 82"/>
                  <a:gd name="T12" fmla="*/ 67 w 86"/>
                  <a:gd name="T13" fmla="*/ 1 h 82"/>
                  <a:gd name="T14" fmla="*/ 68 w 86"/>
                  <a:gd name="T15" fmla="*/ 6 h 82"/>
                  <a:gd name="T16" fmla="*/ 70 w 86"/>
                  <a:gd name="T17" fmla="*/ 10 h 82"/>
                  <a:gd name="T18" fmla="*/ 65 w 86"/>
                  <a:gd name="T19" fmla="*/ 6 h 82"/>
                  <a:gd name="T20" fmla="*/ 65 w 86"/>
                  <a:gd name="T21" fmla="*/ 8 h 82"/>
                  <a:gd name="T22" fmla="*/ 62 w 86"/>
                  <a:gd name="T23" fmla="*/ 6 h 82"/>
                  <a:gd name="T24" fmla="*/ 61 w 86"/>
                  <a:gd name="T25" fmla="*/ 8 h 82"/>
                  <a:gd name="T26" fmla="*/ 59 w 86"/>
                  <a:gd name="T27" fmla="*/ 9 h 82"/>
                  <a:gd name="T28" fmla="*/ 62 w 86"/>
                  <a:gd name="T29" fmla="*/ 15 h 82"/>
                  <a:gd name="T30" fmla="*/ 58 w 86"/>
                  <a:gd name="T31" fmla="*/ 10 h 82"/>
                  <a:gd name="T32" fmla="*/ 57 w 86"/>
                  <a:gd name="T33" fmla="*/ 12 h 82"/>
                  <a:gd name="T34" fmla="*/ 53 w 86"/>
                  <a:gd name="T35" fmla="*/ 17 h 82"/>
                  <a:gd name="T36" fmla="*/ 51 w 86"/>
                  <a:gd name="T37" fmla="*/ 19 h 82"/>
                  <a:gd name="T38" fmla="*/ 48 w 86"/>
                  <a:gd name="T39" fmla="*/ 22 h 82"/>
                  <a:gd name="T40" fmla="*/ 48 w 86"/>
                  <a:gd name="T41" fmla="*/ 24 h 82"/>
                  <a:gd name="T42" fmla="*/ 46 w 86"/>
                  <a:gd name="T43" fmla="*/ 24 h 82"/>
                  <a:gd name="T44" fmla="*/ 45 w 86"/>
                  <a:gd name="T45" fmla="*/ 25 h 82"/>
                  <a:gd name="T46" fmla="*/ 46 w 86"/>
                  <a:gd name="T47" fmla="*/ 27 h 82"/>
                  <a:gd name="T48" fmla="*/ 43 w 86"/>
                  <a:gd name="T49" fmla="*/ 28 h 82"/>
                  <a:gd name="T50" fmla="*/ 40 w 86"/>
                  <a:gd name="T51" fmla="*/ 30 h 82"/>
                  <a:gd name="T52" fmla="*/ 38 w 86"/>
                  <a:gd name="T53" fmla="*/ 32 h 82"/>
                  <a:gd name="T54" fmla="*/ 36 w 86"/>
                  <a:gd name="T55" fmla="*/ 34 h 82"/>
                  <a:gd name="T56" fmla="*/ 36 w 86"/>
                  <a:gd name="T57" fmla="*/ 37 h 82"/>
                  <a:gd name="T58" fmla="*/ 34 w 86"/>
                  <a:gd name="T59" fmla="*/ 36 h 82"/>
                  <a:gd name="T60" fmla="*/ 34 w 86"/>
                  <a:gd name="T61" fmla="*/ 37 h 82"/>
                  <a:gd name="T62" fmla="*/ 31 w 86"/>
                  <a:gd name="T63" fmla="*/ 41 h 82"/>
                  <a:gd name="T64" fmla="*/ 32 w 86"/>
                  <a:gd name="T65" fmla="*/ 45 h 82"/>
                  <a:gd name="T66" fmla="*/ 31 w 86"/>
                  <a:gd name="T67" fmla="*/ 48 h 82"/>
                  <a:gd name="T68" fmla="*/ 28 w 86"/>
                  <a:gd name="T69" fmla="*/ 47 h 82"/>
                  <a:gd name="T70" fmla="*/ 25 w 86"/>
                  <a:gd name="T71" fmla="*/ 53 h 82"/>
                  <a:gd name="T72" fmla="*/ 24 w 86"/>
                  <a:gd name="T73" fmla="*/ 55 h 82"/>
                  <a:gd name="T74" fmla="*/ 18 w 86"/>
                  <a:gd name="T75" fmla="*/ 59 h 82"/>
                  <a:gd name="T76" fmla="*/ 15 w 86"/>
                  <a:gd name="T77" fmla="*/ 59 h 82"/>
                  <a:gd name="T78" fmla="*/ 14 w 86"/>
                  <a:gd name="T79" fmla="*/ 60 h 82"/>
                  <a:gd name="T80" fmla="*/ 11 w 86"/>
                  <a:gd name="T81" fmla="*/ 69 h 82"/>
                  <a:gd name="T82" fmla="*/ 2 w 86"/>
                  <a:gd name="T83" fmla="*/ 75 h 82"/>
                  <a:gd name="T84" fmla="*/ 23 w 86"/>
                  <a:gd name="T85" fmla="*/ 72 h 82"/>
                  <a:gd name="T86" fmla="*/ 28 w 86"/>
                  <a:gd name="T87" fmla="*/ 68 h 82"/>
                  <a:gd name="T88" fmla="*/ 42 w 86"/>
                  <a:gd name="T89" fmla="*/ 48 h 82"/>
                  <a:gd name="T90" fmla="*/ 49 w 86"/>
                  <a:gd name="T91" fmla="*/ 45 h 82"/>
                  <a:gd name="T92" fmla="*/ 55 w 86"/>
                  <a:gd name="T93" fmla="*/ 43 h 82"/>
                  <a:gd name="T94" fmla="*/ 63 w 86"/>
                  <a:gd name="T95" fmla="*/ 35 h 82"/>
                  <a:gd name="T96" fmla="*/ 68 w 86"/>
                  <a:gd name="T97" fmla="*/ 31 h 82"/>
                  <a:gd name="T98" fmla="*/ 74 w 86"/>
                  <a:gd name="T99" fmla="*/ 23 h 82"/>
                  <a:gd name="T100" fmla="*/ 75 w 86"/>
                  <a:gd name="T101" fmla="*/ 16 h 82"/>
                  <a:gd name="T102" fmla="*/ 82 w 86"/>
                  <a:gd name="T103" fmla="*/ 14 h 82"/>
                  <a:gd name="T104" fmla="*/ 84 w 86"/>
                  <a:gd name="T105" fmla="*/ 13 h 82"/>
                  <a:gd name="T106" fmla="*/ 84 w 86"/>
                  <a:gd name="T10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2">
                    <a:moveTo>
                      <a:pt x="84" y="7"/>
                    </a:moveTo>
                    <a:cubicBezTo>
                      <a:pt x="85" y="8"/>
                      <a:pt x="85" y="9"/>
                      <a:pt x="86" y="10"/>
                    </a:cubicBezTo>
                    <a:cubicBezTo>
                      <a:pt x="85" y="6"/>
                      <a:pt x="85" y="6"/>
                      <a:pt x="85" y="6"/>
                    </a:cubicBezTo>
                    <a:cubicBezTo>
                      <a:pt x="85" y="7"/>
                      <a:pt x="85" y="6"/>
                      <a:pt x="84" y="5"/>
                    </a:cubicBezTo>
                    <a:cubicBezTo>
                      <a:pt x="84" y="6"/>
                      <a:pt x="84" y="6"/>
                      <a:pt x="84" y="6"/>
                    </a:cubicBezTo>
                    <a:cubicBezTo>
                      <a:pt x="83" y="5"/>
                      <a:pt x="83" y="5"/>
                      <a:pt x="83" y="5"/>
                    </a:cubicBezTo>
                    <a:cubicBezTo>
                      <a:pt x="83" y="5"/>
                      <a:pt x="82" y="4"/>
                      <a:pt x="82" y="6"/>
                    </a:cubicBezTo>
                    <a:cubicBezTo>
                      <a:pt x="83" y="7"/>
                      <a:pt x="83" y="7"/>
                      <a:pt x="83" y="7"/>
                    </a:cubicBezTo>
                    <a:cubicBezTo>
                      <a:pt x="83" y="7"/>
                      <a:pt x="84" y="9"/>
                      <a:pt x="83" y="8"/>
                    </a:cubicBezTo>
                    <a:cubicBezTo>
                      <a:pt x="82" y="6"/>
                      <a:pt x="82" y="6"/>
                      <a:pt x="82" y="6"/>
                    </a:cubicBezTo>
                    <a:cubicBezTo>
                      <a:pt x="82" y="6"/>
                      <a:pt x="82" y="6"/>
                      <a:pt x="82" y="6"/>
                    </a:cubicBezTo>
                    <a:cubicBezTo>
                      <a:pt x="80" y="4"/>
                      <a:pt x="80" y="4"/>
                      <a:pt x="80" y="4"/>
                    </a:cubicBezTo>
                    <a:cubicBezTo>
                      <a:pt x="82" y="7"/>
                      <a:pt x="80" y="5"/>
                      <a:pt x="81" y="6"/>
                    </a:cubicBezTo>
                    <a:cubicBezTo>
                      <a:pt x="80" y="6"/>
                      <a:pt x="80" y="6"/>
                      <a:pt x="80" y="6"/>
                    </a:cubicBezTo>
                    <a:cubicBezTo>
                      <a:pt x="79" y="5"/>
                      <a:pt x="81" y="7"/>
                      <a:pt x="81" y="7"/>
                    </a:cubicBezTo>
                    <a:cubicBezTo>
                      <a:pt x="80" y="7"/>
                      <a:pt x="79" y="5"/>
                      <a:pt x="79" y="4"/>
                    </a:cubicBezTo>
                    <a:cubicBezTo>
                      <a:pt x="78" y="4"/>
                      <a:pt x="79" y="6"/>
                      <a:pt x="77" y="5"/>
                    </a:cubicBezTo>
                    <a:cubicBezTo>
                      <a:pt x="77" y="5"/>
                      <a:pt x="77" y="6"/>
                      <a:pt x="77" y="8"/>
                    </a:cubicBezTo>
                    <a:cubicBezTo>
                      <a:pt x="77" y="8"/>
                      <a:pt x="76" y="5"/>
                      <a:pt x="76" y="6"/>
                    </a:cubicBezTo>
                    <a:cubicBezTo>
                      <a:pt x="75" y="5"/>
                      <a:pt x="74" y="3"/>
                      <a:pt x="74" y="2"/>
                    </a:cubicBezTo>
                    <a:cubicBezTo>
                      <a:pt x="74" y="2"/>
                      <a:pt x="73" y="1"/>
                      <a:pt x="73" y="2"/>
                    </a:cubicBezTo>
                    <a:cubicBezTo>
                      <a:pt x="73" y="1"/>
                      <a:pt x="72" y="0"/>
                      <a:pt x="72" y="0"/>
                    </a:cubicBezTo>
                    <a:cubicBezTo>
                      <a:pt x="73" y="1"/>
                      <a:pt x="74" y="3"/>
                      <a:pt x="74" y="3"/>
                    </a:cubicBezTo>
                    <a:cubicBezTo>
                      <a:pt x="76" y="5"/>
                      <a:pt x="74" y="4"/>
                      <a:pt x="76" y="6"/>
                    </a:cubicBezTo>
                    <a:cubicBezTo>
                      <a:pt x="75" y="6"/>
                      <a:pt x="74" y="6"/>
                      <a:pt x="74" y="7"/>
                    </a:cubicBezTo>
                    <a:cubicBezTo>
                      <a:pt x="74" y="7"/>
                      <a:pt x="73" y="5"/>
                      <a:pt x="73" y="4"/>
                    </a:cubicBezTo>
                    <a:cubicBezTo>
                      <a:pt x="73" y="6"/>
                      <a:pt x="73" y="7"/>
                      <a:pt x="73" y="7"/>
                    </a:cubicBezTo>
                    <a:cubicBezTo>
                      <a:pt x="74" y="8"/>
                      <a:pt x="74" y="8"/>
                      <a:pt x="75" y="10"/>
                    </a:cubicBezTo>
                    <a:cubicBezTo>
                      <a:pt x="75" y="10"/>
                      <a:pt x="75" y="11"/>
                      <a:pt x="75" y="11"/>
                    </a:cubicBezTo>
                    <a:cubicBezTo>
                      <a:pt x="74" y="9"/>
                      <a:pt x="72" y="7"/>
                      <a:pt x="72" y="7"/>
                    </a:cubicBezTo>
                    <a:cubicBezTo>
                      <a:pt x="71" y="5"/>
                      <a:pt x="73" y="7"/>
                      <a:pt x="71" y="5"/>
                    </a:cubicBezTo>
                    <a:cubicBezTo>
                      <a:pt x="70" y="3"/>
                      <a:pt x="71" y="2"/>
                      <a:pt x="72" y="3"/>
                    </a:cubicBezTo>
                    <a:cubicBezTo>
                      <a:pt x="71" y="1"/>
                      <a:pt x="71" y="3"/>
                      <a:pt x="70" y="1"/>
                    </a:cubicBezTo>
                    <a:cubicBezTo>
                      <a:pt x="70" y="1"/>
                      <a:pt x="70" y="3"/>
                      <a:pt x="70" y="3"/>
                    </a:cubicBezTo>
                    <a:cubicBezTo>
                      <a:pt x="71" y="4"/>
                      <a:pt x="71" y="4"/>
                      <a:pt x="71" y="5"/>
                    </a:cubicBezTo>
                    <a:cubicBezTo>
                      <a:pt x="72" y="8"/>
                      <a:pt x="70" y="4"/>
                      <a:pt x="70" y="4"/>
                    </a:cubicBezTo>
                    <a:cubicBezTo>
                      <a:pt x="69" y="3"/>
                      <a:pt x="69" y="3"/>
                      <a:pt x="69" y="3"/>
                    </a:cubicBezTo>
                    <a:cubicBezTo>
                      <a:pt x="69" y="3"/>
                      <a:pt x="69" y="4"/>
                      <a:pt x="69" y="4"/>
                    </a:cubicBezTo>
                    <a:cubicBezTo>
                      <a:pt x="67" y="2"/>
                      <a:pt x="69" y="4"/>
                      <a:pt x="68" y="2"/>
                    </a:cubicBezTo>
                    <a:cubicBezTo>
                      <a:pt x="67" y="0"/>
                      <a:pt x="67" y="0"/>
                      <a:pt x="67" y="0"/>
                    </a:cubicBezTo>
                    <a:cubicBezTo>
                      <a:pt x="66" y="0"/>
                      <a:pt x="68" y="2"/>
                      <a:pt x="67" y="2"/>
                    </a:cubicBezTo>
                    <a:cubicBezTo>
                      <a:pt x="67" y="1"/>
                      <a:pt x="67" y="1"/>
                      <a:pt x="67" y="1"/>
                    </a:cubicBezTo>
                    <a:cubicBezTo>
                      <a:pt x="67" y="2"/>
                      <a:pt x="67" y="2"/>
                      <a:pt x="67" y="2"/>
                    </a:cubicBezTo>
                    <a:cubicBezTo>
                      <a:pt x="68" y="3"/>
                      <a:pt x="69" y="4"/>
                      <a:pt x="69" y="4"/>
                    </a:cubicBezTo>
                    <a:cubicBezTo>
                      <a:pt x="70" y="7"/>
                      <a:pt x="69" y="4"/>
                      <a:pt x="69" y="5"/>
                    </a:cubicBezTo>
                    <a:cubicBezTo>
                      <a:pt x="69" y="7"/>
                      <a:pt x="69" y="5"/>
                      <a:pt x="70" y="6"/>
                    </a:cubicBezTo>
                    <a:cubicBezTo>
                      <a:pt x="71" y="8"/>
                      <a:pt x="70" y="8"/>
                      <a:pt x="70" y="8"/>
                    </a:cubicBezTo>
                    <a:cubicBezTo>
                      <a:pt x="70" y="9"/>
                      <a:pt x="69" y="7"/>
                      <a:pt x="68" y="6"/>
                    </a:cubicBezTo>
                    <a:cubicBezTo>
                      <a:pt x="68" y="6"/>
                      <a:pt x="68" y="5"/>
                      <a:pt x="69" y="6"/>
                    </a:cubicBezTo>
                    <a:cubicBezTo>
                      <a:pt x="68" y="4"/>
                      <a:pt x="67" y="3"/>
                      <a:pt x="66" y="2"/>
                    </a:cubicBezTo>
                    <a:cubicBezTo>
                      <a:pt x="65" y="1"/>
                      <a:pt x="67" y="4"/>
                      <a:pt x="67" y="4"/>
                    </a:cubicBezTo>
                    <a:cubicBezTo>
                      <a:pt x="67" y="3"/>
                      <a:pt x="68" y="5"/>
                      <a:pt x="68" y="6"/>
                    </a:cubicBezTo>
                    <a:cubicBezTo>
                      <a:pt x="70" y="10"/>
                      <a:pt x="66" y="3"/>
                      <a:pt x="66" y="4"/>
                    </a:cubicBezTo>
                    <a:cubicBezTo>
                      <a:pt x="68" y="6"/>
                      <a:pt x="67" y="8"/>
                      <a:pt x="70" y="10"/>
                    </a:cubicBezTo>
                    <a:cubicBezTo>
                      <a:pt x="70" y="11"/>
                      <a:pt x="70" y="12"/>
                      <a:pt x="70" y="12"/>
                    </a:cubicBezTo>
                    <a:cubicBezTo>
                      <a:pt x="69" y="10"/>
                      <a:pt x="69" y="10"/>
                      <a:pt x="68" y="8"/>
                    </a:cubicBezTo>
                    <a:cubicBezTo>
                      <a:pt x="68" y="9"/>
                      <a:pt x="68" y="9"/>
                      <a:pt x="68" y="9"/>
                    </a:cubicBezTo>
                    <a:cubicBezTo>
                      <a:pt x="66" y="6"/>
                      <a:pt x="66" y="6"/>
                      <a:pt x="66" y="6"/>
                    </a:cubicBezTo>
                    <a:cubicBezTo>
                      <a:pt x="64" y="3"/>
                      <a:pt x="64" y="3"/>
                      <a:pt x="64" y="3"/>
                    </a:cubicBezTo>
                    <a:cubicBezTo>
                      <a:pt x="64" y="4"/>
                      <a:pt x="65" y="5"/>
                      <a:pt x="65" y="6"/>
                    </a:cubicBezTo>
                    <a:cubicBezTo>
                      <a:pt x="64" y="5"/>
                      <a:pt x="64" y="4"/>
                      <a:pt x="64" y="4"/>
                    </a:cubicBezTo>
                    <a:cubicBezTo>
                      <a:pt x="64" y="5"/>
                      <a:pt x="65" y="7"/>
                      <a:pt x="65" y="7"/>
                    </a:cubicBezTo>
                    <a:cubicBezTo>
                      <a:pt x="65" y="7"/>
                      <a:pt x="64" y="6"/>
                      <a:pt x="63" y="5"/>
                    </a:cubicBezTo>
                    <a:cubicBezTo>
                      <a:pt x="63" y="4"/>
                      <a:pt x="63" y="4"/>
                      <a:pt x="63" y="4"/>
                    </a:cubicBezTo>
                    <a:cubicBezTo>
                      <a:pt x="63" y="5"/>
                      <a:pt x="62" y="3"/>
                      <a:pt x="62" y="4"/>
                    </a:cubicBezTo>
                    <a:cubicBezTo>
                      <a:pt x="63" y="5"/>
                      <a:pt x="64" y="6"/>
                      <a:pt x="65" y="8"/>
                    </a:cubicBezTo>
                    <a:cubicBezTo>
                      <a:pt x="65" y="8"/>
                      <a:pt x="64" y="7"/>
                      <a:pt x="64" y="7"/>
                    </a:cubicBezTo>
                    <a:cubicBezTo>
                      <a:pt x="63" y="6"/>
                      <a:pt x="63" y="6"/>
                      <a:pt x="63" y="6"/>
                    </a:cubicBezTo>
                    <a:cubicBezTo>
                      <a:pt x="63" y="7"/>
                      <a:pt x="62" y="4"/>
                      <a:pt x="62" y="5"/>
                    </a:cubicBezTo>
                    <a:cubicBezTo>
                      <a:pt x="62" y="6"/>
                      <a:pt x="62" y="6"/>
                      <a:pt x="62" y="6"/>
                    </a:cubicBezTo>
                    <a:cubicBezTo>
                      <a:pt x="62" y="6"/>
                      <a:pt x="62" y="5"/>
                      <a:pt x="61" y="5"/>
                    </a:cubicBezTo>
                    <a:cubicBezTo>
                      <a:pt x="62" y="6"/>
                      <a:pt x="62" y="6"/>
                      <a:pt x="62" y="6"/>
                    </a:cubicBezTo>
                    <a:cubicBezTo>
                      <a:pt x="61" y="5"/>
                      <a:pt x="61" y="5"/>
                      <a:pt x="61" y="5"/>
                    </a:cubicBezTo>
                    <a:cubicBezTo>
                      <a:pt x="62" y="6"/>
                      <a:pt x="63" y="8"/>
                      <a:pt x="61" y="6"/>
                    </a:cubicBezTo>
                    <a:cubicBezTo>
                      <a:pt x="63" y="8"/>
                      <a:pt x="61" y="6"/>
                      <a:pt x="62" y="7"/>
                    </a:cubicBezTo>
                    <a:cubicBezTo>
                      <a:pt x="64" y="9"/>
                      <a:pt x="63" y="9"/>
                      <a:pt x="63" y="9"/>
                    </a:cubicBezTo>
                    <a:cubicBezTo>
                      <a:pt x="62" y="7"/>
                      <a:pt x="63" y="9"/>
                      <a:pt x="63" y="9"/>
                    </a:cubicBezTo>
                    <a:cubicBezTo>
                      <a:pt x="61" y="8"/>
                      <a:pt x="61" y="8"/>
                      <a:pt x="61" y="8"/>
                    </a:cubicBezTo>
                    <a:cubicBezTo>
                      <a:pt x="62" y="9"/>
                      <a:pt x="62" y="9"/>
                      <a:pt x="62" y="9"/>
                    </a:cubicBezTo>
                    <a:cubicBezTo>
                      <a:pt x="60" y="6"/>
                      <a:pt x="62" y="10"/>
                      <a:pt x="61" y="10"/>
                    </a:cubicBezTo>
                    <a:cubicBezTo>
                      <a:pt x="61" y="9"/>
                      <a:pt x="60" y="7"/>
                      <a:pt x="60" y="7"/>
                    </a:cubicBezTo>
                    <a:cubicBezTo>
                      <a:pt x="61" y="9"/>
                      <a:pt x="61" y="10"/>
                      <a:pt x="62" y="11"/>
                    </a:cubicBezTo>
                    <a:cubicBezTo>
                      <a:pt x="61" y="11"/>
                      <a:pt x="60" y="9"/>
                      <a:pt x="59" y="7"/>
                    </a:cubicBezTo>
                    <a:cubicBezTo>
                      <a:pt x="60" y="9"/>
                      <a:pt x="58" y="7"/>
                      <a:pt x="59" y="9"/>
                    </a:cubicBezTo>
                    <a:cubicBezTo>
                      <a:pt x="60" y="9"/>
                      <a:pt x="60" y="10"/>
                      <a:pt x="61" y="11"/>
                    </a:cubicBezTo>
                    <a:cubicBezTo>
                      <a:pt x="61" y="11"/>
                      <a:pt x="60" y="10"/>
                      <a:pt x="60" y="10"/>
                    </a:cubicBezTo>
                    <a:cubicBezTo>
                      <a:pt x="60" y="10"/>
                      <a:pt x="61" y="12"/>
                      <a:pt x="61" y="12"/>
                    </a:cubicBezTo>
                    <a:cubicBezTo>
                      <a:pt x="61" y="12"/>
                      <a:pt x="62" y="14"/>
                      <a:pt x="61" y="13"/>
                    </a:cubicBezTo>
                    <a:cubicBezTo>
                      <a:pt x="60" y="12"/>
                      <a:pt x="61" y="12"/>
                      <a:pt x="60" y="11"/>
                    </a:cubicBezTo>
                    <a:cubicBezTo>
                      <a:pt x="60" y="11"/>
                      <a:pt x="62" y="15"/>
                      <a:pt x="62" y="15"/>
                    </a:cubicBezTo>
                    <a:cubicBezTo>
                      <a:pt x="63" y="16"/>
                      <a:pt x="65" y="18"/>
                      <a:pt x="65" y="19"/>
                    </a:cubicBezTo>
                    <a:cubicBezTo>
                      <a:pt x="64" y="19"/>
                      <a:pt x="65" y="18"/>
                      <a:pt x="63" y="17"/>
                    </a:cubicBezTo>
                    <a:cubicBezTo>
                      <a:pt x="63" y="17"/>
                      <a:pt x="63" y="17"/>
                      <a:pt x="63" y="17"/>
                    </a:cubicBezTo>
                    <a:cubicBezTo>
                      <a:pt x="61" y="15"/>
                      <a:pt x="61" y="13"/>
                      <a:pt x="59" y="11"/>
                    </a:cubicBezTo>
                    <a:cubicBezTo>
                      <a:pt x="60" y="12"/>
                      <a:pt x="60" y="12"/>
                      <a:pt x="60" y="12"/>
                    </a:cubicBezTo>
                    <a:cubicBezTo>
                      <a:pt x="59" y="12"/>
                      <a:pt x="58" y="10"/>
                      <a:pt x="58" y="10"/>
                    </a:cubicBezTo>
                    <a:cubicBezTo>
                      <a:pt x="59" y="12"/>
                      <a:pt x="57" y="11"/>
                      <a:pt x="58" y="11"/>
                    </a:cubicBezTo>
                    <a:cubicBezTo>
                      <a:pt x="59" y="12"/>
                      <a:pt x="58" y="11"/>
                      <a:pt x="58" y="12"/>
                    </a:cubicBezTo>
                    <a:cubicBezTo>
                      <a:pt x="58" y="12"/>
                      <a:pt x="60" y="14"/>
                      <a:pt x="59" y="14"/>
                    </a:cubicBezTo>
                    <a:cubicBezTo>
                      <a:pt x="57" y="11"/>
                      <a:pt x="57" y="11"/>
                      <a:pt x="57" y="11"/>
                    </a:cubicBezTo>
                    <a:cubicBezTo>
                      <a:pt x="56" y="11"/>
                      <a:pt x="58" y="13"/>
                      <a:pt x="57" y="12"/>
                    </a:cubicBezTo>
                    <a:cubicBezTo>
                      <a:pt x="57" y="12"/>
                      <a:pt x="57" y="12"/>
                      <a:pt x="57" y="12"/>
                    </a:cubicBezTo>
                    <a:cubicBezTo>
                      <a:pt x="56" y="12"/>
                      <a:pt x="55" y="13"/>
                      <a:pt x="57" y="17"/>
                    </a:cubicBezTo>
                    <a:cubicBezTo>
                      <a:pt x="56" y="16"/>
                      <a:pt x="55" y="16"/>
                      <a:pt x="54" y="15"/>
                    </a:cubicBezTo>
                    <a:cubicBezTo>
                      <a:pt x="55" y="16"/>
                      <a:pt x="55" y="17"/>
                      <a:pt x="55" y="17"/>
                    </a:cubicBezTo>
                    <a:cubicBezTo>
                      <a:pt x="54" y="16"/>
                      <a:pt x="54" y="16"/>
                      <a:pt x="54" y="16"/>
                    </a:cubicBezTo>
                    <a:cubicBezTo>
                      <a:pt x="53" y="15"/>
                      <a:pt x="54" y="17"/>
                      <a:pt x="54" y="18"/>
                    </a:cubicBezTo>
                    <a:cubicBezTo>
                      <a:pt x="53" y="17"/>
                      <a:pt x="53" y="17"/>
                      <a:pt x="53" y="17"/>
                    </a:cubicBezTo>
                    <a:cubicBezTo>
                      <a:pt x="52" y="16"/>
                      <a:pt x="54" y="18"/>
                      <a:pt x="54" y="18"/>
                    </a:cubicBezTo>
                    <a:cubicBezTo>
                      <a:pt x="53" y="17"/>
                      <a:pt x="53" y="17"/>
                      <a:pt x="53" y="17"/>
                    </a:cubicBezTo>
                    <a:cubicBezTo>
                      <a:pt x="54" y="18"/>
                      <a:pt x="54" y="18"/>
                      <a:pt x="54" y="18"/>
                    </a:cubicBezTo>
                    <a:cubicBezTo>
                      <a:pt x="54" y="19"/>
                      <a:pt x="53" y="19"/>
                      <a:pt x="52" y="17"/>
                    </a:cubicBezTo>
                    <a:cubicBezTo>
                      <a:pt x="53" y="18"/>
                      <a:pt x="53" y="18"/>
                      <a:pt x="53" y="18"/>
                    </a:cubicBezTo>
                    <a:cubicBezTo>
                      <a:pt x="52" y="18"/>
                      <a:pt x="51" y="18"/>
                      <a:pt x="51" y="19"/>
                    </a:cubicBezTo>
                    <a:cubicBezTo>
                      <a:pt x="52" y="19"/>
                      <a:pt x="52" y="20"/>
                      <a:pt x="53" y="21"/>
                    </a:cubicBezTo>
                    <a:cubicBezTo>
                      <a:pt x="55" y="22"/>
                      <a:pt x="53" y="20"/>
                      <a:pt x="54" y="22"/>
                    </a:cubicBezTo>
                    <a:cubicBezTo>
                      <a:pt x="53" y="21"/>
                      <a:pt x="52" y="20"/>
                      <a:pt x="52" y="20"/>
                    </a:cubicBezTo>
                    <a:cubicBezTo>
                      <a:pt x="49" y="18"/>
                      <a:pt x="50" y="21"/>
                      <a:pt x="50" y="20"/>
                    </a:cubicBezTo>
                    <a:cubicBezTo>
                      <a:pt x="50" y="21"/>
                      <a:pt x="50" y="21"/>
                      <a:pt x="50" y="21"/>
                    </a:cubicBezTo>
                    <a:cubicBezTo>
                      <a:pt x="48" y="20"/>
                      <a:pt x="50" y="22"/>
                      <a:pt x="48" y="22"/>
                    </a:cubicBezTo>
                    <a:cubicBezTo>
                      <a:pt x="49" y="22"/>
                      <a:pt x="51" y="25"/>
                      <a:pt x="51" y="25"/>
                    </a:cubicBezTo>
                    <a:cubicBezTo>
                      <a:pt x="52" y="26"/>
                      <a:pt x="49" y="23"/>
                      <a:pt x="48" y="22"/>
                    </a:cubicBezTo>
                    <a:cubicBezTo>
                      <a:pt x="48" y="23"/>
                      <a:pt x="48" y="23"/>
                      <a:pt x="48" y="23"/>
                    </a:cubicBezTo>
                    <a:cubicBezTo>
                      <a:pt x="48" y="23"/>
                      <a:pt x="48" y="23"/>
                      <a:pt x="48" y="23"/>
                    </a:cubicBezTo>
                    <a:cubicBezTo>
                      <a:pt x="48" y="24"/>
                      <a:pt x="49" y="25"/>
                      <a:pt x="48" y="24"/>
                    </a:cubicBezTo>
                    <a:cubicBezTo>
                      <a:pt x="48" y="24"/>
                      <a:pt x="48" y="24"/>
                      <a:pt x="48" y="24"/>
                    </a:cubicBezTo>
                    <a:cubicBezTo>
                      <a:pt x="48" y="24"/>
                      <a:pt x="47" y="23"/>
                      <a:pt x="47" y="23"/>
                    </a:cubicBezTo>
                    <a:cubicBezTo>
                      <a:pt x="48" y="25"/>
                      <a:pt x="47" y="24"/>
                      <a:pt x="48" y="25"/>
                    </a:cubicBezTo>
                    <a:cubicBezTo>
                      <a:pt x="47" y="25"/>
                      <a:pt x="47" y="25"/>
                      <a:pt x="47" y="25"/>
                    </a:cubicBezTo>
                    <a:cubicBezTo>
                      <a:pt x="48" y="26"/>
                      <a:pt x="48" y="26"/>
                      <a:pt x="48" y="26"/>
                    </a:cubicBezTo>
                    <a:cubicBezTo>
                      <a:pt x="47" y="26"/>
                      <a:pt x="47" y="26"/>
                      <a:pt x="47" y="26"/>
                    </a:cubicBezTo>
                    <a:cubicBezTo>
                      <a:pt x="46" y="24"/>
                      <a:pt x="46" y="24"/>
                      <a:pt x="46" y="24"/>
                    </a:cubicBezTo>
                    <a:cubicBezTo>
                      <a:pt x="45" y="24"/>
                      <a:pt x="47" y="25"/>
                      <a:pt x="47" y="26"/>
                    </a:cubicBezTo>
                    <a:cubicBezTo>
                      <a:pt x="48" y="27"/>
                      <a:pt x="47" y="26"/>
                      <a:pt x="46" y="26"/>
                    </a:cubicBezTo>
                    <a:cubicBezTo>
                      <a:pt x="46" y="25"/>
                      <a:pt x="47" y="26"/>
                      <a:pt x="47" y="25"/>
                    </a:cubicBezTo>
                    <a:cubicBezTo>
                      <a:pt x="46" y="24"/>
                      <a:pt x="46" y="25"/>
                      <a:pt x="46" y="25"/>
                    </a:cubicBezTo>
                    <a:cubicBezTo>
                      <a:pt x="46" y="25"/>
                      <a:pt x="47" y="26"/>
                      <a:pt x="46" y="26"/>
                    </a:cubicBezTo>
                    <a:cubicBezTo>
                      <a:pt x="46" y="26"/>
                      <a:pt x="46" y="26"/>
                      <a:pt x="45" y="25"/>
                    </a:cubicBezTo>
                    <a:cubicBezTo>
                      <a:pt x="46" y="26"/>
                      <a:pt x="45" y="26"/>
                      <a:pt x="46" y="27"/>
                    </a:cubicBezTo>
                    <a:cubicBezTo>
                      <a:pt x="46" y="27"/>
                      <a:pt x="47" y="27"/>
                      <a:pt x="47" y="28"/>
                    </a:cubicBezTo>
                    <a:cubicBezTo>
                      <a:pt x="47" y="28"/>
                      <a:pt x="47" y="28"/>
                      <a:pt x="47" y="28"/>
                    </a:cubicBezTo>
                    <a:cubicBezTo>
                      <a:pt x="47" y="27"/>
                      <a:pt x="47" y="27"/>
                      <a:pt x="47" y="27"/>
                    </a:cubicBezTo>
                    <a:cubicBezTo>
                      <a:pt x="47" y="28"/>
                      <a:pt x="46" y="28"/>
                      <a:pt x="47" y="29"/>
                    </a:cubicBezTo>
                    <a:cubicBezTo>
                      <a:pt x="46" y="27"/>
                      <a:pt x="46" y="27"/>
                      <a:pt x="46" y="27"/>
                    </a:cubicBezTo>
                    <a:cubicBezTo>
                      <a:pt x="47" y="28"/>
                      <a:pt x="46" y="28"/>
                      <a:pt x="46" y="29"/>
                    </a:cubicBezTo>
                    <a:cubicBezTo>
                      <a:pt x="45" y="27"/>
                      <a:pt x="44" y="26"/>
                      <a:pt x="44" y="26"/>
                    </a:cubicBezTo>
                    <a:cubicBezTo>
                      <a:pt x="44" y="27"/>
                      <a:pt x="44" y="27"/>
                      <a:pt x="44" y="27"/>
                    </a:cubicBezTo>
                    <a:cubicBezTo>
                      <a:pt x="44" y="28"/>
                      <a:pt x="44" y="27"/>
                      <a:pt x="43" y="27"/>
                    </a:cubicBezTo>
                    <a:cubicBezTo>
                      <a:pt x="42" y="26"/>
                      <a:pt x="46" y="31"/>
                      <a:pt x="45" y="30"/>
                    </a:cubicBezTo>
                    <a:cubicBezTo>
                      <a:pt x="44" y="28"/>
                      <a:pt x="43" y="28"/>
                      <a:pt x="43" y="28"/>
                    </a:cubicBezTo>
                    <a:cubicBezTo>
                      <a:pt x="43" y="29"/>
                      <a:pt x="43" y="29"/>
                      <a:pt x="43" y="29"/>
                    </a:cubicBezTo>
                    <a:cubicBezTo>
                      <a:pt x="44" y="29"/>
                      <a:pt x="42" y="28"/>
                      <a:pt x="44" y="28"/>
                    </a:cubicBezTo>
                    <a:cubicBezTo>
                      <a:pt x="44" y="29"/>
                      <a:pt x="44" y="29"/>
                      <a:pt x="44" y="30"/>
                    </a:cubicBezTo>
                    <a:cubicBezTo>
                      <a:pt x="41" y="27"/>
                      <a:pt x="42" y="30"/>
                      <a:pt x="40" y="29"/>
                    </a:cubicBezTo>
                    <a:cubicBezTo>
                      <a:pt x="42" y="30"/>
                      <a:pt x="41" y="29"/>
                      <a:pt x="41" y="30"/>
                    </a:cubicBezTo>
                    <a:cubicBezTo>
                      <a:pt x="39" y="28"/>
                      <a:pt x="41" y="31"/>
                      <a:pt x="40" y="30"/>
                    </a:cubicBezTo>
                    <a:cubicBezTo>
                      <a:pt x="42" y="32"/>
                      <a:pt x="42" y="32"/>
                      <a:pt x="42" y="32"/>
                    </a:cubicBezTo>
                    <a:cubicBezTo>
                      <a:pt x="40" y="31"/>
                      <a:pt x="44" y="35"/>
                      <a:pt x="41" y="33"/>
                    </a:cubicBezTo>
                    <a:cubicBezTo>
                      <a:pt x="40" y="31"/>
                      <a:pt x="40" y="31"/>
                      <a:pt x="40" y="31"/>
                    </a:cubicBezTo>
                    <a:cubicBezTo>
                      <a:pt x="38" y="29"/>
                      <a:pt x="41" y="33"/>
                      <a:pt x="39" y="31"/>
                    </a:cubicBezTo>
                    <a:cubicBezTo>
                      <a:pt x="39" y="32"/>
                      <a:pt x="40" y="33"/>
                      <a:pt x="41" y="34"/>
                    </a:cubicBezTo>
                    <a:cubicBezTo>
                      <a:pt x="40" y="33"/>
                      <a:pt x="39" y="33"/>
                      <a:pt x="38" y="32"/>
                    </a:cubicBezTo>
                    <a:cubicBezTo>
                      <a:pt x="39" y="33"/>
                      <a:pt x="39" y="33"/>
                      <a:pt x="38" y="33"/>
                    </a:cubicBezTo>
                    <a:cubicBezTo>
                      <a:pt x="38" y="32"/>
                      <a:pt x="38" y="32"/>
                      <a:pt x="38" y="32"/>
                    </a:cubicBezTo>
                    <a:cubicBezTo>
                      <a:pt x="37" y="32"/>
                      <a:pt x="38" y="33"/>
                      <a:pt x="38" y="33"/>
                    </a:cubicBezTo>
                    <a:cubicBezTo>
                      <a:pt x="37" y="32"/>
                      <a:pt x="37" y="33"/>
                      <a:pt x="36" y="33"/>
                    </a:cubicBezTo>
                    <a:cubicBezTo>
                      <a:pt x="37" y="35"/>
                      <a:pt x="35" y="32"/>
                      <a:pt x="37" y="35"/>
                    </a:cubicBezTo>
                    <a:cubicBezTo>
                      <a:pt x="36" y="34"/>
                      <a:pt x="36" y="34"/>
                      <a:pt x="36" y="34"/>
                    </a:cubicBezTo>
                    <a:cubicBezTo>
                      <a:pt x="37" y="35"/>
                      <a:pt x="38" y="36"/>
                      <a:pt x="38" y="37"/>
                    </a:cubicBezTo>
                    <a:cubicBezTo>
                      <a:pt x="36" y="35"/>
                      <a:pt x="36" y="35"/>
                      <a:pt x="36" y="35"/>
                    </a:cubicBezTo>
                    <a:cubicBezTo>
                      <a:pt x="35" y="33"/>
                      <a:pt x="36" y="35"/>
                      <a:pt x="35" y="34"/>
                    </a:cubicBezTo>
                    <a:cubicBezTo>
                      <a:pt x="36" y="35"/>
                      <a:pt x="35" y="34"/>
                      <a:pt x="36" y="35"/>
                    </a:cubicBezTo>
                    <a:cubicBezTo>
                      <a:pt x="36" y="36"/>
                      <a:pt x="36" y="36"/>
                      <a:pt x="36" y="36"/>
                    </a:cubicBezTo>
                    <a:cubicBezTo>
                      <a:pt x="36" y="37"/>
                      <a:pt x="36" y="37"/>
                      <a:pt x="36" y="37"/>
                    </a:cubicBezTo>
                    <a:cubicBezTo>
                      <a:pt x="36" y="38"/>
                      <a:pt x="35" y="36"/>
                      <a:pt x="35" y="36"/>
                    </a:cubicBezTo>
                    <a:cubicBezTo>
                      <a:pt x="34" y="35"/>
                      <a:pt x="34" y="36"/>
                      <a:pt x="35" y="36"/>
                    </a:cubicBezTo>
                    <a:cubicBezTo>
                      <a:pt x="35" y="36"/>
                      <a:pt x="35" y="36"/>
                      <a:pt x="35" y="37"/>
                    </a:cubicBezTo>
                    <a:cubicBezTo>
                      <a:pt x="35" y="36"/>
                      <a:pt x="35" y="36"/>
                      <a:pt x="35" y="36"/>
                    </a:cubicBezTo>
                    <a:cubicBezTo>
                      <a:pt x="35" y="36"/>
                      <a:pt x="35" y="36"/>
                      <a:pt x="35" y="37"/>
                    </a:cubicBezTo>
                    <a:cubicBezTo>
                      <a:pt x="35" y="36"/>
                      <a:pt x="35" y="36"/>
                      <a:pt x="34" y="36"/>
                    </a:cubicBezTo>
                    <a:cubicBezTo>
                      <a:pt x="34" y="36"/>
                      <a:pt x="34" y="36"/>
                      <a:pt x="35" y="36"/>
                    </a:cubicBezTo>
                    <a:cubicBezTo>
                      <a:pt x="34" y="36"/>
                      <a:pt x="34" y="36"/>
                      <a:pt x="34" y="36"/>
                    </a:cubicBezTo>
                    <a:cubicBezTo>
                      <a:pt x="34" y="36"/>
                      <a:pt x="34" y="36"/>
                      <a:pt x="34" y="36"/>
                    </a:cubicBezTo>
                    <a:cubicBezTo>
                      <a:pt x="34" y="36"/>
                      <a:pt x="34" y="36"/>
                      <a:pt x="34" y="36"/>
                    </a:cubicBezTo>
                    <a:cubicBezTo>
                      <a:pt x="33" y="35"/>
                      <a:pt x="33" y="35"/>
                      <a:pt x="33" y="35"/>
                    </a:cubicBezTo>
                    <a:cubicBezTo>
                      <a:pt x="33" y="35"/>
                      <a:pt x="33" y="36"/>
                      <a:pt x="34" y="37"/>
                    </a:cubicBezTo>
                    <a:cubicBezTo>
                      <a:pt x="32" y="36"/>
                      <a:pt x="33" y="38"/>
                      <a:pt x="33" y="39"/>
                    </a:cubicBezTo>
                    <a:cubicBezTo>
                      <a:pt x="33" y="39"/>
                      <a:pt x="32" y="38"/>
                      <a:pt x="33" y="38"/>
                    </a:cubicBezTo>
                    <a:cubicBezTo>
                      <a:pt x="33" y="39"/>
                      <a:pt x="33" y="40"/>
                      <a:pt x="33" y="39"/>
                    </a:cubicBezTo>
                    <a:cubicBezTo>
                      <a:pt x="33" y="40"/>
                      <a:pt x="32" y="38"/>
                      <a:pt x="32" y="38"/>
                    </a:cubicBezTo>
                    <a:cubicBezTo>
                      <a:pt x="31" y="38"/>
                      <a:pt x="33" y="40"/>
                      <a:pt x="32" y="40"/>
                    </a:cubicBezTo>
                    <a:cubicBezTo>
                      <a:pt x="30" y="38"/>
                      <a:pt x="33" y="42"/>
                      <a:pt x="31" y="41"/>
                    </a:cubicBezTo>
                    <a:cubicBezTo>
                      <a:pt x="31" y="41"/>
                      <a:pt x="31" y="40"/>
                      <a:pt x="30" y="39"/>
                    </a:cubicBezTo>
                    <a:cubicBezTo>
                      <a:pt x="30" y="40"/>
                      <a:pt x="30" y="41"/>
                      <a:pt x="31" y="43"/>
                    </a:cubicBezTo>
                    <a:cubicBezTo>
                      <a:pt x="30" y="41"/>
                      <a:pt x="30" y="41"/>
                      <a:pt x="30" y="41"/>
                    </a:cubicBezTo>
                    <a:cubicBezTo>
                      <a:pt x="30" y="41"/>
                      <a:pt x="30" y="42"/>
                      <a:pt x="31" y="43"/>
                    </a:cubicBezTo>
                    <a:cubicBezTo>
                      <a:pt x="32" y="44"/>
                      <a:pt x="32" y="45"/>
                      <a:pt x="32" y="45"/>
                    </a:cubicBezTo>
                    <a:cubicBezTo>
                      <a:pt x="32" y="45"/>
                      <a:pt x="32" y="45"/>
                      <a:pt x="32" y="45"/>
                    </a:cubicBezTo>
                    <a:cubicBezTo>
                      <a:pt x="32" y="46"/>
                      <a:pt x="32" y="46"/>
                      <a:pt x="32" y="46"/>
                    </a:cubicBezTo>
                    <a:cubicBezTo>
                      <a:pt x="31" y="45"/>
                      <a:pt x="31" y="45"/>
                      <a:pt x="31" y="45"/>
                    </a:cubicBezTo>
                    <a:cubicBezTo>
                      <a:pt x="29" y="43"/>
                      <a:pt x="29" y="44"/>
                      <a:pt x="29" y="44"/>
                    </a:cubicBezTo>
                    <a:cubicBezTo>
                      <a:pt x="30" y="45"/>
                      <a:pt x="30" y="45"/>
                      <a:pt x="30" y="45"/>
                    </a:cubicBezTo>
                    <a:cubicBezTo>
                      <a:pt x="30" y="46"/>
                      <a:pt x="29" y="44"/>
                      <a:pt x="29" y="44"/>
                    </a:cubicBezTo>
                    <a:cubicBezTo>
                      <a:pt x="31" y="48"/>
                      <a:pt x="31" y="48"/>
                      <a:pt x="31" y="48"/>
                    </a:cubicBezTo>
                    <a:cubicBezTo>
                      <a:pt x="31" y="48"/>
                      <a:pt x="30" y="47"/>
                      <a:pt x="29" y="46"/>
                    </a:cubicBezTo>
                    <a:cubicBezTo>
                      <a:pt x="29" y="46"/>
                      <a:pt x="31" y="49"/>
                      <a:pt x="31" y="50"/>
                    </a:cubicBezTo>
                    <a:cubicBezTo>
                      <a:pt x="31" y="50"/>
                      <a:pt x="31" y="51"/>
                      <a:pt x="31" y="51"/>
                    </a:cubicBezTo>
                    <a:cubicBezTo>
                      <a:pt x="30" y="50"/>
                      <a:pt x="31" y="51"/>
                      <a:pt x="31" y="51"/>
                    </a:cubicBezTo>
                    <a:cubicBezTo>
                      <a:pt x="30" y="50"/>
                      <a:pt x="30" y="50"/>
                      <a:pt x="30" y="50"/>
                    </a:cubicBezTo>
                    <a:cubicBezTo>
                      <a:pt x="30" y="49"/>
                      <a:pt x="28" y="48"/>
                      <a:pt x="28" y="47"/>
                    </a:cubicBezTo>
                    <a:cubicBezTo>
                      <a:pt x="28" y="48"/>
                      <a:pt x="27" y="47"/>
                      <a:pt x="26" y="47"/>
                    </a:cubicBezTo>
                    <a:cubicBezTo>
                      <a:pt x="28" y="49"/>
                      <a:pt x="27" y="49"/>
                      <a:pt x="28" y="51"/>
                    </a:cubicBezTo>
                    <a:cubicBezTo>
                      <a:pt x="28" y="51"/>
                      <a:pt x="27" y="49"/>
                      <a:pt x="26" y="49"/>
                    </a:cubicBezTo>
                    <a:cubicBezTo>
                      <a:pt x="27" y="50"/>
                      <a:pt x="26" y="50"/>
                      <a:pt x="25" y="50"/>
                    </a:cubicBezTo>
                    <a:cubicBezTo>
                      <a:pt x="25" y="50"/>
                      <a:pt x="25" y="50"/>
                      <a:pt x="25" y="50"/>
                    </a:cubicBezTo>
                    <a:cubicBezTo>
                      <a:pt x="25" y="51"/>
                      <a:pt x="24" y="51"/>
                      <a:pt x="25" y="53"/>
                    </a:cubicBezTo>
                    <a:cubicBezTo>
                      <a:pt x="25" y="52"/>
                      <a:pt x="25" y="52"/>
                      <a:pt x="25" y="52"/>
                    </a:cubicBezTo>
                    <a:cubicBezTo>
                      <a:pt x="24" y="51"/>
                      <a:pt x="27" y="54"/>
                      <a:pt x="25" y="53"/>
                    </a:cubicBezTo>
                    <a:cubicBezTo>
                      <a:pt x="25" y="52"/>
                      <a:pt x="25" y="52"/>
                      <a:pt x="25" y="52"/>
                    </a:cubicBezTo>
                    <a:cubicBezTo>
                      <a:pt x="25" y="53"/>
                      <a:pt x="23" y="52"/>
                      <a:pt x="24" y="54"/>
                    </a:cubicBezTo>
                    <a:cubicBezTo>
                      <a:pt x="24" y="53"/>
                      <a:pt x="24" y="53"/>
                      <a:pt x="24" y="53"/>
                    </a:cubicBezTo>
                    <a:cubicBezTo>
                      <a:pt x="24" y="53"/>
                      <a:pt x="23" y="53"/>
                      <a:pt x="24" y="55"/>
                    </a:cubicBezTo>
                    <a:cubicBezTo>
                      <a:pt x="23" y="53"/>
                      <a:pt x="23" y="53"/>
                      <a:pt x="23" y="53"/>
                    </a:cubicBezTo>
                    <a:cubicBezTo>
                      <a:pt x="22" y="52"/>
                      <a:pt x="24" y="55"/>
                      <a:pt x="23" y="55"/>
                    </a:cubicBezTo>
                    <a:cubicBezTo>
                      <a:pt x="23" y="55"/>
                      <a:pt x="22" y="54"/>
                      <a:pt x="22" y="54"/>
                    </a:cubicBezTo>
                    <a:cubicBezTo>
                      <a:pt x="23" y="55"/>
                      <a:pt x="22" y="55"/>
                      <a:pt x="23" y="55"/>
                    </a:cubicBezTo>
                    <a:cubicBezTo>
                      <a:pt x="21" y="54"/>
                      <a:pt x="21" y="54"/>
                      <a:pt x="21" y="54"/>
                    </a:cubicBezTo>
                    <a:cubicBezTo>
                      <a:pt x="20" y="55"/>
                      <a:pt x="18" y="56"/>
                      <a:pt x="18" y="59"/>
                    </a:cubicBezTo>
                    <a:cubicBezTo>
                      <a:pt x="16" y="57"/>
                      <a:pt x="17" y="57"/>
                      <a:pt x="16" y="56"/>
                    </a:cubicBezTo>
                    <a:cubicBezTo>
                      <a:pt x="18" y="58"/>
                      <a:pt x="16" y="57"/>
                      <a:pt x="16" y="58"/>
                    </a:cubicBezTo>
                    <a:cubicBezTo>
                      <a:pt x="16" y="57"/>
                      <a:pt x="16" y="57"/>
                      <a:pt x="16" y="57"/>
                    </a:cubicBezTo>
                    <a:cubicBezTo>
                      <a:pt x="16" y="58"/>
                      <a:pt x="15" y="57"/>
                      <a:pt x="16" y="58"/>
                    </a:cubicBezTo>
                    <a:cubicBezTo>
                      <a:pt x="16" y="58"/>
                      <a:pt x="16" y="58"/>
                      <a:pt x="16" y="58"/>
                    </a:cubicBezTo>
                    <a:cubicBezTo>
                      <a:pt x="17" y="59"/>
                      <a:pt x="14" y="56"/>
                      <a:pt x="15" y="59"/>
                    </a:cubicBezTo>
                    <a:cubicBezTo>
                      <a:pt x="14" y="57"/>
                      <a:pt x="14" y="57"/>
                      <a:pt x="14" y="57"/>
                    </a:cubicBezTo>
                    <a:cubicBezTo>
                      <a:pt x="16" y="60"/>
                      <a:pt x="13" y="57"/>
                      <a:pt x="15" y="59"/>
                    </a:cubicBezTo>
                    <a:cubicBezTo>
                      <a:pt x="14" y="59"/>
                      <a:pt x="14" y="59"/>
                      <a:pt x="14" y="59"/>
                    </a:cubicBezTo>
                    <a:cubicBezTo>
                      <a:pt x="13" y="58"/>
                      <a:pt x="15" y="61"/>
                      <a:pt x="14" y="60"/>
                    </a:cubicBezTo>
                    <a:cubicBezTo>
                      <a:pt x="14" y="60"/>
                      <a:pt x="14" y="61"/>
                      <a:pt x="15" y="63"/>
                    </a:cubicBezTo>
                    <a:cubicBezTo>
                      <a:pt x="14" y="60"/>
                      <a:pt x="14" y="60"/>
                      <a:pt x="14" y="60"/>
                    </a:cubicBezTo>
                    <a:cubicBezTo>
                      <a:pt x="13" y="62"/>
                      <a:pt x="12" y="63"/>
                      <a:pt x="13" y="65"/>
                    </a:cubicBezTo>
                    <a:cubicBezTo>
                      <a:pt x="12" y="65"/>
                      <a:pt x="12" y="65"/>
                      <a:pt x="12" y="65"/>
                    </a:cubicBezTo>
                    <a:cubicBezTo>
                      <a:pt x="13" y="67"/>
                      <a:pt x="9" y="64"/>
                      <a:pt x="12" y="67"/>
                    </a:cubicBezTo>
                    <a:cubicBezTo>
                      <a:pt x="13" y="69"/>
                      <a:pt x="13" y="69"/>
                      <a:pt x="13" y="69"/>
                    </a:cubicBezTo>
                    <a:cubicBezTo>
                      <a:pt x="11" y="67"/>
                      <a:pt x="11" y="67"/>
                      <a:pt x="11" y="67"/>
                    </a:cubicBezTo>
                    <a:cubicBezTo>
                      <a:pt x="11" y="68"/>
                      <a:pt x="10" y="68"/>
                      <a:pt x="11" y="69"/>
                    </a:cubicBezTo>
                    <a:cubicBezTo>
                      <a:pt x="10" y="68"/>
                      <a:pt x="10" y="68"/>
                      <a:pt x="10" y="68"/>
                    </a:cubicBezTo>
                    <a:cubicBezTo>
                      <a:pt x="10" y="68"/>
                      <a:pt x="11" y="70"/>
                      <a:pt x="11" y="70"/>
                    </a:cubicBezTo>
                    <a:cubicBezTo>
                      <a:pt x="10" y="69"/>
                      <a:pt x="10" y="69"/>
                      <a:pt x="10" y="69"/>
                    </a:cubicBezTo>
                    <a:cubicBezTo>
                      <a:pt x="7" y="68"/>
                      <a:pt x="4" y="67"/>
                      <a:pt x="5" y="71"/>
                    </a:cubicBezTo>
                    <a:cubicBezTo>
                      <a:pt x="5" y="72"/>
                      <a:pt x="3" y="70"/>
                      <a:pt x="3" y="70"/>
                    </a:cubicBezTo>
                    <a:cubicBezTo>
                      <a:pt x="5" y="73"/>
                      <a:pt x="0" y="70"/>
                      <a:pt x="2" y="75"/>
                    </a:cubicBezTo>
                    <a:cubicBezTo>
                      <a:pt x="2" y="77"/>
                      <a:pt x="6" y="82"/>
                      <a:pt x="6" y="82"/>
                    </a:cubicBezTo>
                    <a:cubicBezTo>
                      <a:pt x="7" y="78"/>
                      <a:pt x="10" y="79"/>
                      <a:pt x="14" y="80"/>
                    </a:cubicBezTo>
                    <a:cubicBezTo>
                      <a:pt x="14" y="79"/>
                      <a:pt x="14" y="77"/>
                      <a:pt x="15" y="78"/>
                    </a:cubicBezTo>
                    <a:cubicBezTo>
                      <a:pt x="18" y="75"/>
                      <a:pt x="23" y="77"/>
                      <a:pt x="24" y="73"/>
                    </a:cubicBezTo>
                    <a:cubicBezTo>
                      <a:pt x="23" y="73"/>
                      <a:pt x="23" y="72"/>
                      <a:pt x="23" y="71"/>
                    </a:cubicBezTo>
                    <a:cubicBezTo>
                      <a:pt x="23" y="72"/>
                      <a:pt x="23" y="72"/>
                      <a:pt x="23" y="72"/>
                    </a:cubicBezTo>
                    <a:cubicBezTo>
                      <a:pt x="22" y="71"/>
                      <a:pt x="22" y="71"/>
                      <a:pt x="22" y="71"/>
                    </a:cubicBezTo>
                    <a:cubicBezTo>
                      <a:pt x="23" y="70"/>
                      <a:pt x="24" y="72"/>
                      <a:pt x="24" y="72"/>
                    </a:cubicBezTo>
                    <a:cubicBezTo>
                      <a:pt x="25" y="71"/>
                      <a:pt x="25" y="70"/>
                      <a:pt x="26" y="70"/>
                    </a:cubicBezTo>
                    <a:cubicBezTo>
                      <a:pt x="25" y="68"/>
                      <a:pt x="27" y="69"/>
                      <a:pt x="25" y="67"/>
                    </a:cubicBezTo>
                    <a:cubicBezTo>
                      <a:pt x="26" y="68"/>
                      <a:pt x="26" y="68"/>
                      <a:pt x="26" y="68"/>
                    </a:cubicBezTo>
                    <a:cubicBezTo>
                      <a:pt x="26" y="67"/>
                      <a:pt x="26" y="67"/>
                      <a:pt x="28" y="68"/>
                    </a:cubicBezTo>
                    <a:cubicBezTo>
                      <a:pt x="32" y="68"/>
                      <a:pt x="33" y="64"/>
                      <a:pt x="36" y="63"/>
                    </a:cubicBezTo>
                    <a:cubicBezTo>
                      <a:pt x="39" y="60"/>
                      <a:pt x="40" y="57"/>
                      <a:pt x="43" y="54"/>
                    </a:cubicBezTo>
                    <a:cubicBezTo>
                      <a:pt x="41" y="51"/>
                      <a:pt x="42" y="52"/>
                      <a:pt x="41" y="49"/>
                    </a:cubicBezTo>
                    <a:cubicBezTo>
                      <a:pt x="42" y="50"/>
                      <a:pt x="42" y="50"/>
                      <a:pt x="42" y="50"/>
                    </a:cubicBezTo>
                    <a:cubicBezTo>
                      <a:pt x="41" y="48"/>
                      <a:pt x="42" y="49"/>
                      <a:pt x="44" y="50"/>
                    </a:cubicBezTo>
                    <a:cubicBezTo>
                      <a:pt x="43" y="49"/>
                      <a:pt x="44" y="50"/>
                      <a:pt x="42" y="48"/>
                    </a:cubicBezTo>
                    <a:cubicBezTo>
                      <a:pt x="41" y="47"/>
                      <a:pt x="44" y="50"/>
                      <a:pt x="44" y="49"/>
                    </a:cubicBezTo>
                    <a:cubicBezTo>
                      <a:pt x="45" y="50"/>
                      <a:pt x="43" y="48"/>
                      <a:pt x="44" y="49"/>
                    </a:cubicBezTo>
                    <a:cubicBezTo>
                      <a:pt x="43" y="46"/>
                      <a:pt x="44" y="50"/>
                      <a:pt x="47" y="50"/>
                    </a:cubicBezTo>
                    <a:cubicBezTo>
                      <a:pt x="47" y="49"/>
                      <a:pt x="47" y="46"/>
                      <a:pt x="49" y="46"/>
                    </a:cubicBezTo>
                    <a:cubicBezTo>
                      <a:pt x="49" y="46"/>
                      <a:pt x="48" y="45"/>
                      <a:pt x="48" y="45"/>
                    </a:cubicBezTo>
                    <a:cubicBezTo>
                      <a:pt x="50" y="47"/>
                      <a:pt x="48" y="44"/>
                      <a:pt x="49" y="45"/>
                    </a:cubicBezTo>
                    <a:cubicBezTo>
                      <a:pt x="50" y="46"/>
                      <a:pt x="50" y="46"/>
                      <a:pt x="50" y="46"/>
                    </a:cubicBezTo>
                    <a:cubicBezTo>
                      <a:pt x="51" y="46"/>
                      <a:pt x="50" y="45"/>
                      <a:pt x="52" y="45"/>
                    </a:cubicBezTo>
                    <a:cubicBezTo>
                      <a:pt x="51" y="44"/>
                      <a:pt x="54" y="45"/>
                      <a:pt x="53" y="44"/>
                    </a:cubicBezTo>
                    <a:cubicBezTo>
                      <a:pt x="54" y="45"/>
                      <a:pt x="54" y="44"/>
                      <a:pt x="54" y="45"/>
                    </a:cubicBezTo>
                    <a:cubicBezTo>
                      <a:pt x="52" y="42"/>
                      <a:pt x="56" y="45"/>
                      <a:pt x="55" y="43"/>
                    </a:cubicBezTo>
                    <a:cubicBezTo>
                      <a:pt x="55" y="43"/>
                      <a:pt x="55" y="43"/>
                      <a:pt x="55" y="43"/>
                    </a:cubicBezTo>
                    <a:cubicBezTo>
                      <a:pt x="56" y="42"/>
                      <a:pt x="58" y="42"/>
                      <a:pt x="58" y="39"/>
                    </a:cubicBezTo>
                    <a:cubicBezTo>
                      <a:pt x="59" y="38"/>
                      <a:pt x="62" y="40"/>
                      <a:pt x="62" y="38"/>
                    </a:cubicBezTo>
                    <a:cubicBezTo>
                      <a:pt x="61" y="37"/>
                      <a:pt x="61" y="37"/>
                      <a:pt x="61" y="37"/>
                    </a:cubicBezTo>
                    <a:cubicBezTo>
                      <a:pt x="61" y="36"/>
                      <a:pt x="62" y="37"/>
                      <a:pt x="62" y="38"/>
                    </a:cubicBezTo>
                    <a:cubicBezTo>
                      <a:pt x="61" y="36"/>
                      <a:pt x="63" y="37"/>
                      <a:pt x="64" y="37"/>
                    </a:cubicBezTo>
                    <a:cubicBezTo>
                      <a:pt x="63" y="36"/>
                      <a:pt x="63" y="36"/>
                      <a:pt x="63" y="35"/>
                    </a:cubicBezTo>
                    <a:cubicBezTo>
                      <a:pt x="66" y="36"/>
                      <a:pt x="63" y="33"/>
                      <a:pt x="66" y="34"/>
                    </a:cubicBezTo>
                    <a:cubicBezTo>
                      <a:pt x="63" y="32"/>
                      <a:pt x="65" y="33"/>
                      <a:pt x="64" y="32"/>
                    </a:cubicBezTo>
                    <a:cubicBezTo>
                      <a:pt x="64" y="32"/>
                      <a:pt x="65" y="33"/>
                      <a:pt x="65" y="33"/>
                    </a:cubicBezTo>
                    <a:cubicBezTo>
                      <a:pt x="66" y="33"/>
                      <a:pt x="66" y="32"/>
                      <a:pt x="67" y="33"/>
                    </a:cubicBezTo>
                    <a:cubicBezTo>
                      <a:pt x="67" y="32"/>
                      <a:pt x="66" y="31"/>
                      <a:pt x="66" y="31"/>
                    </a:cubicBezTo>
                    <a:cubicBezTo>
                      <a:pt x="68" y="33"/>
                      <a:pt x="67" y="31"/>
                      <a:pt x="68" y="31"/>
                    </a:cubicBezTo>
                    <a:cubicBezTo>
                      <a:pt x="66" y="29"/>
                      <a:pt x="66" y="28"/>
                      <a:pt x="66" y="28"/>
                    </a:cubicBezTo>
                    <a:cubicBezTo>
                      <a:pt x="68" y="31"/>
                      <a:pt x="68" y="31"/>
                      <a:pt x="68" y="31"/>
                    </a:cubicBezTo>
                    <a:cubicBezTo>
                      <a:pt x="68" y="29"/>
                      <a:pt x="71" y="30"/>
                      <a:pt x="70" y="27"/>
                    </a:cubicBezTo>
                    <a:cubicBezTo>
                      <a:pt x="71" y="28"/>
                      <a:pt x="71" y="28"/>
                      <a:pt x="71" y="28"/>
                    </a:cubicBezTo>
                    <a:cubicBezTo>
                      <a:pt x="71" y="25"/>
                      <a:pt x="73" y="26"/>
                      <a:pt x="72" y="23"/>
                    </a:cubicBezTo>
                    <a:cubicBezTo>
                      <a:pt x="73" y="23"/>
                      <a:pt x="73" y="24"/>
                      <a:pt x="74" y="23"/>
                    </a:cubicBezTo>
                    <a:cubicBezTo>
                      <a:pt x="73" y="22"/>
                      <a:pt x="73" y="22"/>
                      <a:pt x="72" y="20"/>
                    </a:cubicBezTo>
                    <a:cubicBezTo>
                      <a:pt x="72" y="20"/>
                      <a:pt x="73" y="21"/>
                      <a:pt x="74" y="21"/>
                    </a:cubicBezTo>
                    <a:cubicBezTo>
                      <a:pt x="74" y="21"/>
                      <a:pt x="76" y="23"/>
                      <a:pt x="75" y="20"/>
                    </a:cubicBezTo>
                    <a:cubicBezTo>
                      <a:pt x="76" y="21"/>
                      <a:pt x="76" y="21"/>
                      <a:pt x="76" y="21"/>
                    </a:cubicBezTo>
                    <a:cubicBezTo>
                      <a:pt x="76" y="20"/>
                      <a:pt x="75" y="18"/>
                      <a:pt x="76" y="19"/>
                    </a:cubicBezTo>
                    <a:cubicBezTo>
                      <a:pt x="76" y="18"/>
                      <a:pt x="76" y="17"/>
                      <a:pt x="75" y="16"/>
                    </a:cubicBezTo>
                    <a:cubicBezTo>
                      <a:pt x="75" y="16"/>
                      <a:pt x="76" y="18"/>
                      <a:pt x="76" y="17"/>
                    </a:cubicBezTo>
                    <a:cubicBezTo>
                      <a:pt x="77" y="19"/>
                      <a:pt x="77" y="19"/>
                      <a:pt x="77" y="19"/>
                    </a:cubicBezTo>
                    <a:cubicBezTo>
                      <a:pt x="78" y="18"/>
                      <a:pt x="78" y="17"/>
                      <a:pt x="79" y="15"/>
                    </a:cubicBezTo>
                    <a:cubicBezTo>
                      <a:pt x="80" y="17"/>
                      <a:pt x="80" y="15"/>
                      <a:pt x="81" y="15"/>
                    </a:cubicBezTo>
                    <a:cubicBezTo>
                      <a:pt x="81" y="14"/>
                      <a:pt x="82" y="15"/>
                      <a:pt x="81" y="13"/>
                    </a:cubicBezTo>
                    <a:cubicBezTo>
                      <a:pt x="82" y="14"/>
                      <a:pt x="82" y="14"/>
                      <a:pt x="82" y="14"/>
                    </a:cubicBezTo>
                    <a:cubicBezTo>
                      <a:pt x="82" y="14"/>
                      <a:pt x="83" y="13"/>
                      <a:pt x="84" y="14"/>
                    </a:cubicBezTo>
                    <a:cubicBezTo>
                      <a:pt x="84" y="14"/>
                      <a:pt x="83" y="12"/>
                      <a:pt x="83" y="11"/>
                    </a:cubicBezTo>
                    <a:cubicBezTo>
                      <a:pt x="84" y="12"/>
                      <a:pt x="84" y="12"/>
                      <a:pt x="84" y="12"/>
                    </a:cubicBezTo>
                    <a:cubicBezTo>
                      <a:pt x="84" y="11"/>
                      <a:pt x="83" y="10"/>
                      <a:pt x="82" y="8"/>
                    </a:cubicBezTo>
                    <a:cubicBezTo>
                      <a:pt x="83" y="9"/>
                      <a:pt x="82" y="8"/>
                      <a:pt x="83" y="9"/>
                    </a:cubicBezTo>
                    <a:cubicBezTo>
                      <a:pt x="83" y="10"/>
                      <a:pt x="84" y="11"/>
                      <a:pt x="84" y="13"/>
                    </a:cubicBezTo>
                    <a:cubicBezTo>
                      <a:pt x="85" y="13"/>
                      <a:pt x="84" y="10"/>
                      <a:pt x="85" y="11"/>
                    </a:cubicBezTo>
                    <a:cubicBezTo>
                      <a:pt x="86" y="12"/>
                      <a:pt x="86" y="11"/>
                      <a:pt x="85" y="9"/>
                    </a:cubicBezTo>
                    <a:cubicBezTo>
                      <a:pt x="85" y="10"/>
                      <a:pt x="85" y="10"/>
                      <a:pt x="86" y="11"/>
                    </a:cubicBezTo>
                    <a:cubicBezTo>
                      <a:pt x="86" y="11"/>
                      <a:pt x="86" y="11"/>
                      <a:pt x="86" y="10"/>
                    </a:cubicBezTo>
                    <a:cubicBezTo>
                      <a:pt x="86" y="10"/>
                      <a:pt x="85" y="10"/>
                      <a:pt x="85" y="10"/>
                    </a:cubicBezTo>
                    <a:cubicBezTo>
                      <a:pt x="85" y="9"/>
                      <a:pt x="85" y="8"/>
                      <a:pt x="84" y="7"/>
                    </a:cubicBezTo>
                    <a:cubicBezTo>
                      <a:pt x="84" y="7"/>
                      <a:pt x="84" y="7"/>
                      <a:pt x="84" y="7"/>
                    </a:cubicBezTo>
                    <a:cubicBezTo>
                      <a:pt x="83" y="6"/>
                      <a:pt x="84" y="5"/>
                      <a:pt x="8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5" name="chenying0907 37"/>
              <p:cNvSpPr/>
              <p:nvPr/>
            </p:nvSpPr>
            <p:spPr bwMode="auto">
              <a:xfrm>
                <a:off x="3725" y="2268"/>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6" name="chenying0907 38"/>
              <p:cNvSpPr/>
              <p:nvPr/>
            </p:nvSpPr>
            <p:spPr bwMode="auto">
              <a:xfrm>
                <a:off x="3474"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7" name="chenying0907 39"/>
              <p:cNvSpPr/>
              <p:nvPr/>
            </p:nvSpPr>
            <p:spPr bwMode="auto">
              <a:xfrm>
                <a:off x="3799" y="2608"/>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8" name="chenying0907 40"/>
              <p:cNvSpPr/>
              <p:nvPr/>
            </p:nvSpPr>
            <p:spPr bwMode="auto">
              <a:xfrm>
                <a:off x="3470" y="2079"/>
                <a:ext cx="2" cy="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39" name="chenying0907 41"/>
              <p:cNvSpPr/>
              <p:nvPr/>
            </p:nvSpPr>
            <p:spPr bwMode="auto">
              <a:xfrm>
                <a:off x="3825" y="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0" name="chenying0907 42"/>
              <p:cNvSpPr/>
              <p:nvPr/>
            </p:nvSpPr>
            <p:spPr bwMode="auto">
              <a:xfrm>
                <a:off x="3466" y="2152"/>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1" name="chenying0907 43"/>
              <p:cNvSpPr/>
              <p:nvPr/>
            </p:nvSpPr>
            <p:spPr bwMode="auto">
              <a:xfrm>
                <a:off x="3916" y="2582"/>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2" name="chenying0907 44"/>
              <p:cNvSpPr/>
              <p:nvPr/>
            </p:nvSpPr>
            <p:spPr bwMode="auto">
              <a:xfrm>
                <a:off x="3899" y="27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3" name="chenying0907 45"/>
              <p:cNvSpPr/>
              <p:nvPr/>
            </p:nvSpPr>
            <p:spPr bwMode="auto">
              <a:xfrm>
                <a:off x="3926" y="2582"/>
                <a:ext cx="3" cy="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4" name="chenying0907 46"/>
              <p:cNvSpPr/>
              <p:nvPr/>
            </p:nvSpPr>
            <p:spPr bwMode="auto">
              <a:xfrm>
                <a:off x="3850" y="2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5" name="chenying0907 47"/>
              <p:cNvSpPr/>
              <p:nvPr/>
            </p:nvSpPr>
            <p:spPr bwMode="auto">
              <a:xfrm>
                <a:off x="3926" y="25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6" name="chenying0907 48"/>
              <p:cNvSpPr/>
              <p:nvPr/>
            </p:nvSpPr>
            <p:spPr bwMode="auto">
              <a:xfrm>
                <a:off x="3810" y="27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7" name="chenying0907 49"/>
              <p:cNvSpPr/>
              <p:nvPr/>
            </p:nvSpPr>
            <p:spPr bwMode="auto">
              <a:xfrm>
                <a:off x="3827" y="2270"/>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8" name="chenying0907 50"/>
              <p:cNvSpPr/>
              <p:nvPr/>
            </p:nvSpPr>
            <p:spPr bwMode="auto">
              <a:xfrm>
                <a:off x="3470" y="20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49" name="chenying0907 51"/>
              <p:cNvSpPr/>
              <p:nvPr/>
            </p:nvSpPr>
            <p:spPr bwMode="auto">
              <a:xfrm>
                <a:off x="4497" y="2332"/>
                <a:ext cx="2" cy="4"/>
              </a:xfrm>
              <a:custGeom>
                <a:avLst/>
                <a:gdLst>
                  <a:gd name="T0" fmla="*/ 0 w 1"/>
                  <a:gd name="T1" fmla="*/ 2 h 2"/>
                  <a:gd name="T2" fmla="*/ 0 w 1"/>
                  <a:gd name="T3" fmla="*/ 1 h 2"/>
                  <a:gd name="T4" fmla="*/ 0 w 1"/>
                  <a:gd name="T5" fmla="*/ 2 h 2"/>
                </a:gdLst>
                <a:ahLst/>
                <a:cxnLst>
                  <a:cxn ang="0">
                    <a:pos x="T0" y="T1"/>
                  </a:cxn>
                  <a:cxn ang="0">
                    <a:pos x="T2" y="T3"/>
                  </a:cxn>
                  <a:cxn ang="0">
                    <a:pos x="T4" y="T5"/>
                  </a:cxn>
                </a:cxnLst>
                <a:rect l="0" t="0" r="r" b="b"/>
                <a:pathLst>
                  <a:path w="1" h="2">
                    <a:moveTo>
                      <a:pt x="0" y="2"/>
                    </a:moveTo>
                    <a:cubicBezTo>
                      <a:pt x="0" y="2"/>
                      <a:pt x="1" y="0"/>
                      <a:pt x="0" y="1"/>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0" name="chenying0907 52"/>
              <p:cNvSpPr/>
              <p:nvPr/>
            </p:nvSpPr>
            <p:spPr bwMode="auto">
              <a:xfrm>
                <a:off x="4468" y="2319"/>
                <a:ext cx="2" cy="2"/>
              </a:xfrm>
              <a:custGeom>
                <a:avLst/>
                <a:gdLst>
                  <a:gd name="T0" fmla="*/ 2 w 2"/>
                  <a:gd name="T1" fmla="*/ 2 h 2"/>
                  <a:gd name="T2" fmla="*/ 2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lnTo>
                      <a:pt x="2" y="0"/>
                    </a:lnTo>
                    <a:lnTo>
                      <a:pt x="0" y="2"/>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1" name="chenying0907 53"/>
              <p:cNvSpPr/>
              <p:nvPr/>
            </p:nvSpPr>
            <p:spPr bwMode="auto">
              <a:xfrm>
                <a:off x="4451" y="227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2" name="chenying0907 54"/>
              <p:cNvSpPr/>
              <p:nvPr/>
            </p:nvSpPr>
            <p:spPr bwMode="auto">
              <a:xfrm>
                <a:off x="4385" y="228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3" name="chenying0907 55"/>
              <p:cNvSpPr/>
              <p:nvPr/>
            </p:nvSpPr>
            <p:spPr bwMode="auto">
              <a:xfrm>
                <a:off x="4381" y="2277"/>
                <a:ext cx="4" cy="2"/>
              </a:xfrm>
              <a:custGeom>
                <a:avLst/>
                <a:gdLst>
                  <a:gd name="T0" fmla="*/ 1 w 2"/>
                  <a:gd name="T1" fmla="*/ 1 h 1"/>
                  <a:gd name="T2" fmla="*/ 1 w 2"/>
                  <a:gd name="T3" fmla="*/ 1 h 1"/>
                  <a:gd name="T4" fmla="*/ 1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0" y="1"/>
                      <a:pt x="1" y="1"/>
                      <a:pt x="1" y="1"/>
                    </a:cubicBezTo>
                    <a:cubicBezTo>
                      <a:pt x="1" y="0"/>
                      <a:pt x="2" y="0"/>
                      <a:pt x="1"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4" name="chenying0907 56"/>
              <p:cNvSpPr/>
              <p:nvPr/>
            </p:nvSpPr>
            <p:spPr bwMode="auto">
              <a:xfrm>
                <a:off x="4383" y="2281"/>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5" name="chenying0907 57"/>
              <p:cNvSpPr/>
              <p:nvPr/>
            </p:nvSpPr>
            <p:spPr bwMode="auto">
              <a:xfrm>
                <a:off x="4504" y="232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6" name="chenying0907 58"/>
              <p:cNvSpPr/>
              <p:nvPr/>
            </p:nvSpPr>
            <p:spPr bwMode="auto">
              <a:xfrm>
                <a:off x="3602" y="1893"/>
                <a:ext cx="27" cy="2"/>
              </a:xfrm>
              <a:custGeom>
                <a:avLst/>
                <a:gdLst>
                  <a:gd name="T0" fmla="*/ 4 w 13"/>
                  <a:gd name="T1" fmla="*/ 1 h 1"/>
                  <a:gd name="T2" fmla="*/ 6 w 13"/>
                  <a:gd name="T3" fmla="*/ 1 h 1"/>
                  <a:gd name="T4" fmla="*/ 6 w 13"/>
                  <a:gd name="T5" fmla="*/ 1 h 1"/>
                  <a:gd name="T6" fmla="*/ 6 w 13"/>
                  <a:gd name="T7" fmla="*/ 1 h 1"/>
                  <a:gd name="T8" fmla="*/ 6 w 13"/>
                  <a:gd name="T9" fmla="*/ 1 h 1"/>
                  <a:gd name="T10" fmla="*/ 6 w 13"/>
                  <a:gd name="T11" fmla="*/ 1 h 1"/>
                  <a:gd name="T12" fmla="*/ 6 w 13"/>
                  <a:gd name="T13" fmla="*/ 1 h 1"/>
                  <a:gd name="T14" fmla="*/ 6 w 13"/>
                  <a:gd name="T15" fmla="*/ 1 h 1"/>
                  <a:gd name="T16" fmla="*/ 4 w 13"/>
                  <a:gd name="T17" fmla="*/ 1 h 1"/>
                  <a:gd name="T18" fmla="*/ 4 w 1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
                    <a:moveTo>
                      <a:pt x="4" y="1"/>
                    </a:moveTo>
                    <a:cubicBezTo>
                      <a:pt x="4" y="1"/>
                      <a:pt x="5"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0" y="0"/>
                      <a:pt x="13"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7" name="chenying0907 59"/>
              <p:cNvSpPr/>
              <p:nvPr/>
            </p:nvSpPr>
            <p:spPr bwMode="auto">
              <a:xfrm>
                <a:off x="4495" y="2332"/>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8" name="chenying0907 60"/>
              <p:cNvSpPr/>
              <p:nvPr/>
            </p:nvSpPr>
            <p:spPr bwMode="auto">
              <a:xfrm>
                <a:off x="4381" y="2277"/>
                <a:ext cx="4" cy="8"/>
              </a:xfrm>
              <a:custGeom>
                <a:avLst/>
                <a:gdLst>
                  <a:gd name="T0" fmla="*/ 2 w 2"/>
                  <a:gd name="T1" fmla="*/ 1 h 4"/>
                  <a:gd name="T2" fmla="*/ 2 w 2"/>
                  <a:gd name="T3" fmla="*/ 0 h 4"/>
                  <a:gd name="T4" fmla="*/ 1 w 2"/>
                  <a:gd name="T5" fmla="*/ 2 h 4"/>
                  <a:gd name="T6" fmla="*/ 1 w 2"/>
                  <a:gd name="T7" fmla="*/ 2 h 4"/>
                  <a:gd name="T8" fmla="*/ 0 w 2"/>
                  <a:gd name="T9" fmla="*/ 4 h 4"/>
                  <a:gd name="T10" fmla="*/ 2 w 2"/>
                  <a:gd name="T11" fmla="*/ 1 h 4"/>
                </a:gdLst>
                <a:ahLst/>
                <a:cxnLst>
                  <a:cxn ang="0">
                    <a:pos x="T0" y="T1"/>
                  </a:cxn>
                  <a:cxn ang="0">
                    <a:pos x="T2" y="T3"/>
                  </a:cxn>
                  <a:cxn ang="0">
                    <a:pos x="T4" y="T5"/>
                  </a:cxn>
                  <a:cxn ang="0">
                    <a:pos x="T6" y="T7"/>
                  </a:cxn>
                  <a:cxn ang="0">
                    <a:pos x="T8" y="T9"/>
                  </a:cxn>
                  <a:cxn ang="0">
                    <a:pos x="T10" y="T11"/>
                  </a:cxn>
                </a:cxnLst>
                <a:rect l="0" t="0" r="r" b="b"/>
                <a:pathLst>
                  <a:path w="2" h="4">
                    <a:moveTo>
                      <a:pt x="2" y="1"/>
                    </a:moveTo>
                    <a:cubicBezTo>
                      <a:pt x="2" y="1"/>
                      <a:pt x="2" y="0"/>
                      <a:pt x="2" y="0"/>
                    </a:cubicBezTo>
                    <a:cubicBezTo>
                      <a:pt x="1" y="1"/>
                      <a:pt x="1" y="1"/>
                      <a:pt x="1" y="2"/>
                    </a:cubicBezTo>
                    <a:cubicBezTo>
                      <a:pt x="1" y="2"/>
                      <a:pt x="0" y="3"/>
                      <a:pt x="1" y="2"/>
                    </a:cubicBezTo>
                    <a:cubicBezTo>
                      <a:pt x="0" y="3"/>
                      <a:pt x="0" y="4"/>
                      <a:pt x="0" y="4"/>
                    </a:cubicBezTo>
                    <a:cubicBezTo>
                      <a:pt x="1" y="3"/>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59" name="chenying0907 61"/>
              <p:cNvSpPr/>
              <p:nvPr/>
            </p:nvSpPr>
            <p:spPr bwMode="auto">
              <a:xfrm>
                <a:off x="4519" y="2328"/>
                <a:ext cx="2" cy="2"/>
              </a:xfrm>
              <a:custGeom>
                <a:avLst/>
                <a:gdLst>
                  <a:gd name="T0" fmla="*/ 0 w 2"/>
                  <a:gd name="T1" fmla="*/ 2 h 2"/>
                  <a:gd name="T2" fmla="*/ 0 w 2"/>
                  <a:gd name="T3" fmla="*/ 2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0" y="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0" name="chenying0907 62"/>
              <p:cNvSpPr/>
              <p:nvPr/>
            </p:nvSpPr>
            <p:spPr bwMode="auto">
              <a:xfrm>
                <a:off x="4504" y="2325"/>
                <a:ext cx="0" cy="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1" name="chenying0907 63"/>
              <p:cNvSpPr/>
              <p:nvPr/>
            </p:nvSpPr>
            <p:spPr bwMode="auto">
              <a:xfrm>
                <a:off x="4391" y="2294"/>
                <a:ext cx="4" cy="4"/>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0" y="2"/>
                      <a:pt x="1" y="1"/>
                      <a:pt x="1" y="1"/>
                    </a:cubicBezTo>
                    <a:cubicBezTo>
                      <a:pt x="2"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2" name="chenying0907 64"/>
              <p:cNvSpPr/>
              <p:nvPr/>
            </p:nvSpPr>
            <p:spPr bwMode="auto">
              <a:xfrm>
                <a:off x="4381" y="2281"/>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3" name="chenying0907 65"/>
              <p:cNvSpPr/>
              <p:nvPr/>
            </p:nvSpPr>
            <p:spPr bwMode="auto">
              <a:xfrm>
                <a:off x="3332" y="1903"/>
                <a:ext cx="2" cy="7"/>
              </a:xfrm>
              <a:custGeom>
                <a:avLst/>
                <a:gdLst>
                  <a:gd name="T0" fmla="*/ 0 w 1"/>
                  <a:gd name="T1" fmla="*/ 3 h 3"/>
                  <a:gd name="T2" fmla="*/ 1 w 1"/>
                  <a:gd name="T3" fmla="*/ 3 h 3"/>
                  <a:gd name="T4" fmla="*/ 1 w 1"/>
                  <a:gd name="T5" fmla="*/ 0 h 3"/>
                  <a:gd name="T6" fmla="*/ 0 w 1"/>
                  <a:gd name="T7" fmla="*/ 3 h 3"/>
                </a:gdLst>
                <a:ahLst/>
                <a:cxnLst>
                  <a:cxn ang="0">
                    <a:pos x="T0" y="T1"/>
                  </a:cxn>
                  <a:cxn ang="0">
                    <a:pos x="T2" y="T3"/>
                  </a:cxn>
                  <a:cxn ang="0">
                    <a:pos x="T4" y="T5"/>
                  </a:cxn>
                  <a:cxn ang="0">
                    <a:pos x="T6" y="T7"/>
                  </a:cxn>
                </a:cxnLst>
                <a:rect l="0" t="0" r="r" b="b"/>
                <a:pathLst>
                  <a:path w="1" h="3">
                    <a:moveTo>
                      <a:pt x="0" y="3"/>
                    </a:moveTo>
                    <a:cubicBezTo>
                      <a:pt x="0" y="3"/>
                      <a:pt x="0" y="3"/>
                      <a:pt x="1" y="3"/>
                    </a:cubicBezTo>
                    <a:cubicBezTo>
                      <a:pt x="1" y="2"/>
                      <a:pt x="1" y="1"/>
                      <a:pt x="1"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4" name="chenying0907 66"/>
              <p:cNvSpPr/>
              <p:nvPr/>
            </p:nvSpPr>
            <p:spPr bwMode="auto">
              <a:xfrm>
                <a:off x="3566" y="2372"/>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5" name="chenying0907 67"/>
              <p:cNvSpPr/>
              <p:nvPr/>
            </p:nvSpPr>
            <p:spPr bwMode="auto">
              <a:xfrm>
                <a:off x="3474" y="2073"/>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6" name="chenying0907 68"/>
              <p:cNvSpPr/>
              <p:nvPr/>
            </p:nvSpPr>
            <p:spPr bwMode="auto">
              <a:xfrm>
                <a:off x="4060" y="1568"/>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7" name="chenying0907 69"/>
              <p:cNvSpPr/>
              <p:nvPr/>
            </p:nvSpPr>
            <p:spPr bwMode="auto">
              <a:xfrm>
                <a:off x="3472" y="2073"/>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8" name="chenying0907 70"/>
              <p:cNvSpPr/>
              <p:nvPr/>
            </p:nvSpPr>
            <p:spPr bwMode="auto">
              <a:xfrm>
                <a:off x="3474" y="2073"/>
                <a:ext cx="0" cy="2"/>
              </a:xfrm>
              <a:custGeom>
                <a:avLst/>
                <a:gdLst>
                  <a:gd name="T0" fmla="*/ 0 h 1"/>
                  <a:gd name="T1" fmla="*/ 1 h 1"/>
                  <a:gd name="T2" fmla="*/ 1 h 1"/>
                  <a:gd name="T3" fmla="*/ 1 h 1"/>
                  <a:gd name="T4" fmla="*/ 1 h 1"/>
                  <a:gd name="T5" fmla="*/ 1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69" name="chenying0907 71"/>
              <p:cNvSpPr/>
              <p:nvPr/>
            </p:nvSpPr>
            <p:spPr bwMode="auto">
              <a:xfrm>
                <a:off x="3702" y="1530"/>
                <a:ext cx="4" cy="2"/>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0" y="1"/>
                      <a:pt x="1"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0" name="chenying0907 72"/>
              <p:cNvSpPr/>
              <p:nvPr/>
            </p:nvSpPr>
            <p:spPr bwMode="auto">
              <a:xfrm>
                <a:off x="3421" y="2084"/>
                <a:ext cx="17" cy="15"/>
              </a:xfrm>
              <a:custGeom>
                <a:avLst/>
                <a:gdLst>
                  <a:gd name="T0" fmla="*/ 2 w 8"/>
                  <a:gd name="T1" fmla="*/ 5 h 7"/>
                  <a:gd name="T2" fmla="*/ 4 w 8"/>
                  <a:gd name="T3" fmla="*/ 2 h 7"/>
                  <a:gd name="T4" fmla="*/ 2 w 8"/>
                  <a:gd name="T5" fmla="*/ 5 h 7"/>
                </a:gdLst>
                <a:ahLst/>
                <a:cxnLst>
                  <a:cxn ang="0">
                    <a:pos x="T0" y="T1"/>
                  </a:cxn>
                  <a:cxn ang="0">
                    <a:pos x="T2" y="T3"/>
                  </a:cxn>
                  <a:cxn ang="0">
                    <a:pos x="T4" y="T5"/>
                  </a:cxn>
                </a:cxnLst>
                <a:rect l="0" t="0" r="r" b="b"/>
                <a:pathLst>
                  <a:path w="8" h="7">
                    <a:moveTo>
                      <a:pt x="2" y="5"/>
                    </a:moveTo>
                    <a:cubicBezTo>
                      <a:pt x="8" y="0"/>
                      <a:pt x="0" y="7"/>
                      <a:pt x="4" y="2"/>
                    </a:cubicBezTo>
                    <a:cubicBezTo>
                      <a:pt x="2" y="3"/>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1" name="chenying0907 73"/>
              <p:cNvSpPr/>
              <p:nvPr/>
            </p:nvSpPr>
            <p:spPr bwMode="auto">
              <a:xfrm>
                <a:off x="4381" y="2247"/>
                <a:ext cx="2" cy="4"/>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0" y="2"/>
                      <a:pt x="0"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2" name="chenying0907 74"/>
              <p:cNvSpPr/>
              <p:nvPr/>
            </p:nvSpPr>
            <p:spPr bwMode="auto">
              <a:xfrm>
                <a:off x="4381" y="2247"/>
                <a:ext cx="2" cy="6"/>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3"/>
                      <a:pt x="0" y="3"/>
                      <a:pt x="0" y="3"/>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3" name="chenying0907 75"/>
              <p:cNvSpPr/>
              <p:nvPr/>
            </p:nvSpPr>
            <p:spPr bwMode="auto">
              <a:xfrm>
                <a:off x="3914" y="15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4" name="chenying0907 76"/>
              <p:cNvSpPr/>
              <p:nvPr/>
            </p:nvSpPr>
            <p:spPr bwMode="auto">
              <a:xfrm>
                <a:off x="3317" y="1492"/>
                <a:ext cx="1064" cy="1219"/>
              </a:xfrm>
              <a:custGeom>
                <a:avLst/>
                <a:gdLst>
                  <a:gd name="T0" fmla="*/ 307 w 501"/>
                  <a:gd name="T1" fmla="*/ 7 h 575"/>
                  <a:gd name="T2" fmla="*/ 204 w 501"/>
                  <a:gd name="T3" fmla="*/ 13 h 575"/>
                  <a:gd name="T4" fmla="*/ 130 w 501"/>
                  <a:gd name="T5" fmla="*/ 42 h 575"/>
                  <a:gd name="T6" fmla="*/ 23 w 501"/>
                  <a:gd name="T7" fmla="*/ 152 h 575"/>
                  <a:gd name="T8" fmla="*/ 0 w 501"/>
                  <a:gd name="T9" fmla="*/ 247 h 575"/>
                  <a:gd name="T10" fmla="*/ 50 w 501"/>
                  <a:gd name="T11" fmla="*/ 385 h 575"/>
                  <a:gd name="T12" fmla="*/ 111 w 501"/>
                  <a:gd name="T13" fmla="*/ 430 h 575"/>
                  <a:gd name="T14" fmla="*/ 184 w 501"/>
                  <a:gd name="T15" fmla="*/ 490 h 575"/>
                  <a:gd name="T16" fmla="*/ 202 w 501"/>
                  <a:gd name="T17" fmla="*/ 528 h 575"/>
                  <a:gd name="T18" fmla="*/ 213 w 501"/>
                  <a:gd name="T19" fmla="*/ 562 h 575"/>
                  <a:gd name="T20" fmla="*/ 214 w 501"/>
                  <a:gd name="T21" fmla="*/ 567 h 575"/>
                  <a:gd name="T22" fmla="*/ 211 w 501"/>
                  <a:gd name="T23" fmla="*/ 536 h 575"/>
                  <a:gd name="T24" fmla="*/ 199 w 501"/>
                  <a:gd name="T25" fmla="*/ 494 h 575"/>
                  <a:gd name="T26" fmla="*/ 165 w 501"/>
                  <a:gd name="T27" fmla="*/ 454 h 575"/>
                  <a:gd name="T28" fmla="*/ 164 w 501"/>
                  <a:gd name="T29" fmla="*/ 451 h 575"/>
                  <a:gd name="T30" fmla="*/ 135 w 501"/>
                  <a:gd name="T31" fmla="*/ 430 h 575"/>
                  <a:gd name="T32" fmla="*/ 134 w 501"/>
                  <a:gd name="T33" fmla="*/ 428 h 575"/>
                  <a:gd name="T34" fmla="*/ 125 w 501"/>
                  <a:gd name="T35" fmla="*/ 419 h 575"/>
                  <a:gd name="T36" fmla="*/ 97 w 501"/>
                  <a:gd name="T37" fmla="*/ 407 h 575"/>
                  <a:gd name="T38" fmla="*/ 85 w 501"/>
                  <a:gd name="T39" fmla="*/ 394 h 575"/>
                  <a:gd name="T40" fmla="*/ 77 w 501"/>
                  <a:gd name="T41" fmla="*/ 384 h 575"/>
                  <a:gd name="T42" fmla="*/ 63 w 501"/>
                  <a:gd name="T43" fmla="*/ 368 h 575"/>
                  <a:gd name="T44" fmla="*/ 49 w 501"/>
                  <a:gd name="T45" fmla="*/ 353 h 575"/>
                  <a:gd name="T46" fmla="*/ 40 w 501"/>
                  <a:gd name="T47" fmla="*/ 338 h 575"/>
                  <a:gd name="T48" fmla="*/ 25 w 501"/>
                  <a:gd name="T49" fmla="*/ 323 h 575"/>
                  <a:gd name="T50" fmla="*/ 29 w 501"/>
                  <a:gd name="T51" fmla="*/ 315 h 575"/>
                  <a:gd name="T52" fmla="*/ 21 w 501"/>
                  <a:gd name="T53" fmla="*/ 247 h 575"/>
                  <a:gd name="T54" fmla="*/ 23 w 501"/>
                  <a:gd name="T55" fmla="*/ 221 h 575"/>
                  <a:gd name="T56" fmla="*/ 26 w 501"/>
                  <a:gd name="T57" fmla="*/ 191 h 575"/>
                  <a:gd name="T58" fmla="*/ 56 w 501"/>
                  <a:gd name="T59" fmla="*/ 133 h 575"/>
                  <a:gd name="T60" fmla="*/ 74 w 501"/>
                  <a:gd name="T61" fmla="*/ 107 h 575"/>
                  <a:gd name="T62" fmla="*/ 84 w 501"/>
                  <a:gd name="T63" fmla="*/ 99 h 575"/>
                  <a:gd name="T64" fmla="*/ 90 w 501"/>
                  <a:gd name="T65" fmla="*/ 91 h 575"/>
                  <a:gd name="T66" fmla="*/ 110 w 501"/>
                  <a:gd name="T67" fmla="*/ 80 h 575"/>
                  <a:gd name="T68" fmla="*/ 129 w 501"/>
                  <a:gd name="T69" fmla="*/ 65 h 575"/>
                  <a:gd name="T70" fmla="*/ 182 w 501"/>
                  <a:gd name="T71" fmla="*/ 36 h 575"/>
                  <a:gd name="T72" fmla="*/ 211 w 501"/>
                  <a:gd name="T73" fmla="*/ 29 h 575"/>
                  <a:gd name="T74" fmla="*/ 253 w 501"/>
                  <a:gd name="T75" fmla="*/ 19 h 575"/>
                  <a:gd name="T76" fmla="*/ 281 w 501"/>
                  <a:gd name="T77" fmla="*/ 19 h 575"/>
                  <a:gd name="T78" fmla="*/ 284 w 501"/>
                  <a:gd name="T79" fmla="*/ 19 h 575"/>
                  <a:gd name="T80" fmla="*/ 320 w 501"/>
                  <a:gd name="T81" fmla="*/ 24 h 575"/>
                  <a:gd name="T82" fmla="*/ 369 w 501"/>
                  <a:gd name="T83" fmla="*/ 42 h 575"/>
                  <a:gd name="T84" fmla="*/ 388 w 501"/>
                  <a:gd name="T85" fmla="*/ 53 h 575"/>
                  <a:gd name="T86" fmla="*/ 407 w 501"/>
                  <a:gd name="T87" fmla="*/ 71 h 575"/>
                  <a:gd name="T88" fmla="*/ 435 w 501"/>
                  <a:gd name="T89" fmla="*/ 107 h 575"/>
                  <a:gd name="T90" fmla="*/ 462 w 501"/>
                  <a:gd name="T91" fmla="*/ 154 h 575"/>
                  <a:gd name="T92" fmla="*/ 471 w 501"/>
                  <a:gd name="T93" fmla="*/ 184 h 575"/>
                  <a:gd name="T94" fmla="*/ 464 w 501"/>
                  <a:gd name="T95" fmla="*/ 279 h 575"/>
                  <a:gd name="T96" fmla="*/ 451 w 501"/>
                  <a:gd name="T97" fmla="*/ 307 h 575"/>
                  <a:gd name="T98" fmla="*/ 395 w 501"/>
                  <a:gd name="T99" fmla="*/ 377 h 575"/>
                  <a:gd name="T100" fmla="*/ 368 w 501"/>
                  <a:gd name="T101" fmla="*/ 412 h 575"/>
                  <a:gd name="T102" fmla="*/ 363 w 501"/>
                  <a:gd name="T103" fmla="*/ 573 h 575"/>
                  <a:gd name="T104" fmla="*/ 446 w 501"/>
                  <a:gd name="T105" fmla="*/ 342 h 575"/>
                  <a:gd name="T106" fmla="*/ 463 w 501"/>
                  <a:gd name="T107" fmla="*/ 11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1" h="575">
                    <a:moveTo>
                      <a:pt x="463" y="118"/>
                    </a:moveTo>
                    <a:cubicBezTo>
                      <a:pt x="439" y="74"/>
                      <a:pt x="402" y="38"/>
                      <a:pt x="355" y="17"/>
                    </a:cubicBezTo>
                    <a:cubicBezTo>
                      <a:pt x="347" y="17"/>
                      <a:pt x="337" y="12"/>
                      <a:pt x="328" y="12"/>
                    </a:cubicBezTo>
                    <a:cubicBezTo>
                      <a:pt x="328" y="11"/>
                      <a:pt x="328" y="11"/>
                      <a:pt x="328" y="11"/>
                    </a:cubicBezTo>
                    <a:cubicBezTo>
                      <a:pt x="320" y="11"/>
                      <a:pt x="319" y="8"/>
                      <a:pt x="310" y="5"/>
                    </a:cubicBezTo>
                    <a:cubicBezTo>
                      <a:pt x="309" y="7"/>
                      <a:pt x="306" y="5"/>
                      <a:pt x="307" y="7"/>
                    </a:cubicBezTo>
                    <a:cubicBezTo>
                      <a:pt x="303" y="8"/>
                      <a:pt x="301" y="3"/>
                      <a:pt x="296" y="4"/>
                    </a:cubicBezTo>
                    <a:cubicBezTo>
                      <a:pt x="296" y="3"/>
                      <a:pt x="296" y="5"/>
                      <a:pt x="295" y="4"/>
                    </a:cubicBezTo>
                    <a:cubicBezTo>
                      <a:pt x="282" y="5"/>
                      <a:pt x="298" y="3"/>
                      <a:pt x="282" y="0"/>
                    </a:cubicBezTo>
                    <a:cubicBezTo>
                      <a:pt x="259" y="0"/>
                      <a:pt x="236" y="5"/>
                      <a:pt x="215" y="9"/>
                    </a:cubicBezTo>
                    <a:cubicBezTo>
                      <a:pt x="216" y="9"/>
                      <a:pt x="217" y="10"/>
                      <a:pt x="215" y="11"/>
                    </a:cubicBezTo>
                    <a:cubicBezTo>
                      <a:pt x="212" y="8"/>
                      <a:pt x="208" y="13"/>
                      <a:pt x="204" y="13"/>
                    </a:cubicBezTo>
                    <a:cubicBezTo>
                      <a:pt x="204" y="12"/>
                      <a:pt x="206" y="12"/>
                      <a:pt x="207" y="11"/>
                    </a:cubicBezTo>
                    <a:cubicBezTo>
                      <a:pt x="197" y="13"/>
                      <a:pt x="190" y="17"/>
                      <a:pt x="181" y="19"/>
                    </a:cubicBezTo>
                    <a:cubicBezTo>
                      <a:pt x="173" y="24"/>
                      <a:pt x="163" y="25"/>
                      <a:pt x="158" y="29"/>
                    </a:cubicBezTo>
                    <a:cubicBezTo>
                      <a:pt x="159" y="27"/>
                      <a:pt x="154" y="30"/>
                      <a:pt x="152" y="30"/>
                    </a:cubicBezTo>
                    <a:cubicBezTo>
                      <a:pt x="148" y="37"/>
                      <a:pt x="136" y="37"/>
                      <a:pt x="131" y="43"/>
                    </a:cubicBezTo>
                    <a:cubicBezTo>
                      <a:pt x="130" y="42"/>
                      <a:pt x="130" y="42"/>
                      <a:pt x="130" y="42"/>
                    </a:cubicBezTo>
                    <a:cubicBezTo>
                      <a:pt x="110" y="54"/>
                      <a:pt x="88" y="68"/>
                      <a:pt x="70" y="87"/>
                    </a:cubicBezTo>
                    <a:cubicBezTo>
                      <a:pt x="59" y="96"/>
                      <a:pt x="48" y="108"/>
                      <a:pt x="39" y="121"/>
                    </a:cubicBezTo>
                    <a:cubicBezTo>
                      <a:pt x="38" y="123"/>
                      <a:pt x="40" y="122"/>
                      <a:pt x="39" y="124"/>
                    </a:cubicBezTo>
                    <a:cubicBezTo>
                      <a:pt x="37" y="127"/>
                      <a:pt x="38" y="123"/>
                      <a:pt x="37" y="124"/>
                    </a:cubicBezTo>
                    <a:cubicBezTo>
                      <a:pt x="34" y="132"/>
                      <a:pt x="28" y="140"/>
                      <a:pt x="23" y="148"/>
                    </a:cubicBezTo>
                    <a:cubicBezTo>
                      <a:pt x="23" y="150"/>
                      <a:pt x="22" y="152"/>
                      <a:pt x="23" y="152"/>
                    </a:cubicBezTo>
                    <a:cubicBezTo>
                      <a:pt x="17" y="161"/>
                      <a:pt x="14" y="176"/>
                      <a:pt x="9" y="185"/>
                    </a:cubicBezTo>
                    <a:cubicBezTo>
                      <a:pt x="14" y="183"/>
                      <a:pt x="10" y="192"/>
                      <a:pt x="10" y="196"/>
                    </a:cubicBezTo>
                    <a:cubicBezTo>
                      <a:pt x="9" y="198"/>
                      <a:pt x="8" y="198"/>
                      <a:pt x="8" y="197"/>
                    </a:cubicBezTo>
                    <a:cubicBezTo>
                      <a:pt x="6" y="205"/>
                      <a:pt x="5" y="209"/>
                      <a:pt x="3" y="219"/>
                    </a:cubicBezTo>
                    <a:cubicBezTo>
                      <a:pt x="2" y="223"/>
                      <a:pt x="4" y="225"/>
                      <a:pt x="3" y="230"/>
                    </a:cubicBezTo>
                    <a:cubicBezTo>
                      <a:pt x="0" y="233"/>
                      <a:pt x="1" y="241"/>
                      <a:pt x="0" y="247"/>
                    </a:cubicBezTo>
                    <a:cubicBezTo>
                      <a:pt x="2" y="245"/>
                      <a:pt x="4" y="252"/>
                      <a:pt x="3" y="257"/>
                    </a:cubicBezTo>
                    <a:cubicBezTo>
                      <a:pt x="0" y="256"/>
                      <a:pt x="0" y="256"/>
                      <a:pt x="0" y="256"/>
                    </a:cubicBezTo>
                    <a:cubicBezTo>
                      <a:pt x="1" y="272"/>
                      <a:pt x="0" y="297"/>
                      <a:pt x="9" y="316"/>
                    </a:cubicBezTo>
                    <a:cubicBezTo>
                      <a:pt x="8" y="318"/>
                      <a:pt x="8" y="318"/>
                      <a:pt x="8" y="318"/>
                    </a:cubicBezTo>
                    <a:cubicBezTo>
                      <a:pt x="17" y="337"/>
                      <a:pt x="25" y="356"/>
                      <a:pt x="39" y="370"/>
                    </a:cubicBezTo>
                    <a:cubicBezTo>
                      <a:pt x="42" y="375"/>
                      <a:pt x="47" y="381"/>
                      <a:pt x="50" y="385"/>
                    </a:cubicBezTo>
                    <a:cubicBezTo>
                      <a:pt x="56" y="390"/>
                      <a:pt x="58" y="391"/>
                      <a:pt x="63" y="393"/>
                    </a:cubicBezTo>
                    <a:cubicBezTo>
                      <a:pt x="65" y="395"/>
                      <a:pt x="65" y="397"/>
                      <a:pt x="65" y="398"/>
                    </a:cubicBezTo>
                    <a:cubicBezTo>
                      <a:pt x="71" y="405"/>
                      <a:pt x="76" y="411"/>
                      <a:pt x="83" y="414"/>
                    </a:cubicBezTo>
                    <a:cubicBezTo>
                      <a:pt x="83" y="415"/>
                      <a:pt x="83" y="415"/>
                      <a:pt x="83" y="415"/>
                    </a:cubicBezTo>
                    <a:cubicBezTo>
                      <a:pt x="89" y="419"/>
                      <a:pt x="98" y="423"/>
                      <a:pt x="104" y="429"/>
                    </a:cubicBezTo>
                    <a:cubicBezTo>
                      <a:pt x="106" y="429"/>
                      <a:pt x="113" y="433"/>
                      <a:pt x="111" y="430"/>
                    </a:cubicBezTo>
                    <a:cubicBezTo>
                      <a:pt x="114" y="431"/>
                      <a:pt x="111" y="433"/>
                      <a:pt x="115" y="433"/>
                    </a:cubicBezTo>
                    <a:cubicBezTo>
                      <a:pt x="111" y="433"/>
                      <a:pt x="111" y="433"/>
                      <a:pt x="111" y="433"/>
                    </a:cubicBezTo>
                    <a:cubicBezTo>
                      <a:pt x="125" y="443"/>
                      <a:pt x="138" y="450"/>
                      <a:pt x="152" y="459"/>
                    </a:cubicBezTo>
                    <a:cubicBezTo>
                      <a:pt x="154" y="464"/>
                      <a:pt x="165" y="469"/>
                      <a:pt x="170" y="476"/>
                    </a:cubicBezTo>
                    <a:cubicBezTo>
                      <a:pt x="175" y="479"/>
                      <a:pt x="180" y="487"/>
                      <a:pt x="185" y="489"/>
                    </a:cubicBezTo>
                    <a:cubicBezTo>
                      <a:pt x="184" y="490"/>
                      <a:pt x="184" y="490"/>
                      <a:pt x="184" y="490"/>
                    </a:cubicBezTo>
                    <a:cubicBezTo>
                      <a:pt x="188" y="495"/>
                      <a:pt x="194" y="503"/>
                      <a:pt x="196" y="512"/>
                    </a:cubicBezTo>
                    <a:cubicBezTo>
                      <a:pt x="198" y="518"/>
                      <a:pt x="200" y="517"/>
                      <a:pt x="202" y="521"/>
                    </a:cubicBezTo>
                    <a:cubicBezTo>
                      <a:pt x="201" y="521"/>
                      <a:pt x="201" y="521"/>
                      <a:pt x="201" y="521"/>
                    </a:cubicBezTo>
                    <a:cubicBezTo>
                      <a:pt x="203" y="525"/>
                      <a:pt x="206" y="526"/>
                      <a:pt x="207" y="528"/>
                    </a:cubicBezTo>
                    <a:cubicBezTo>
                      <a:pt x="207" y="532"/>
                      <a:pt x="208" y="532"/>
                      <a:pt x="208" y="536"/>
                    </a:cubicBezTo>
                    <a:cubicBezTo>
                      <a:pt x="207" y="532"/>
                      <a:pt x="205" y="530"/>
                      <a:pt x="202" y="528"/>
                    </a:cubicBezTo>
                    <a:cubicBezTo>
                      <a:pt x="203" y="534"/>
                      <a:pt x="207" y="539"/>
                      <a:pt x="206" y="543"/>
                    </a:cubicBezTo>
                    <a:cubicBezTo>
                      <a:pt x="207" y="547"/>
                      <a:pt x="207" y="551"/>
                      <a:pt x="209" y="551"/>
                    </a:cubicBezTo>
                    <a:cubicBezTo>
                      <a:pt x="209" y="552"/>
                      <a:pt x="208" y="555"/>
                      <a:pt x="207" y="552"/>
                    </a:cubicBezTo>
                    <a:cubicBezTo>
                      <a:pt x="208" y="556"/>
                      <a:pt x="208" y="558"/>
                      <a:pt x="209" y="560"/>
                    </a:cubicBezTo>
                    <a:cubicBezTo>
                      <a:pt x="209" y="560"/>
                      <a:pt x="209" y="559"/>
                      <a:pt x="209" y="558"/>
                    </a:cubicBezTo>
                    <a:cubicBezTo>
                      <a:pt x="211" y="560"/>
                      <a:pt x="211" y="563"/>
                      <a:pt x="213" y="562"/>
                    </a:cubicBezTo>
                    <a:cubicBezTo>
                      <a:pt x="212" y="561"/>
                      <a:pt x="212" y="560"/>
                      <a:pt x="212" y="558"/>
                    </a:cubicBezTo>
                    <a:cubicBezTo>
                      <a:pt x="213" y="559"/>
                      <a:pt x="214" y="565"/>
                      <a:pt x="213" y="567"/>
                    </a:cubicBezTo>
                    <a:cubicBezTo>
                      <a:pt x="212" y="569"/>
                      <a:pt x="210" y="563"/>
                      <a:pt x="210" y="566"/>
                    </a:cubicBezTo>
                    <a:cubicBezTo>
                      <a:pt x="213" y="575"/>
                      <a:pt x="213" y="575"/>
                      <a:pt x="213" y="575"/>
                    </a:cubicBezTo>
                    <a:cubicBezTo>
                      <a:pt x="213" y="573"/>
                      <a:pt x="214" y="570"/>
                      <a:pt x="215" y="571"/>
                    </a:cubicBezTo>
                    <a:cubicBezTo>
                      <a:pt x="214" y="567"/>
                      <a:pt x="214" y="567"/>
                      <a:pt x="214" y="567"/>
                    </a:cubicBezTo>
                    <a:cubicBezTo>
                      <a:pt x="215" y="567"/>
                      <a:pt x="215" y="567"/>
                      <a:pt x="215" y="567"/>
                    </a:cubicBezTo>
                    <a:cubicBezTo>
                      <a:pt x="214" y="560"/>
                      <a:pt x="215" y="555"/>
                      <a:pt x="214" y="548"/>
                    </a:cubicBezTo>
                    <a:cubicBezTo>
                      <a:pt x="212" y="551"/>
                      <a:pt x="212" y="551"/>
                      <a:pt x="212" y="551"/>
                    </a:cubicBezTo>
                    <a:cubicBezTo>
                      <a:pt x="212" y="547"/>
                      <a:pt x="209" y="543"/>
                      <a:pt x="210" y="539"/>
                    </a:cubicBezTo>
                    <a:cubicBezTo>
                      <a:pt x="211" y="541"/>
                      <a:pt x="211" y="539"/>
                      <a:pt x="212" y="539"/>
                    </a:cubicBezTo>
                    <a:cubicBezTo>
                      <a:pt x="212" y="538"/>
                      <a:pt x="211" y="537"/>
                      <a:pt x="211" y="536"/>
                    </a:cubicBezTo>
                    <a:cubicBezTo>
                      <a:pt x="214" y="538"/>
                      <a:pt x="214" y="538"/>
                      <a:pt x="214" y="538"/>
                    </a:cubicBezTo>
                    <a:cubicBezTo>
                      <a:pt x="210" y="536"/>
                      <a:pt x="210" y="526"/>
                      <a:pt x="210" y="525"/>
                    </a:cubicBezTo>
                    <a:cubicBezTo>
                      <a:pt x="210" y="525"/>
                      <a:pt x="210" y="525"/>
                      <a:pt x="210" y="525"/>
                    </a:cubicBezTo>
                    <a:cubicBezTo>
                      <a:pt x="209" y="519"/>
                      <a:pt x="209" y="527"/>
                      <a:pt x="208" y="523"/>
                    </a:cubicBezTo>
                    <a:cubicBezTo>
                      <a:pt x="207" y="519"/>
                      <a:pt x="210" y="520"/>
                      <a:pt x="210" y="517"/>
                    </a:cubicBezTo>
                    <a:cubicBezTo>
                      <a:pt x="207" y="511"/>
                      <a:pt x="202" y="501"/>
                      <a:pt x="199" y="494"/>
                    </a:cubicBezTo>
                    <a:cubicBezTo>
                      <a:pt x="196" y="489"/>
                      <a:pt x="191" y="484"/>
                      <a:pt x="186" y="481"/>
                    </a:cubicBezTo>
                    <a:cubicBezTo>
                      <a:pt x="183" y="477"/>
                      <a:pt x="189" y="480"/>
                      <a:pt x="184" y="476"/>
                    </a:cubicBezTo>
                    <a:cubicBezTo>
                      <a:pt x="186" y="476"/>
                      <a:pt x="186" y="475"/>
                      <a:pt x="186" y="474"/>
                    </a:cubicBezTo>
                    <a:cubicBezTo>
                      <a:pt x="185" y="474"/>
                      <a:pt x="179" y="467"/>
                      <a:pt x="181" y="471"/>
                    </a:cubicBezTo>
                    <a:cubicBezTo>
                      <a:pt x="176" y="466"/>
                      <a:pt x="169" y="460"/>
                      <a:pt x="163" y="455"/>
                    </a:cubicBezTo>
                    <a:cubicBezTo>
                      <a:pt x="165" y="457"/>
                      <a:pt x="167" y="456"/>
                      <a:pt x="165" y="454"/>
                    </a:cubicBezTo>
                    <a:cubicBezTo>
                      <a:pt x="162" y="453"/>
                      <a:pt x="156" y="450"/>
                      <a:pt x="151" y="445"/>
                    </a:cubicBezTo>
                    <a:cubicBezTo>
                      <a:pt x="150" y="447"/>
                      <a:pt x="152" y="448"/>
                      <a:pt x="150" y="449"/>
                    </a:cubicBezTo>
                    <a:cubicBezTo>
                      <a:pt x="149" y="449"/>
                      <a:pt x="147" y="449"/>
                      <a:pt x="146" y="447"/>
                    </a:cubicBezTo>
                    <a:cubicBezTo>
                      <a:pt x="147" y="445"/>
                      <a:pt x="148" y="443"/>
                      <a:pt x="144" y="440"/>
                    </a:cubicBezTo>
                    <a:cubicBezTo>
                      <a:pt x="146" y="438"/>
                      <a:pt x="152" y="446"/>
                      <a:pt x="151" y="442"/>
                    </a:cubicBezTo>
                    <a:cubicBezTo>
                      <a:pt x="154" y="442"/>
                      <a:pt x="163" y="448"/>
                      <a:pt x="164" y="451"/>
                    </a:cubicBezTo>
                    <a:cubicBezTo>
                      <a:pt x="170" y="452"/>
                      <a:pt x="161" y="448"/>
                      <a:pt x="163" y="447"/>
                    </a:cubicBezTo>
                    <a:cubicBezTo>
                      <a:pt x="159" y="444"/>
                      <a:pt x="157" y="444"/>
                      <a:pt x="151" y="440"/>
                    </a:cubicBezTo>
                    <a:cubicBezTo>
                      <a:pt x="150" y="440"/>
                      <a:pt x="152" y="442"/>
                      <a:pt x="148" y="441"/>
                    </a:cubicBezTo>
                    <a:cubicBezTo>
                      <a:pt x="142" y="439"/>
                      <a:pt x="143" y="435"/>
                      <a:pt x="141" y="434"/>
                    </a:cubicBezTo>
                    <a:cubicBezTo>
                      <a:pt x="144" y="435"/>
                      <a:pt x="144" y="435"/>
                      <a:pt x="144" y="435"/>
                    </a:cubicBezTo>
                    <a:cubicBezTo>
                      <a:pt x="141" y="432"/>
                      <a:pt x="139" y="432"/>
                      <a:pt x="135" y="430"/>
                    </a:cubicBezTo>
                    <a:cubicBezTo>
                      <a:pt x="136" y="426"/>
                      <a:pt x="142" y="434"/>
                      <a:pt x="144" y="433"/>
                    </a:cubicBezTo>
                    <a:cubicBezTo>
                      <a:pt x="143" y="429"/>
                      <a:pt x="143" y="429"/>
                      <a:pt x="143" y="429"/>
                    </a:cubicBezTo>
                    <a:cubicBezTo>
                      <a:pt x="137" y="425"/>
                      <a:pt x="140" y="430"/>
                      <a:pt x="134" y="425"/>
                    </a:cubicBezTo>
                    <a:cubicBezTo>
                      <a:pt x="135" y="425"/>
                      <a:pt x="135" y="425"/>
                      <a:pt x="135" y="425"/>
                    </a:cubicBezTo>
                    <a:cubicBezTo>
                      <a:pt x="131" y="423"/>
                      <a:pt x="131" y="423"/>
                      <a:pt x="131" y="423"/>
                    </a:cubicBezTo>
                    <a:cubicBezTo>
                      <a:pt x="131" y="424"/>
                      <a:pt x="130" y="426"/>
                      <a:pt x="134" y="428"/>
                    </a:cubicBezTo>
                    <a:cubicBezTo>
                      <a:pt x="130" y="429"/>
                      <a:pt x="131" y="427"/>
                      <a:pt x="125" y="424"/>
                    </a:cubicBezTo>
                    <a:cubicBezTo>
                      <a:pt x="122" y="424"/>
                      <a:pt x="127" y="425"/>
                      <a:pt x="126" y="427"/>
                    </a:cubicBezTo>
                    <a:cubicBezTo>
                      <a:pt x="126" y="428"/>
                      <a:pt x="123" y="426"/>
                      <a:pt x="120" y="425"/>
                    </a:cubicBezTo>
                    <a:cubicBezTo>
                      <a:pt x="116" y="422"/>
                      <a:pt x="119" y="421"/>
                      <a:pt x="118" y="419"/>
                    </a:cubicBezTo>
                    <a:cubicBezTo>
                      <a:pt x="119" y="420"/>
                      <a:pt x="122" y="422"/>
                      <a:pt x="121" y="422"/>
                    </a:cubicBezTo>
                    <a:cubicBezTo>
                      <a:pt x="127" y="424"/>
                      <a:pt x="121" y="418"/>
                      <a:pt x="125" y="419"/>
                    </a:cubicBezTo>
                    <a:cubicBezTo>
                      <a:pt x="122" y="415"/>
                      <a:pt x="121" y="417"/>
                      <a:pt x="118" y="416"/>
                    </a:cubicBezTo>
                    <a:cubicBezTo>
                      <a:pt x="119" y="417"/>
                      <a:pt x="117" y="418"/>
                      <a:pt x="117" y="419"/>
                    </a:cubicBezTo>
                    <a:cubicBezTo>
                      <a:pt x="108" y="418"/>
                      <a:pt x="115" y="413"/>
                      <a:pt x="108" y="409"/>
                    </a:cubicBezTo>
                    <a:cubicBezTo>
                      <a:pt x="108" y="413"/>
                      <a:pt x="98" y="407"/>
                      <a:pt x="100" y="413"/>
                    </a:cubicBezTo>
                    <a:cubicBezTo>
                      <a:pt x="98" y="412"/>
                      <a:pt x="96" y="411"/>
                      <a:pt x="95" y="410"/>
                    </a:cubicBezTo>
                    <a:cubicBezTo>
                      <a:pt x="98" y="409"/>
                      <a:pt x="93" y="407"/>
                      <a:pt x="97" y="407"/>
                    </a:cubicBezTo>
                    <a:cubicBezTo>
                      <a:pt x="95" y="405"/>
                      <a:pt x="95" y="405"/>
                      <a:pt x="95" y="405"/>
                    </a:cubicBezTo>
                    <a:cubicBezTo>
                      <a:pt x="100" y="406"/>
                      <a:pt x="100" y="406"/>
                      <a:pt x="100" y="406"/>
                    </a:cubicBezTo>
                    <a:cubicBezTo>
                      <a:pt x="98" y="403"/>
                      <a:pt x="95" y="399"/>
                      <a:pt x="94" y="397"/>
                    </a:cubicBezTo>
                    <a:cubicBezTo>
                      <a:pt x="91" y="395"/>
                      <a:pt x="94" y="399"/>
                      <a:pt x="90" y="397"/>
                    </a:cubicBezTo>
                    <a:cubicBezTo>
                      <a:pt x="92" y="397"/>
                      <a:pt x="91" y="394"/>
                      <a:pt x="89" y="393"/>
                    </a:cubicBezTo>
                    <a:cubicBezTo>
                      <a:pt x="92" y="396"/>
                      <a:pt x="87" y="395"/>
                      <a:pt x="85" y="394"/>
                    </a:cubicBezTo>
                    <a:cubicBezTo>
                      <a:pt x="82" y="392"/>
                      <a:pt x="81" y="388"/>
                      <a:pt x="81" y="388"/>
                    </a:cubicBezTo>
                    <a:cubicBezTo>
                      <a:pt x="86" y="389"/>
                      <a:pt x="86" y="389"/>
                      <a:pt x="86" y="389"/>
                    </a:cubicBezTo>
                    <a:cubicBezTo>
                      <a:pt x="82" y="388"/>
                      <a:pt x="85" y="388"/>
                      <a:pt x="82" y="386"/>
                    </a:cubicBezTo>
                    <a:cubicBezTo>
                      <a:pt x="81" y="386"/>
                      <a:pt x="78" y="386"/>
                      <a:pt x="77" y="387"/>
                    </a:cubicBezTo>
                    <a:cubicBezTo>
                      <a:pt x="75" y="385"/>
                      <a:pt x="74" y="383"/>
                      <a:pt x="73" y="383"/>
                    </a:cubicBezTo>
                    <a:cubicBezTo>
                      <a:pt x="77" y="384"/>
                      <a:pt x="77" y="384"/>
                      <a:pt x="77" y="384"/>
                    </a:cubicBezTo>
                    <a:cubicBezTo>
                      <a:pt x="73" y="381"/>
                      <a:pt x="79" y="381"/>
                      <a:pt x="74" y="378"/>
                    </a:cubicBezTo>
                    <a:cubicBezTo>
                      <a:pt x="72" y="378"/>
                      <a:pt x="72" y="378"/>
                      <a:pt x="72" y="378"/>
                    </a:cubicBezTo>
                    <a:cubicBezTo>
                      <a:pt x="72" y="377"/>
                      <a:pt x="72" y="376"/>
                      <a:pt x="73" y="377"/>
                    </a:cubicBezTo>
                    <a:cubicBezTo>
                      <a:pt x="71" y="377"/>
                      <a:pt x="69" y="375"/>
                      <a:pt x="68" y="374"/>
                    </a:cubicBezTo>
                    <a:cubicBezTo>
                      <a:pt x="69" y="373"/>
                      <a:pt x="69" y="373"/>
                      <a:pt x="69" y="373"/>
                    </a:cubicBezTo>
                    <a:cubicBezTo>
                      <a:pt x="67" y="372"/>
                      <a:pt x="63" y="371"/>
                      <a:pt x="63" y="368"/>
                    </a:cubicBezTo>
                    <a:cubicBezTo>
                      <a:pt x="62" y="371"/>
                      <a:pt x="65" y="370"/>
                      <a:pt x="66" y="373"/>
                    </a:cubicBezTo>
                    <a:cubicBezTo>
                      <a:pt x="66" y="377"/>
                      <a:pt x="62" y="372"/>
                      <a:pt x="62" y="371"/>
                    </a:cubicBezTo>
                    <a:cubicBezTo>
                      <a:pt x="64" y="370"/>
                      <a:pt x="58" y="367"/>
                      <a:pt x="56" y="364"/>
                    </a:cubicBezTo>
                    <a:cubicBezTo>
                      <a:pt x="56" y="363"/>
                      <a:pt x="55" y="361"/>
                      <a:pt x="55" y="360"/>
                    </a:cubicBezTo>
                    <a:cubicBezTo>
                      <a:pt x="53" y="360"/>
                      <a:pt x="53" y="360"/>
                      <a:pt x="53" y="360"/>
                    </a:cubicBezTo>
                    <a:cubicBezTo>
                      <a:pt x="56" y="357"/>
                      <a:pt x="49" y="356"/>
                      <a:pt x="49" y="353"/>
                    </a:cubicBezTo>
                    <a:cubicBezTo>
                      <a:pt x="50" y="354"/>
                      <a:pt x="51" y="353"/>
                      <a:pt x="51" y="351"/>
                    </a:cubicBezTo>
                    <a:cubicBezTo>
                      <a:pt x="50" y="355"/>
                      <a:pt x="45" y="349"/>
                      <a:pt x="44" y="350"/>
                    </a:cubicBezTo>
                    <a:cubicBezTo>
                      <a:pt x="42" y="345"/>
                      <a:pt x="48" y="349"/>
                      <a:pt x="48" y="347"/>
                    </a:cubicBezTo>
                    <a:cubicBezTo>
                      <a:pt x="45" y="346"/>
                      <a:pt x="46" y="341"/>
                      <a:pt x="43" y="341"/>
                    </a:cubicBezTo>
                    <a:cubicBezTo>
                      <a:pt x="44" y="345"/>
                      <a:pt x="41" y="341"/>
                      <a:pt x="40" y="341"/>
                    </a:cubicBezTo>
                    <a:cubicBezTo>
                      <a:pt x="38" y="337"/>
                      <a:pt x="41" y="341"/>
                      <a:pt x="40" y="338"/>
                    </a:cubicBezTo>
                    <a:cubicBezTo>
                      <a:pt x="39" y="336"/>
                      <a:pt x="36" y="335"/>
                      <a:pt x="37" y="338"/>
                    </a:cubicBezTo>
                    <a:cubicBezTo>
                      <a:pt x="36" y="335"/>
                      <a:pt x="32" y="333"/>
                      <a:pt x="32" y="330"/>
                    </a:cubicBezTo>
                    <a:cubicBezTo>
                      <a:pt x="33" y="328"/>
                      <a:pt x="36" y="335"/>
                      <a:pt x="36" y="333"/>
                    </a:cubicBezTo>
                    <a:cubicBezTo>
                      <a:pt x="32" y="326"/>
                      <a:pt x="30" y="331"/>
                      <a:pt x="27" y="325"/>
                    </a:cubicBezTo>
                    <a:cubicBezTo>
                      <a:pt x="27" y="328"/>
                      <a:pt x="24" y="327"/>
                      <a:pt x="22" y="324"/>
                    </a:cubicBezTo>
                    <a:cubicBezTo>
                      <a:pt x="19" y="317"/>
                      <a:pt x="24" y="327"/>
                      <a:pt x="25" y="323"/>
                    </a:cubicBezTo>
                    <a:cubicBezTo>
                      <a:pt x="23" y="321"/>
                      <a:pt x="23" y="321"/>
                      <a:pt x="23" y="321"/>
                    </a:cubicBezTo>
                    <a:cubicBezTo>
                      <a:pt x="25" y="316"/>
                      <a:pt x="31" y="327"/>
                      <a:pt x="32" y="322"/>
                    </a:cubicBezTo>
                    <a:cubicBezTo>
                      <a:pt x="30" y="320"/>
                      <a:pt x="30" y="320"/>
                      <a:pt x="30" y="320"/>
                    </a:cubicBezTo>
                    <a:cubicBezTo>
                      <a:pt x="31" y="320"/>
                      <a:pt x="32" y="321"/>
                      <a:pt x="33" y="319"/>
                    </a:cubicBezTo>
                    <a:cubicBezTo>
                      <a:pt x="30" y="319"/>
                      <a:pt x="30" y="313"/>
                      <a:pt x="29" y="312"/>
                    </a:cubicBezTo>
                    <a:cubicBezTo>
                      <a:pt x="27" y="312"/>
                      <a:pt x="30" y="315"/>
                      <a:pt x="29" y="315"/>
                    </a:cubicBezTo>
                    <a:cubicBezTo>
                      <a:pt x="27" y="312"/>
                      <a:pt x="24" y="311"/>
                      <a:pt x="24" y="306"/>
                    </a:cubicBezTo>
                    <a:cubicBezTo>
                      <a:pt x="26" y="308"/>
                      <a:pt x="26" y="304"/>
                      <a:pt x="27" y="305"/>
                    </a:cubicBezTo>
                    <a:cubicBezTo>
                      <a:pt x="27" y="303"/>
                      <a:pt x="25" y="305"/>
                      <a:pt x="25" y="301"/>
                    </a:cubicBezTo>
                    <a:cubicBezTo>
                      <a:pt x="26" y="301"/>
                      <a:pt x="26" y="301"/>
                      <a:pt x="26" y="301"/>
                    </a:cubicBezTo>
                    <a:cubicBezTo>
                      <a:pt x="23" y="289"/>
                      <a:pt x="22" y="272"/>
                      <a:pt x="18" y="260"/>
                    </a:cubicBezTo>
                    <a:cubicBezTo>
                      <a:pt x="20" y="258"/>
                      <a:pt x="20" y="254"/>
                      <a:pt x="21" y="247"/>
                    </a:cubicBezTo>
                    <a:cubicBezTo>
                      <a:pt x="21" y="250"/>
                      <a:pt x="19" y="247"/>
                      <a:pt x="19" y="246"/>
                    </a:cubicBezTo>
                    <a:cubicBezTo>
                      <a:pt x="21" y="242"/>
                      <a:pt x="21" y="242"/>
                      <a:pt x="21" y="242"/>
                    </a:cubicBezTo>
                    <a:cubicBezTo>
                      <a:pt x="23" y="239"/>
                      <a:pt x="22" y="233"/>
                      <a:pt x="21" y="230"/>
                    </a:cubicBezTo>
                    <a:cubicBezTo>
                      <a:pt x="22" y="229"/>
                      <a:pt x="22" y="229"/>
                      <a:pt x="23" y="229"/>
                    </a:cubicBezTo>
                    <a:cubicBezTo>
                      <a:pt x="24" y="225"/>
                      <a:pt x="22" y="225"/>
                      <a:pt x="22" y="224"/>
                    </a:cubicBezTo>
                    <a:cubicBezTo>
                      <a:pt x="23" y="221"/>
                      <a:pt x="23" y="221"/>
                      <a:pt x="23" y="221"/>
                    </a:cubicBezTo>
                    <a:cubicBezTo>
                      <a:pt x="22" y="221"/>
                      <a:pt x="22" y="221"/>
                      <a:pt x="22" y="221"/>
                    </a:cubicBezTo>
                    <a:cubicBezTo>
                      <a:pt x="22" y="217"/>
                      <a:pt x="23" y="213"/>
                      <a:pt x="25" y="213"/>
                    </a:cubicBezTo>
                    <a:cubicBezTo>
                      <a:pt x="25" y="212"/>
                      <a:pt x="25" y="211"/>
                      <a:pt x="24" y="212"/>
                    </a:cubicBezTo>
                    <a:cubicBezTo>
                      <a:pt x="26" y="209"/>
                      <a:pt x="28" y="200"/>
                      <a:pt x="29" y="193"/>
                    </a:cubicBezTo>
                    <a:cubicBezTo>
                      <a:pt x="28" y="196"/>
                      <a:pt x="27" y="196"/>
                      <a:pt x="26" y="196"/>
                    </a:cubicBezTo>
                    <a:cubicBezTo>
                      <a:pt x="24" y="194"/>
                      <a:pt x="27" y="194"/>
                      <a:pt x="26" y="191"/>
                    </a:cubicBezTo>
                    <a:cubicBezTo>
                      <a:pt x="27" y="192"/>
                      <a:pt x="28" y="189"/>
                      <a:pt x="28" y="192"/>
                    </a:cubicBezTo>
                    <a:cubicBezTo>
                      <a:pt x="33" y="185"/>
                      <a:pt x="36" y="173"/>
                      <a:pt x="40" y="164"/>
                    </a:cubicBezTo>
                    <a:cubicBezTo>
                      <a:pt x="40" y="162"/>
                      <a:pt x="40" y="162"/>
                      <a:pt x="39" y="161"/>
                    </a:cubicBezTo>
                    <a:cubicBezTo>
                      <a:pt x="45" y="156"/>
                      <a:pt x="47" y="148"/>
                      <a:pt x="51" y="142"/>
                    </a:cubicBezTo>
                    <a:cubicBezTo>
                      <a:pt x="49" y="143"/>
                      <a:pt x="48" y="139"/>
                      <a:pt x="50" y="136"/>
                    </a:cubicBezTo>
                    <a:cubicBezTo>
                      <a:pt x="51" y="131"/>
                      <a:pt x="53" y="136"/>
                      <a:pt x="56" y="133"/>
                    </a:cubicBezTo>
                    <a:cubicBezTo>
                      <a:pt x="57" y="131"/>
                      <a:pt x="59" y="128"/>
                      <a:pt x="60" y="127"/>
                    </a:cubicBezTo>
                    <a:cubicBezTo>
                      <a:pt x="60" y="127"/>
                      <a:pt x="60" y="127"/>
                      <a:pt x="60" y="127"/>
                    </a:cubicBezTo>
                    <a:cubicBezTo>
                      <a:pt x="61" y="125"/>
                      <a:pt x="63" y="121"/>
                      <a:pt x="65" y="120"/>
                    </a:cubicBezTo>
                    <a:cubicBezTo>
                      <a:pt x="65" y="120"/>
                      <a:pt x="65" y="120"/>
                      <a:pt x="65" y="120"/>
                    </a:cubicBezTo>
                    <a:cubicBezTo>
                      <a:pt x="67" y="118"/>
                      <a:pt x="69" y="117"/>
                      <a:pt x="71" y="115"/>
                    </a:cubicBezTo>
                    <a:cubicBezTo>
                      <a:pt x="70" y="113"/>
                      <a:pt x="75" y="109"/>
                      <a:pt x="74" y="107"/>
                    </a:cubicBezTo>
                    <a:cubicBezTo>
                      <a:pt x="75" y="107"/>
                      <a:pt x="74" y="107"/>
                      <a:pt x="75" y="107"/>
                    </a:cubicBezTo>
                    <a:cubicBezTo>
                      <a:pt x="74" y="106"/>
                      <a:pt x="74" y="106"/>
                      <a:pt x="74" y="106"/>
                    </a:cubicBezTo>
                    <a:cubicBezTo>
                      <a:pt x="78" y="103"/>
                      <a:pt x="78" y="103"/>
                      <a:pt x="78" y="103"/>
                    </a:cubicBezTo>
                    <a:cubicBezTo>
                      <a:pt x="78" y="104"/>
                      <a:pt x="78" y="105"/>
                      <a:pt x="78" y="106"/>
                    </a:cubicBezTo>
                    <a:cubicBezTo>
                      <a:pt x="82" y="103"/>
                      <a:pt x="78" y="104"/>
                      <a:pt x="79" y="101"/>
                    </a:cubicBezTo>
                    <a:cubicBezTo>
                      <a:pt x="81" y="98"/>
                      <a:pt x="82" y="99"/>
                      <a:pt x="84" y="99"/>
                    </a:cubicBezTo>
                    <a:cubicBezTo>
                      <a:pt x="84" y="100"/>
                      <a:pt x="82" y="100"/>
                      <a:pt x="81" y="101"/>
                    </a:cubicBezTo>
                    <a:cubicBezTo>
                      <a:pt x="81" y="103"/>
                      <a:pt x="83" y="100"/>
                      <a:pt x="84" y="101"/>
                    </a:cubicBezTo>
                    <a:cubicBezTo>
                      <a:pt x="85" y="100"/>
                      <a:pt x="84" y="98"/>
                      <a:pt x="86" y="97"/>
                    </a:cubicBezTo>
                    <a:cubicBezTo>
                      <a:pt x="88" y="96"/>
                      <a:pt x="92" y="92"/>
                      <a:pt x="92" y="93"/>
                    </a:cubicBezTo>
                    <a:cubicBezTo>
                      <a:pt x="93" y="91"/>
                      <a:pt x="95" y="90"/>
                      <a:pt x="96" y="88"/>
                    </a:cubicBezTo>
                    <a:cubicBezTo>
                      <a:pt x="94" y="89"/>
                      <a:pt x="91" y="91"/>
                      <a:pt x="90" y="91"/>
                    </a:cubicBezTo>
                    <a:cubicBezTo>
                      <a:pt x="91" y="90"/>
                      <a:pt x="94" y="87"/>
                      <a:pt x="94" y="87"/>
                    </a:cubicBezTo>
                    <a:cubicBezTo>
                      <a:pt x="94" y="88"/>
                      <a:pt x="94" y="88"/>
                      <a:pt x="94" y="88"/>
                    </a:cubicBezTo>
                    <a:cubicBezTo>
                      <a:pt x="94" y="87"/>
                      <a:pt x="99" y="84"/>
                      <a:pt x="96" y="85"/>
                    </a:cubicBezTo>
                    <a:cubicBezTo>
                      <a:pt x="100" y="84"/>
                      <a:pt x="100" y="84"/>
                      <a:pt x="100" y="84"/>
                    </a:cubicBezTo>
                    <a:cubicBezTo>
                      <a:pt x="100" y="82"/>
                      <a:pt x="103" y="80"/>
                      <a:pt x="105" y="78"/>
                    </a:cubicBezTo>
                    <a:cubicBezTo>
                      <a:pt x="106" y="80"/>
                      <a:pt x="106" y="82"/>
                      <a:pt x="110" y="80"/>
                    </a:cubicBezTo>
                    <a:cubicBezTo>
                      <a:pt x="113" y="76"/>
                      <a:pt x="113" y="76"/>
                      <a:pt x="113" y="76"/>
                    </a:cubicBezTo>
                    <a:cubicBezTo>
                      <a:pt x="115" y="74"/>
                      <a:pt x="116" y="74"/>
                      <a:pt x="116" y="75"/>
                    </a:cubicBezTo>
                    <a:cubicBezTo>
                      <a:pt x="124" y="71"/>
                      <a:pt x="121" y="66"/>
                      <a:pt x="128" y="64"/>
                    </a:cubicBezTo>
                    <a:cubicBezTo>
                      <a:pt x="126" y="67"/>
                      <a:pt x="129" y="66"/>
                      <a:pt x="132" y="65"/>
                    </a:cubicBezTo>
                    <a:cubicBezTo>
                      <a:pt x="131" y="65"/>
                      <a:pt x="131" y="64"/>
                      <a:pt x="132" y="63"/>
                    </a:cubicBezTo>
                    <a:cubicBezTo>
                      <a:pt x="131" y="63"/>
                      <a:pt x="132" y="65"/>
                      <a:pt x="129" y="65"/>
                    </a:cubicBezTo>
                    <a:cubicBezTo>
                      <a:pt x="128" y="65"/>
                      <a:pt x="131" y="63"/>
                      <a:pt x="132" y="62"/>
                    </a:cubicBezTo>
                    <a:cubicBezTo>
                      <a:pt x="139" y="63"/>
                      <a:pt x="150" y="53"/>
                      <a:pt x="160" y="50"/>
                    </a:cubicBezTo>
                    <a:cubicBezTo>
                      <a:pt x="158" y="48"/>
                      <a:pt x="163" y="48"/>
                      <a:pt x="164" y="46"/>
                    </a:cubicBezTo>
                    <a:cubicBezTo>
                      <a:pt x="165" y="49"/>
                      <a:pt x="169" y="43"/>
                      <a:pt x="172" y="44"/>
                    </a:cubicBezTo>
                    <a:cubicBezTo>
                      <a:pt x="170" y="42"/>
                      <a:pt x="170" y="42"/>
                      <a:pt x="170" y="42"/>
                    </a:cubicBezTo>
                    <a:cubicBezTo>
                      <a:pt x="176" y="41"/>
                      <a:pt x="177" y="34"/>
                      <a:pt x="182" y="36"/>
                    </a:cubicBezTo>
                    <a:cubicBezTo>
                      <a:pt x="185" y="35"/>
                      <a:pt x="182" y="38"/>
                      <a:pt x="181" y="39"/>
                    </a:cubicBezTo>
                    <a:cubicBezTo>
                      <a:pt x="186" y="40"/>
                      <a:pt x="191" y="32"/>
                      <a:pt x="196" y="34"/>
                    </a:cubicBezTo>
                    <a:cubicBezTo>
                      <a:pt x="196" y="33"/>
                      <a:pt x="194" y="32"/>
                      <a:pt x="197" y="30"/>
                    </a:cubicBezTo>
                    <a:cubicBezTo>
                      <a:pt x="201" y="30"/>
                      <a:pt x="207" y="29"/>
                      <a:pt x="207" y="29"/>
                    </a:cubicBezTo>
                    <a:cubicBezTo>
                      <a:pt x="209" y="28"/>
                      <a:pt x="210" y="27"/>
                      <a:pt x="213" y="27"/>
                    </a:cubicBezTo>
                    <a:cubicBezTo>
                      <a:pt x="213" y="28"/>
                      <a:pt x="212" y="28"/>
                      <a:pt x="211" y="29"/>
                    </a:cubicBezTo>
                    <a:cubicBezTo>
                      <a:pt x="215" y="28"/>
                      <a:pt x="219" y="26"/>
                      <a:pt x="222" y="24"/>
                    </a:cubicBezTo>
                    <a:cubicBezTo>
                      <a:pt x="225" y="26"/>
                      <a:pt x="233" y="23"/>
                      <a:pt x="238" y="23"/>
                    </a:cubicBezTo>
                    <a:cubicBezTo>
                      <a:pt x="241" y="20"/>
                      <a:pt x="247" y="23"/>
                      <a:pt x="247" y="20"/>
                    </a:cubicBezTo>
                    <a:cubicBezTo>
                      <a:pt x="247" y="20"/>
                      <a:pt x="247" y="20"/>
                      <a:pt x="248" y="21"/>
                    </a:cubicBezTo>
                    <a:cubicBezTo>
                      <a:pt x="249" y="19"/>
                      <a:pt x="251" y="17"/>
                      <a:pt x="253" y="17"/>
                    </a:cubicBezTo>
                    <a:cubicBezTo>
                      <a:pt x="253" y="19"/>
                      <a:pt x="253" y="19"/>
                      <a:pt x="253" y="19"/>
                    </a:cubicBezTo>
                    <a:cubicBezTo>
                      <a:pt x="252" y="22"/>
                      <a:pt x="260" y="19"/>
                      <a:pt x="261" y="20"/>
                    </a:cubicBezTo>
                    <a:cubicBezTo>
                      <a:pt x="258" y="19"/>
                      <a:pt x="263" y="20"/>
                      <a:pt x="263" y="18"/>
                    </a:cubicBezTo>
                    <a:cubicBezTo>
                      <a:pt x="266" y="18"/>
                      <a:pt x="266" y="18"/>
                      <a:pt x="266" y="18"/>
                    </a:cubicBezTo>
                    <a:cubicBezTo>
                      <a:pt x="271" y="17"/>
                      <a:pt x="267" y="17"/>
                      <a:pt x="273" y="16"/>
                    </a:cubicBezTo>
                    <a:cubicBezTo>
                      <a:pt x="276" y="16"/>
                      <a:pt x="274" y="19"/>
                      <a:pt x="273" y="19"/>
                    </a:cubicBezTo>
                    <a:cubicBezTo>
                      <a:pt x="275" y="20"/>
                      <a:pt x="278" y="19"/>
                      <a:pt x="281" y="19"/>
                    </a:cubicBezTo>
                    <a:cubicBezTo>
                      <a:pt x="280" y="18"/>
                      <a:pt x="280" y="18"/>
                      <a:pt x="281" y="18"/>
                    </a:cubicBezTo>
                    <a:cubicBezTo>
                      <a:pt x="281" y="18"/>
                      <a:pt x="281" y="18"/>
                      <a:pt x="281" y="19"/>
                    </a:cubicBezTo>
                    <a:cubicBezTo>
                      <a:pt x="282" y="18"/>
                      <a:pt x="283" y="18"/>
                      <a:pt x="285" y="18"/>
                    </a:cubicBezTo>
                    <a:cubicBezTo>
                      <a:pt x="285" y="19"/>
                      <a:pt x="285" y="19"/>
                      <a:pt x="285" y="19"/>
                    </a:cubicBezTo>
                    <a:cubicBezTo>
                      <a:pt x="283" y="19"/>
                      <a:pt x="282" y="19"/>
                      <a:pt x="281" y="19"/>
                    </a:cubicBezTo>
                    <a:cubicBezTo>
                      <a:pt x="282" y="19"/>
                      <a:pt x="283" y="19"/>
                      <a:pt x="284" y="19"/>
                    </a:cubicBezTo>
                    <a:cubicBezTo>
                      <a:pt x="285" y="19"/>
                      <a:pt x="285" y="19"/>
                      <a:pt x="285" y="19"/>
                    </a:cubicBezTo>
                    <a:cubicBezTo>
                      <a:pt x="286" y="19"/>
                      <a:pt x="287" y="19"/>
                      <a:pt x="288" y="20"/>
                    </a:cubicBezTo>
                    <a:cubicBezTo>
                      <a:pt x="287" y="21"/>
                      <a:pt x="287" y="21"/>
                      <a:pt x="287" y="21"/>
                    </a:cubicBezTo>
                    <a:cubicBezTo>
                      <a:pt x="289" y="22"/>
                      <a:pt x="294" y="20"/>
                      <a:pt x="294" y="20"/>
                    </a:cubicBezTo>
                    <a:cubicBezTo>
                      <a:pt x="303" y="22"/>
                      <a:pt x="318" y="23"/>
                      <a:pt x="322" y="24"/>
                    </a:cubicBezTo>
                    <a:cubicBezTo>
                      <a:pt x="319" y="23"/>
                      <a:pt x="318" y="24"/>
                      <a:pt x="320" y="24"/>
                    </a:cubicBezTo>
                    <a:cubicBezTo>
                      <a:pt x="323" y="25"/>
                      <a:pt x="326" y="24"/>
                      <a:pt x="326" y="25"/>
                    </a:cubicBezTo>
                    <a:cubicBezTo>
                      <a:pt x="329" y="25"/>
                      <a:pt x="328" y="27"/>
                      <a:pt x="332" y="28"/>
                    </a:cubicBezTo>
                    <a:cubicBezTo>
                      <a:pt x="332" y="29"/>
                      <a:pt x="333" y="27"/>
                      <a:pt x="332" y="27"/>
                    </a:cubicBezTo>
                    <a:cubicBezTo>
                      <a:pt x="337" y="31"/>
                      <a:pt x="347" y="31"/>
                      <a:pt x="354" y="36"/>
                    </a:cubicBezTo>
                    <a:cubicBezTo>
                      <a:pt x="353" y="36"/>
                      <a:pt x="352" y="36"/>
                      <a:pt x="351" y="37"/>
                    </a:cubicBezTo>
                    <a:cubicBezTo>
                      <a:pt x="357" y="38"/>
                      <a:pt x="363" y="41"/>
                      <a:pt x="369" y="42"/>
                    </a:cubicBezTo>
                    <a:cubicBezTo>
                      <a:pt x="368" y="42"/>
                      <a:pt x="368" y="43"/>
                      <a:pt x="366" y="43"/>
                    </a:cubicBezTo>
                    <a:cubicBezTo>
                      <a:pt x="369" y="44"/>
                      <a:pt x="372" y="46"/>
                      <a:pt x="375" y="47"/>
                    </a:cubicBezTo>
                    <a:cubicBezTo>
                      <a:pt x="375" y="47"/>
                      <a:pt x="375" y="47"/>
                      <a:pt x="375" y="47"/>
                    </a:cubicBezTo>
                    <a:cubicBezTo>
                      <a:pt x="373" y="44"/>
                      <a:pt x="378" y="46"/>
                      <a:pt x="381" y="48"/>
                    </a:cubicBezTo>
                    <a:cubicBezTo>
                      <a:pt x="380" y="48"/>
                      <a:pt x="380" y="48"/>
                      <a:pt x="380" y="48"/>
                    </a:cubicBezTo>
                    <a:cubicBezTo>
                      <a:pt x="384" y="51"/>
                      <a:pt x="385" y="50"/>
                      <a:pt x="388" y="53"/>
                    </a:cubicBezTo>
                    <a:cubicBezTo>
                      <a:pt x="390" y="55"/>
                      <a:pt x="386" y="52"/>
                      <a:pt x="386" y="53"/>
                    </a:cubicBezTo>
                    <a:cubicBezTo>
                      <a:pt x="386" y="56"/>
                      <a:pt x="393" y="61"/>
                      <a:pt x="394" y="62"/>
                    </a:cubicBezTo>
                    <a:cubicBezTo>
                      <a:pt x="395" y="62"/>
                      <a:pt x="396" y="63"/>
                      <a:pt x="397" y="62"/>
                    </a:cubicBezTo>
                    <a:cubicBezTo>
                      <a:pt x="400" y="64"/>
                      <a:pt x="397" y="64"/>
                      <a:pt x="399" y="66"/>
                    </a:cubicBezTo>
                    <a:cubicBezTo>
                      <a:pt x="409" y="69"/>
                      <a:pt x="409" y="69"/>
                      <a:pt x="409" y="69"/>
                    </a:cubicBezTo>
                    <a:cubicBezTo>
                      <a:pt x="408" y="69"/>
                      <a:pt x="410" y="73"/>
                      <a:pt x="407" y="71"/>
                    </a:cubicBezTo>
                    <a:cubicBezTo>
                      <a:pt x="412" y="76"/>
                      <a:pt x="417" y="77"/>
                      <a:pt x="422" y="80"/>
                    </a:cubicBezTo>
                    <a:cubicBezTo>
                      <a:pt x="423" y="82"/>
                      <a:pt x="428" y="87"/>
                      <a:pt x="430" y="89"/>
                    </a:cubicBezTo>
                    <a:cubicBezTo>
                      <a:pt x="429" y="90"/>
                      <a:pt x="428" y="87"/>
                      <a:pt x="427" y="87"/>
                    </a:cubicBezTo>
                    <a:cubicBezTo>
                      <a:pt x="428" y="91"/>
                      <a:pt x="428" y="91"/>
                      <a:pt x="428" y="91"/>
                    </a:cubicBezTo>
                    <a:cubicBezTo>
                      <a:pt x="425" y="87"/>
                      <a:pt x="427" y="93"/>
                      <a:pt x="424" y="91"/>
                    </a:cubicBezTo>
                    <a:cubicBezTo>
                      <a:pt x="428" y="94"/>
                      <a:pt x="432" y="102"/>
                      <a:pt x="435" y="107"/>
                    </a:cubicBezTo>
                    <a:cubicBezTo>
                      <a:pt x="435" y="102"/>
                      <a:pt x="440" y="113"/>
                      <a:pt x="443" y="111"/>
                    </a:cubicBezTo>
                    <a:cubicBezTo>
                      <a:pt x="447" y="117"/>
                      <a:pt x="443" y="115"/>
                      <a:pt x="443" y="118"/>
                    </a:cubicBezTo>
                    <a:cubicBezTo>
                      <a:pt x="448" y="124"/>
                      <a:pt x="451" y="130"/>
                      <a:pt x="453" y="136"/>
                    </a:cubicBezTo>
                    <a:cubicBezTo>
                      <a:pt x="453" y="136"/>
                      <a:pt x="453" y="136"/>
                      <a:pt x="453" y="136"/>
                    </a:cubicBezTo>
                    <a:cubicBezTo>
                      <a:pt x="456" y="141"/>
                      <a:pt x="459" y="150"/>
                      <a:pt x="464" y="155"/>
                    </a:cubicBezTo>
                    <a:cubicBezTo>
                      <a:pt x="463" y="154"/>
                      <a:pt x="463" y="155"/>
                      <a:pt x="462" y="154"/>
                    </a:cubicBezTo>
                    <a:cubicBezTo>
                      <a:pt x="463" y="160"/>
                      <a:pt x="465" y="154"/>
                      <a:pt x="466" y="161"/>
                    </a:cubicBezTo>
                    <a:cubicBezTo>
                      <a:pt x="465" y="160"/>
                      <a:pt x="465" y="160"/>
                      <a:pt x="465" y="160"/>
                    </a:cubicBezTo>
                    <a:cubicBezTo>
                      <a:pt x="467" y="164"/>
                      <a:pt x="467" y="169"/>
                      <a:pt x="470" y="173"/>
                    </a:cubicBezTo>
                    <a:cubicBezTo>
                      <a:pt x="469" y="174"/>
                      <a:pt x="469" y="173"/>
                      <a:pt x="468" y="172"/>
                    </a:cubicBezTo>
                    <a:cubicBezTo>
                      <a:pt x="470" y="177"/>
                      <a:pt x="471" y="182"/>
                      <a:pt x="474" y="186"/>
                    </a:cubicBezTo>
                    <a:cubicBezTo>
                      <a:pt x="473" y="186"/>
                      <a:pt x="472" y="186"/>
                      <a:pt x="471" y="184"/>
                    </a:cubicBezTo>
                    <a:cubicBezTo>
                      <a:pt x="471" y="189"/>
                      <a:pt x="474" y="189"/>
                      <a:pt x="474" y="193"/>
                    </a:cubicBezTo>
                    <a:cubicBezTo>
                      <a:pt x="475" y="194"/>
                      <a:pt x="474" y="197"/>
                      <a:pt x="474" y="196"/>
                    </a:cubicBezTo>
                    <a:cubicBezTo>
                      <a:pt x="475" y="198"/>
                      <a:pt x="476" y="205"/>
                      <a:pt x="477" y="207"/>
                    </a:cubicBezTo>
                    <a:cubicBezTo>
                      <a:pt x="476" y="208"/>
                      <a:pt x="476" y="209"/>
                      <a:pt x="475" y="212"/>
                    </a:cubicBezTo>
                    <a:cubicBezTo>
                      <a:pt x="478" y="236"/>
                      <a:pt x="473" y="260"/>
                      <a:pt x="467" y="283"/>
                    </a:cubicBezTo>
                    <a:cubicBezTo>
                      <a:pt x="463" y="286"/>
                      <a:pt x="467" y="277"/>
                      <a:pt x="464" y="279"/>
                    </a:cubicBezTo>
                    <a:cubicBezTo>
                      <a:pt x="467" y="280"/>
                      <a:pt x="464" y="283"/>
                      <a:pt x="461" y="290"/>
                    </a:cubicBezTo>
                    <a:cubicBezTo>
                      <a:pt x="461" y="290"/>
                      <a:pt x="461" y="290"/>
                      <a:pt x="461" y="290"/>
                    </a:cubicBezTo>
                    <a:cubicBezTo>
                      <a:pt x="460" y="293"/>
                      <a:pt x="458" y="294"/>
                      <a:pt x="457" y="297"/>
                    </a:cubicBezTo>
                    <a:cubicBezTo>
                      <a:pt x="458" y="297"/>
                      <a:pt x="458" y="297"/>
                      <a:pt x="458" y="297"/>
                    </a:cubicBezTo>
                    <a:cubicBezTo>
                      <a:pt x="458" y="301"/>
                      <a:pt x="452" y="303"/>
                      <a:pt x="453" y="306"/>
                    </a:cubicBezTo>
                    <a:cubicBezTo>
                      <a:pt x="451" y="307"/>
                      <a:pt x="451" y="307"/>
                      <a:pt x="451" y="307"/>
                    </a:cubicBezTo>
                    <a:cubicBezTo>
                      <a:pt x="451" y="312"/>
                      <a:pt x="447" y="312"/>
                      <a:pt x="447" y="316"/>
                    </a:cubicBezTo>
                    <a:cubicBezTo>
                      <a:pt x="447" y="316"/>
                      <a:pt x="447" y="316"/>
                      <a:pt x="447" y="316"/>
                    </a:cubicBezTo>
                    <a:cubicBezTo>
                      <a:pt x="443" y="320"/>
                      <a:pt x="442" y="327"/>
                      <a:pt x="439" y="328"/>
                    </a:cubicBezTo>
                    <a:cubicBezTo>
                      <a:pt x="437" y="332"/>
                      <a:pt x="434" y="337"/>
                      <a:pt x="435" y="339"/>
                    </a:cubicBezTo>
                    <a:cubicBezTo>
                      <a:pt x="433" y="339"/>
                      <a:pt x="433" y="338"/>
                      <a:pt x="433" y="337"/>
                    </a:cubicBezTo>
                    <a:cubicBezTo>
                      <a:pt x="422" y="352"/>
                      <a:pt x="406" y="365"/>
                      <a:pt x="395" y="377"/>
                    </a:cubicBezTo>
                    <a:cubicBezTo>
                      <a:pt x="394" y="378"/>
                      <a:pt x="395" y="377"/>
                      <a:pt x="395" y="376"/>
                    </a:cubicBezTo>
                    <a:cubicBezTo>
                      <a:pt x="389" y="385"/>
                      <a:pt x="378" y="390"/>
                      <a:pt x="378" y="398"/>
                    </a:cubicBezTo>
                    <a:cubicBezTo>
                      <a:pt x="377" y="402"/>
                      <a:pt x="377" y="402"/>
                      <a:pt x="377" y="402"/>
                    </a:cubicBezTo>
                    <a:cubicBezTo>
                      <a:pt x="375" y="403"/>
                      <a:pt x="375" y="402"/>
                      <a:pt x="373" y="403"/>
                    </a:cubicBezTo>
                    <a:cubicBezTo>
                      <a:pt x="373" y="406"/>
                      <a:pt x="368" y="411"/>
                      <a:pt x="369" y="413"/>
                    </a:cubicBezTo>
                    <a:cubicBezTo>
                      <a:pt x="368" y="414"/>
                      <a:pt x="369" y="412"/>
                      <a:pt x="368" y="412"/>
                    </a:cubicBezTo>
                    <a:cubicBezTo>
                      <a:pt x="365" y="416"/>
                      <a:pt x="365" y="422"/>
                      <a:pt x="363" y="426"/>
                    </a:cubicBezTo>
                    <a:cubicBezTo>
                      <a:pt x="363" y="424"/>
                      <a:pt x="363" y="424"/>
                      <a:pt x="363" y="424"/>
                    </a:cubicBezTo>
                    <a:cubicBezTo>
                      <a:pt x="349" y="443"/>
                      <a:pt x="340" y="473"/>
                      <a:pt x="342" y="493"/>
                    </a:cubicBezTo>
                    <a:cubicBezTo>
                      <a:pt x="343" y="498"/>
                      <a:pt x="340" y="495"/>
                      <a:pt x="340" y="497"/>
                    </a:cubicBezTo>
                    <a:cubicBezTo>
                      <a:pt x="342" y="517"/>
                      <a:pt x="338" y="542"/>
                      <a:pt x="349" y="558"/>
                    </a:cubicBezTo>
                    <a:cubicBezTo>
                      <a:pt x="355" y="570"/>
                      <a:pt x="363" y="573"/>
                      <a:pt x="363" y="573"/>
                    </a:cubicBezTo>
                    <a:cubicBezTo>
                      <a:pt x="346" y="542"/>
                      <a:pt x="349" y="513"/>
                      <a:pt x="356" y="481"/>
                    </a:cubicBezTo>
                    <a:cubicBezTo>
                      <a:pt x="356" y="470"/>
                      <a:pt x="359" y="457"/>
                      <a:pt x="363" y="448"/>
                    </a:cubicBezTo>
                    <a:cubicBezTo>
                      <a:pt x="376" y="404"/>
                      <a:pt x="410" y="388"/>
                      <a:pt x="444" y="349"/>
                    </a:cubicBezTo>
                    <a:cubicBezTo>
                      <a:pt x="442" y="350"/>
                      <a:pt x="443" y="348"/>
                      <a:pt x="444" y="346"/>
                    </a:cubicBezTo>
                    <a:cubicBezTo>
                      <a:pt x="445" y="345"/>
                      <a:pt x="445" y="345"/>
                      <a:pt x="445" y="345"/>
                    </a:cubicBezTo>
                    <a:cubicBezTo>
                      <a:pt x="446" y="342"/>
                      <a:pt x="446" y="342"/>
                      <a:pt x="446" y="342"/>
                    </a:cubicBezTo>
                    <a:cubicBezTo>
                      <a:pt x="448" y="339"/>
                      <a:pt x="449" y="341"/>
                      <a:pt x="447" y="344"/>
                    </a:cubicBezTo>
                    <a:cubicBezTo>
                      <a:pt x="459" y="329"/>
                      <a:pt x="467" y="314"/>
                      <a:pt x="475" y="297"/>
                    </a:cubicBezTo>
                    <a:cubicBezTo>
                      <a:pt x="474" y="295"/>
                      <a:pt x="479" y="288"/>
                      <a:pt x="477" y="286"/>
                    </a:cubicBezTo>
                    <a:cubicBezTo>
                      <a:pt x="478" y="286"/>
                      <a:pt x="478" y="286"/>
                      <a:pt x="478" y="287"/>
                    </a:cubicBezTo>
                    <a:cubicBezTo>
                      <a:pt x="481" y="274"/>
                      <a:pt x="482" y="274"/>
                      <a:pt x="487" y="263"/>
                    </a:cubicBezTo>
                    <a:cubicBezTo>
                      <a:pt x="501" y="211"/>
                      <a:pt x="485" y="161"/>
                      <a:pt x="463"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5" name="Rectangle 77"/>
              <p:cNvSpPr>
                <a:spLocks noChangeArrowheads="1"/>
              </p:cNvSpPr>
              <p:nvPr/>
            </p:nvSpPr>
            <p:spPr bwMode="auto">
              <a:xfrm>
                <a:off x="4586" y="1893"/>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6" name="chenying0907 78"/>
              <p:cNvSpPr/>
              <p:nvPr/>
            </p:nvSpPr>
            <p:spPr bwMode="auto">
              <a:xfrm>
                <a:off x="3937" y="2817"/>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7" name="chenying0907 79"/>
              <p:cNvSpPr/>
              <p:nvPr/>
            </p:nvSpPr>
            <p:spPr bwMode="auto">
              <a:xfrm>
                <a:off x="4629" y="1859"/>
                <a:ext cx="2" cy="2"/>
              </a:xfrm>
              <a:custGeom>
                <a:avLst/>
                <a:gdLst>
                  <a:gd name="T0" fmla="*/ 2 w 2"/>
                  <a:gd name="T1" fmla="*/ 2 h 2"/>
                  <a:gd name="T2" fmla="*/ 2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2"/>
                    </a:lnTo>
                    <a:lnTo>
                      <a:pt x="0" y="0"/>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8" name="chenying0907 80"/>
              <p:cNvSpPr/>
              <p:nvPr/>
            </p:nvSpPr>
            <p:spPr bwMode="auto">
              <a:xfrm>
                <a:off x="3967" y="28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79" name="chenying0907 81"/>
              <p:cNvSpPr/>
              <p:nvPr/>
            </p:nvSpPr>
            <p:spPr bwMode="auto">
              <a:xfrm>
                <a:off x="4618" y="1878"/>
                <a:ext cx="2" cy="4"/>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0" name="chenying0907 82"/>
              <p:cNvSpPr/>
              <p:nvPr/>
            </p:nvSpPr>
            <p:spPr bwMode="auto">
              <a:xfrm>
                <a:off x="3814" y="22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1" name="chenying0907 83"/>
              <p:cNvSpPr/>
              <p:nvPr/>
            </p:nvSpPr>
            <p:spPr bwMode="auto">
              <a:xfrm>
                <a:off x="3876" y="243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2" name="chenying0907 84"/>
              <p:cNvSpPr/>
              <p:nvPr/>
            </p:nvSpPr>
            <p:spPr bwMode="auto">
              <a:xfrm>
                <a:off x="4618" y="18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3" name="chenying0907 85"/>
              <p:cNvSpPr/>
              <p:nvPr/>
            </p:nvSpPr>
            <p:spPr bwMode="auto">
              <a:xfrm>
                <a:off x="3801" y="2272"/>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4" name="chenying0907 86"/>
              <p:cNvSpPr/>
              <p:nvPr/>
            </p:nvSpPr>
            <p:spPr bwMode="auto">
              <a:xfrm>
                <a:off x="3808" y="2266"/>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1" y="0"/>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5" name="chenying0907 87"/>
              <p:cNvSpPr/>
              <p:nvPr/>
            </p:nvSpPr>
            <p:spPr bwMode="auto">
              <a:xfrm>
                <a:off x="3878" y="2393"/>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6" name="chenying0907 88"/>
              <p:cNvSpPr/>
              <p:nvPr/>
            </p:nvSpPr>
            <p:spPr bwMode="auto">
              <a:xfrm>
                <a:off x="3810" y="2266"/>
                <a:ext cx="6" cy="0"/>
              </a:xfrm>
              <a:custGeom>
                <a:avLst/>
                <a:gdLst>
                  <a:gd name="T0" fmla="*/ 1 w 3"/>
                  <a:gd name="T1" fmla="*/ 0 w 3"/>
                  <a:gd name="T2" fmla="*/ 1 w 3"/>
                </a:gdLst>
                <a:ahLst/>
                <a:cxnLst>
                  <a:cxn ang="0">
                    <a:pos x="T0" y="0"/>
                  </a:cxn>
                  <a:cxn ang="0">
                    <a:pos x="T1" y="0"/>
                  </a:cxn>
                  <a:cxn ang="0">
                    <a:pos x="T2" y="0"/>
                  </a:cxn>
                </a:cxnLst>
                <a:rect l="0" t="0" r="r" b="b"/>
                <a:pathLst>
                  <a:path w="3">
                    <a:moveTo>
                      <a:pt x="1" y="0"/>
                    </a:moveTo>
                    <a:cubicBezTo>
                      <a:pt x="0" y="0"/>
                      <a:pt x="0" y="0"/>
                      <a:pt x="0" y="0"/>
                    </a:cubicBezTo>
                    <a:cubicBezTo>
                      <a:pt x="3"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7" name="chenying0907 89"/>
              <p:cNvSpPr/>
              <p:nvPr/>
            </p:nvSpPr>
            <p:spPr bwMode="auto">
              <a:xfrm>
                <a:off x="3935" y="2247"/>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8" name="chenying0907 90"/>
              <p:cNvSpPr/>
              <p:nvPr/>
            </p:nvSpPr>
            <p:spPr bwMode="auto">
              <a:xfrm>
                <a:off x="3876" y="2213"/>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89" name="Oval 91"/>
              <p:cNvSpPr>
                <a:spLocks noChangeArrowheads="1"/>
              </p:cNvSpPr>
              <p:nvPr/>
            </p:nvSpPr>
            <p:spPr bwMode="auto">
              <a:xfrm>
                <a:off x="3814" y="2266"/>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0" name="chenying0907 92"/>
              <p:cNvSpPr/>
              <p:nvPr/>
            </p:nvSpPr>
            <p:spPr bwMode="auto">
              <a:xfrm>
                <a:off x="3801" y="2007"/>
                <a:ext cx="5" cy="7"/>
              </a:xfrm>
              <a:custGeom>
                <a:avLst/>
                <a:gdLst>
                  <a:gd name="T0" fmla="*/ 1 w 2"/>
                  <a:gd name="T1" fmla="*/ 0 h 3"/>
                  <a:gd name="T2" fmla="*/ 2 w 2"/>
                  <a:gd name="T3" fmla="*/ 3 h 3"/>
                  <a:gd name="T4" fmla="*/ 1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0"/>
                      <a:pt x="0" y="1"/>
                      <a:pt x="2" y="3"/>
                    </a:cubicBezTo>
                    <a:cubicBezTo>
                      <a:pt x="1" y="2"/>
                      <a:pt x="1" y="2"/>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1" name="chenying0907 93"/>
              <p:cNvSpPr/>
              <p:nvPr/>
            </p:nvSpPr>
            <p:spPr bwMode="auto">
              <a:xfrm>
                <a:off x="3837" y="24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2" name="chenying0907 94"/>
              <p:cNvSpPr/>
              <p:nvPr/>
            </p:nvSpPr>
            <p:spPr bwMode="auto">
              <a:xfrm>
                <a:off x="4398" y="2296"/>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3" name="chenying0907 95"/>
              <p:cNvSpPr/>
              <p:nvPr/>
            </p:nvSpPr>
            <p:spPr bwMode="auto">
              <a:xfrm>
                <a:off x="4376" y="2249"/>
                <a:ext cx="227" cy="119"/>
              </a:xfrm>
              <a:custGeom>
                <a:avLst/>
                <a:gdLst>
                  <a:gd name="T0" fmla="*/ 90 w 107"/>
                  <a:gd name="T1" fmla="*/ 34 h 56"/>
                  <a:gd name="T2" fmla="*/ 75 w 107"/>
                  <a:gd name="T3" fmla="*/ 23 h 56"/>
                  <a:gd name="T4" fmla="*/ 59 w 107"/>
                  <a:gd name="T5" fmla="*/ 22 h 56"/>
                  <a:gd name="T6" fmla="*/ 54 w 107"/>
                  <a:gd name="T7" fmla="*/ 18 h 56"/>
                  <a:gd name="T8" fmla="*/ 44 w 107"/>
                  <a:gd name="T9" fmla="*/ 13 h 56"/>
                  <a:gd name="T10" fmla="*/ 37 w 107"/>
                  <a:gd name="T11" fmla="*/ 9 h 56"/>
                  <a:gd name="T12" fmla="*/ 30 w 107"/>
                  <a:gd name="T13" fmla="*/ 11 h 56"/>
                  <a:gd name="T14" fmla="*/ 20 w 107"/>
                  <a:gd name="T15" fmla="*/ 8 h 56"/>
                  <a:gd name="T16" fmla="*/ 15 w 107"/>
                  <a:gd name="T17" fmla="*/ 6 h 56"/>
                  <a:gd name="T18" fmla="*/ 9 w 107"/>
                  <a:gd name="T19" fmla="*/ 1 h 56"/>
                  <a:gd name="T20" fmla="*/ 6 w 107"/>
                  <a:gd name="T21" fmla="*/ 1 h 56"/>
                  <a:gd name="T22" fmla="*/ 3 w 107"/>
                  <a:gd name="T23" fmla="*/ 3 h 56"/>
                  <a:gd name="T24" fmla="*/ 0 w 107"/>
                  <a:gd name="T25" fmla="*/ 5 h 56"/>
                  <a:gd name="T26" fmla="*/ 1 w 107"/>
                  <a:gd name="T27" fmla="*/ 8 h 56"/>
                  <a:gd name="T28" fmla="*/ 6 w 107"/>
                  <a:gd name="T29" fmla="*/ 9 h 56"/>
                  <a:gd name="T30" fmla="*/ 8 w 107"/>
                  <a:gd name="T31" fmla="*/ 14 h 56"/>
                  <a:gd name="T32" fmla="*/ 3 w 107"/>
                  <a:gd name="T33" fmla="*/ 19 h 56"/>
                  <a:gd name="T34" fmla="*/ 5 w 107"/>
                  <a:gd name="T35" fmla="*/ 20 h 56"/>
                  <a:gd name="T36" fmla="*/ 8 w 107"/>
                  <a:gd name="T37" fmla="*/ 18 h 56"/>
                  <a:gd name="T38" fmla="*/ 8 w 107"/>
                  <a:gd name="T39" fmla="*/ 20 h 56"/>
                  <a:gd name="T40" fmla="*/ 12 w 107"/>
                  <a:gd name="T41" fmla="*/ 17 h 56"/>
                  <a:gd name="T42" fmla="*/ 11 w 107"/>
                  <a:gd name="T43" fmla="*/ 22 h 56"/>
                  <a:gd name="T44" fmla="*/ 11 w 107"/>
                  <a:gd name="T45" fmla="*/ 25 h 56"/>
                  <a:gd name="T46" fmla="*/ 13 w 107"/>
                  <a:gd name="T47" fmla="*/ 23 h 56"/>
                  <a:gd name="T48" fmla="*/ 14 w 107"/>
                  <a:gd name="T49" fmla="*/ 25 h 56"/>
                  <a:gd name="T50" fmla="*/ 17 w 107"/>
                  <a:gd name="T51" fmla="*/ 22 h 56"/>
                  <a:gd name="T52" fmla="*/ 21 w 107"/>
                  <a:gd name="T53" fmla="*/ 18 h 56"/>
                  <a:gd name="T54" fmla="*/ 20 w 107"/>
                  <a:gd name="T55" fmla="*/ 23 h 56"/>
                  <a:gd name="T56" fmla="*/ 24 w 107"/>
                  <a:gd name="T57" fmla="*/ 26 h 56"/>
                  <a:gd name="T58" fmla="*/ 26 w 107"/>
                  <a:gd name="T59" fmla="*/ 27 h 56"/>
                  <a:gd name="T60" fmla="*/ 28 w 107"/>
                  <a:gd name="T61" fmla="*/ 27 h 56"/>
                  <a:gd name="T62" fmla="*/ 33 w 107"/>
                  <a:gd name="T63" fmla="*/ 29 h 56"/>
                  <a:gd name="T64" fmla="*/ 35 w 107"/>
                  <a:gd name="T65" fmla="*/ 30 h 56"/>
                  <a:gd name="T66" fmla="*/ 36 w 107"/>
                  <a:gd name="T67" fmla="*/ 30 h 56"/>
                  <a:gd name="T68" fmla="*/ 38 w 107"/>
                  <a:gd name="T69" fmla="*/ 28 h 56"/>
                  <a:gd name="T70" fmla="*/ 39 w 107"/>
                  <a:gd name="T71" fmla="*/ 31 h 56"/>
                  <a:gd name="T72" fmla="*/ 41 w 107"/>
                  <a:gd name="T73" fmla="*/ 30 h 56"/>
                  <a:gd name="T74" fmla="*/ 44 w 107"/>
                  <a:gd name="T75" fmla="*/ 33 h 56"/>
                  <a:gd name="T76" fmla="*/ 48 w 107"/>
                  <a:gd name="T77" fmla="*/ 34 h 56"/>
                  <a:gd name="T78" fmla="*/ 50 w 107"/>
                  <a:gd name="T79" fmla="*/ 37 h 56"/>
                  <a:gd name="T80" fmla="*/ 52 w 107"/>
                  <a:gd name="T81" fmla="*/ 36 h 56"/>
                  <a:gd name="T82" fmla="*/ 52 w 107"/>
                  <a:gd name="T83" fmla="*/ 37 h 56"/>
                  <a:gd name="T84" fmla="*/ 55 w 107"/>
                  <a:gd name="T85" fmla="*/ 37 h 56"/>
                  <a:gd name="T86" fmla="*/ 58 w 107"/>
                  <a:gd name="T87" fmla="*/ 38 h 56"/>
                  <a:gd name="T88" fmla="*/ 61 w 107"/>
                  <a:gd name="T89" fmla="*/ 38 h 56"/>
                  <a:gd name="T90" fmla="*/ 67 w 107"/>
                  <a:gd name="T91" fmla="*/ 33 h 56"/>
                  <a:gd name="T92" fmla="*/ 67 w 107"/>
                  <a:gd name="T93" fmla="*/ 38 h 56"/>
                  <a:gd name="T94" fmla="*/ 71 w 107"/>
                  <a:gd name="T95" fmla="*/ 39 h 56"/>
                  <a:gd name="T96" fmla="*/ 73 w 107"/>
                  <a:gd name="T97" fmla="*/ 40 h 56"/>
                  <a:gd name="T98" fmla="*/ 79 w 107"/>
                  <a:gd name="T99" fmla="*/ 44 h 56"/>
                  <a:gd name="T100" fmla="*/ 81 w 107"/>
                  <a:gd name="T101" fmla="*/ 46 h 56"/>
                  <a:gd name="T102" fmla="*/ 90 w 107"/>
                  <a:gd name="T103" fmla="*/ 46 h 56"/>
                  <a:gd name="T104" fmla="*/ 93 w 107"/>
                  <a:gd name="T105"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56">
                    <a:moveTo>
                      <a:pt x="102" y="41"/>
                    </a:moveTo>
                    <a:cubicBezTo>
                      <a:pt x="101" y="41"/>
                      <a:pt x="100" y="41"/>
                      <a:pt x="100" y="40"/>
                    </a:cubicBezTo>
                    <a:cubicBezTo>
                      <a:pt x="96" y="38"/>
                      <a:pt x="96" y="32"/>
                      <a:pt x="92" y="32"/>
                    </a:cubicBezTo>
                    <a:cubicBezTo>
                      <a:pt x="91" y="33"/>
                      <a:pt x="91" y="34"/>
                      <a:pt x="90" y="34"/>
                    </a:cubicBezTo>
                    <a:cubicBezTo>
                      <a:pt x="91" y="33"/>
                      <a:pt x="91" y="33"/>
                      <a:pt x="91" y="33"/>
                    </a:cubicBezTo>
                    <a:cubicBezTo>
                      <a:pt x="90" y="34"/>
                      <a:pt x="90" y="34"/>
                      <a:pt x="90" y="34"/>
                    </a:cubicBezTo>
                    <a:cubicBezTo>
                      <a:pt x="89" y="34"/>
                      <a:pt x="90" y="33"/>
                      <a:pt x="91" y="33"/>
                    </a:cubicBezTo>
                    <a:cubicBezTo>
                      <a:pt x="89" y="32"/>
                      <a:pt x="88" y="32"/>
                      <a:pt x="87" y="31"/>
                    </a:cubicBezTo>
                    <a:cubicBezTo>
                      <a:pt x="86" y="32"/>
                      <a:pt x="86" y="30"/>
                      <a:pt x="85" y="32"/>
                    </a:cubicBezTo>
                    <a:cubicBezTo>
                      <a:pt x="86" y="31"/>
                      <a:pt x="86" y="31"/>
                      <a:pt x="86" y="31"/>
                    </a:cubicBezTo>
                    <a:cubicBezTo>
                      <a:pt x="84" y="32"/>
                      <a:pt x="84" y="32"/>
                      <a:pt x="85" y="29"/>
                    </a:cubicBezTo>
                    <a:cubicBezTo>
                      <a:pt x="82" y="25"/>
                      <a:pt x="78" y="26"/>
                      <a:pt x="75" y="23"/>
                    </a:cubicBezTo>
                    <a:cubicBezTo>
                      <a:pt x="72" y="22"/>
                      <a:pt x="68" y="22"/>
                      <a:pt x="64" y="21"/>
                    </a:cubicBezTo>
                    <a:cubicBezTo>
                      <a:pt x="62" y="24"/>
                      <a:pt x="62" y="23"/>
                      <a:pt x="60" y="25"/>
                    </a:cubicBezTo>
                    <a:cubicBezTo>
                      <a:pt x="61" y="24"/>
                      <a:pt x="61" y="24"/>
                      <a:pt x="61" y="24"/>
                    </a:cubicBezTo>
                    <a:cubicBezTo>
                      <a:pt x="60" y="25"/>
                      <a:pt x="60" y="24"/>
                      <a:pt x="60" y="22"/>
                    </a:cubicBezTo>
                    <a:cubicBezTo>
                      <a:pt x="60" y="23"/>
                      <a:pt x="60" y="22"/>
                      <a:pt x="59" y="24"/>
                    </a:cubicBezTo>
                    <a:cubicBezTo>
                      <a:pt x="58" y="26"/>
                      <a:pt x="60" y="21"/>
                      <a:pt x="59" y="22"/>
                    </a:cubicBezTo>
                    <a:cubicBezTo>
                      <a:pt x="60" y="21"/>
                      <a:pt x="59" y="23"/>
                      <a:pt x="59" y="22"/>
                    </a:cubicBezTo>
                    <a:cubicBezTo>
                      <a:pt x="57" y="24"/>
                      <a:pt x="60" y="22"/>
                      <a:pt x="59" y="19"/>
                    </a:cubicBezTo>
                    <a:cubicBezTo>
                      <a:pt x="57" y="19"/>
                      <a:pt x="55" y="20"/>
                      <a:pt x="54" y="19"/>
                    </a:cubicBezTo>
                    <a:cubicBezTo>
                      <a:pt x="54" y="19"/>
                      <a:pt x="54" y="20"/>
                      <a:pt x="54" y="20"/>
                    </a:cubicBezTo>
                    <a:cubicBezTo>
                      <a:pt x="55" y="17"/>
                      <a:pt x="53" y="21"/>
                      <a:pt x="53" y="19"/>
                    </a:cubicBezTo>
                    <a:cubicBezTo>
                      <a:pt x="53" y="19"/>
                      <a:pt x="53" y="19"/>
                      <a:pt x="54" y="18"/>
                    </a:cubicBezTo>
                    <a:cubicBezTo>
                      <a:pt x="54" y="17"/>
                      <a:pt x="52" y="18"/>
                      <a:pt x="52" y="17"/>
                    </a:cubicBezTo>
                    <a:cubicBezTo>
                      <a:pt x="51" y="18"/>
                      <a:pt x="52" y="15"/>
                      <a:pt x="51" y="16"/>
                    </a:cubicBezTo>
                    <a:cubicBezTo>
                      <a:pt x="51" y="15"/>
                      <a:pt x="51" y="15"/>
                      <a:pt x="51" y="15"/>
                    </a:cubicBezTo>
                    <a:cubicBezTo>
                      <a:pt x="49" y="18"/>
                      <a:pt x="50" y="13"/>
                      <a:pt x="49" y="15"/>
                    </a:cubicBezTo>
                    <a:cubicBezTo>
                      <a:pt x="49" y="14"/>
                      <a:pt x="49" y="14"/>
                      <a:pt x="49" y="14"/>
                    </a:cubicBezTo>
                    <a:cubicBezTo>
                      <a:pt x="47" y="14"/>
                      <a:pt x="46" y="12"/>
                      <a:pt x="44" y="13"/>
                    </a:cubicBezTo>
                    <a:cubicBezTo>
                      <a:pt x="43" y="13"/>
                      <a:pt x="43" y="10"/>
                      <a:pt x="41" y="11"/>
                    </a:cubicBezTo>
                    <a:cubicBezTo>
                      <a:pt x="40" y="12"/>
                      <a:pt x="40" y="12"/>
                      <a:pt x="40" y="12"/>
                    </a:cubicBezTo>
                    <a:cubicBezTo>
                      <a:pt x="40" y="12"/>
                      <a:pt x="41" y="11"/>
                      <a:pt x="41" y="11"/>
                    </a:cubicBezTo>
                    <a:cubicBezTo>
                      <a:pt x="40" y="12"/>
                      <a:pt x="40" y="10"/>
                      <a:pt x="39" y="10"/>
                    </a:cubicBezTo>
                    <a:cubicBezTo>
                      <a:pt x="39" y="10"/>
                      <a:pt x="39" y="10"/>
                      <a:pt x="39" y="11"/>
                    </a:cubicBezTo>
                    <a:cubicBezTo>
                      <a:pt x="39" y="9"/>
                      <a:pt x="37" y="11"/>
                      <a:pt x="37" y="9"/>
                    </a:cubicBezTo>
                    <a:cubicBezTo>
                      <a:pt x="35" y="12"/>
                      <a:pt x="35" y="11"/>
                      <a:pt x="35" y="11"/>
                    </a:cubicBezTo>
                    <a:cubicBezTo>
                      <a:pt x="35" y="11"/>
                      <a:pt x="35" y="10"/>
                      <a:pt x="35" y="10"/>
                    </a:cubicBezTo>
                    <a:cubicBezTo>
                      <a:pt x="35" y="10"/>
                      <a:pt x="34" y="10"/>
                      <a:pt x="34" y="9"/>
                    </a:cubicBezTo>
                    <a:cubicBezTo>
                      <a:pt x="34" y="9"/>
                      <a:pt x="33" y="11"/>
                      <a:pt x="33" y="10"/>
                    </a:cubicBezTo>
                    <a:cubicBezTo>
                      <a:pt x="34" y="8"/>
                      <a:pt x="32" y="10"/>
                      <a:pt x="32" y="9"/>
                    </a:cubicBezTo>
                    <a:cubicBezTo>
                      <a:pt x="31" y="10"/>
                      <a:pt x="30" y="12"/>
                      <a:pt x="30" y="11"/>
                    </a:cubicBezTo>
                    <a:cubicBezTo>
                      <a:pt x="32" y="8"/>
                      <a:pt x="32" y="8"/>
                      <a:pt x="32" y="8"/>
                    </a:cubicBezTo>
                    <a:cubicBezTo>
                      <a:pt x="30" y="9"/>
                      <a:pt x="30" y="6"/>
                      <a:pt x="27" y="8"/>
                    </a:cubicBezTo>
                    <a:cubicBezTo>
                      <a:pt x="28" y="7"/>
                      <a:pt x="28" y="7"/>
                      <a:pt x="28" y="7"/>
                    </a:cubicBezTo>
                    <a:cubicBezTo>
                      <a:pt x="26" y="8"/>
                      <a:pt x="25" y="5"/>
                      <a:pt x="23" y="7"/>
                    </a:cubicBezTo>
                    <a:cubicBezTo>
                      <a:pt x="23" y="6"/>
                      <a:pt x="23" y="6"/>
                      <a:pt x="22" y="5"/>
                    </a:cubicBezTo>
                    <a:cubicBezTo>
                      <a:pt x="21" y="7"/>
                      <a:pt x="21" y="6"/>
                      <a:pt x="20" y="8"/>
                    </a:cubicBezTo>
                    <a:cubicBezTo>
                      <a:pt x="19" y="8"/>
                      <a:pt x="20" y="7"/>
                      <a:pt x="20" y="6"/>
                    </a:cubicBezTo>
                    <a:cubicBezTo>
                      <a:pt x="20" y="6"/>
                      <a:pt x="21" y="3"/>
                      <a:pt x="19" y="5"/>
                    </a:cubicBezTo>
                    <a:cubicBezTo>
                      <a:pt x="20" y="4"/>
                      <a:pt x="20" y="4"/>
                      <a:pt x="20" y="4"/>
                    </a:cubicBezTo>
                    <a:cubicBezTo>
                      <a:pt x="18" y="5"/>
                      <a:pt x="17" y="6"/>
                      <a:pt x="17" y="5"/>
                    </a:cubicBezTo>
                    <a:cubicBezTo>
                      <a:pt x="16" y="6"/>
                      <a:pt x="16" y="6"/>
                      <a:pt x="15" y="7"/>
                    </a:cubicBezTo>
                    <a:cubicBezTo>
                      <a:pt x="15" y="7"/>
                      <a:pt x="16" y="5"/>
                      <a:pt x="15" y="6"/>
                    </a:cubicBezTo>
                    <a:cubicBezTo>
                      <a:pt x="16" y="5"/>
                      <a:pt x="16" y="5"/>
                      <a:pt x="16" y="5"/>
                    </a:cubicBezTo>
                    <a:cubicBezTo>
                      <a:pt x="16" y="4"/>
                      <a:pt x="14" y="4"/>
                      <a:pt x="13" y="4"/>
                    </a:cubicBezTo>
                    <a:cubicBezTo>
                      <a:pt x="14" y="2"/>
                      <a:pt x="11" y="4"/>
                      <a:pt x="12" y="2"/>
                    </a:cubicBezTo>
                    <a:cubicBezTo>
                      <a:pt x="11" y="3"/>
                      <a:pt x="11" y="1"/>
                      <a:pt x="9" y="4"/>
                    </a:cubicBezTo>
                    <a:cubicBezTo>
                      <a:pt x="10" y="3"/>
                      <a:pt x="10" y="3"/>
                      <a:pt x="10" y="3"/>
                    </a:cubicBezTo>
                    <a:cubicBezTo>
                      <a:pt x="9" y="2"/>
                      <a:pt x="9" y="2"/>
                      <a:pt x="9" y="1"/>
                    </a:cubicBezTo>
                    <a:cubicBezTo>
                      <a:pt x="8" y="0"/>
                      <a:pt x="7" y="2"/>
                      <a:pt x="7" y="3"/>
                    </a:cubicBezTo>
                    <a:cubicBezTo>
                      <a:pt x="7" y="1"/>
                      <a:pt x="7" y="1"/>
                      <a:pt x="7" y="1"/>
                    </a:cubicBezTo>
                    <a:cubicBezTo>
                      <a:pt x="7" y="2"/>
                      <a:pt x="5" y="4"/>
                      <a:pt x="4" y="5"/>
                    </a:cubicBezTo>
                    <a:cubicBezTo>
                      <a:pt x="5" y="4"/>
                      <a:pt x="4" y="5"/>
                      <a:pt x="4" y="4"/>
                    </a:cubicBezTo>
                    <a:cubicBezTo>
                      <a:pt x="5" y="3"/>
                      <a:pt x="6" y="2"/>
                      <a:pt x="7" y="1"/>
                    </a:cubicBezTo>
                    <a:cubicBezTo>
                      <a:pt x="7" y="0"/>
                      <a:pt x="5" y="3"/>
                      <a:pt x="6" y="1"/>
                    </a:cubicBezTo>
                    <a:cubicBezTo>
                      <a:pt x="6" y="0"/>
                      <a:pt x="5" y="0"/>
                      <a:pt x="4" y="2"/>
                    </a:cubicBezTo>
                    <a:cubicBezTo>
                      <a:pt x="5" y="1"/>
                      <a:pt x="5" y="1"/>
                      <a:pt x="5" y="0"/>
                    </a:cubicBezTo>
                    <a:cubicBezTo>
                      <a:pt x="5" y="0"/>
                      <a:pt x="5" y="0"/>
                      <a:pt x="4" y="1"/>
                    </a:cubicBezTo>
                    <a:cubicBezTo>
                      <a:pt x="4" y="1"/>
                      <a:pt x="4" y="1"/>
                      <a:pt x="4" y="1"/>
                    </a:cubicBezTo>
                    <a:cubicBezTo>
                      <a:pt x="3" y="2"/>
                      <a:pt x="3" y="2"/>
                      <a:pt x="2" y="4"/>
                    </a:cubicBezTo>
                    <a:cubicBezTo>
                      <a:pt x="2" y="3"/>
                      <a:pt x="3" y="3"/>
                      <a:pt x="3" y="3"/>
                    </a:cubicBezTo>
                    <a:cubicBezTo>
                      <a:pt x="2" y="4"/>
                      <a:pt x="1" y="5"/>
                      <a:pt x="2" y="3"/>
                    </a:cubicBezTo>
                    <a:cubicBezTo>
                      <a:pt x="2" y="2"/>
                      <a:pt x="3" y="2"/>
                      <a:pt x="4" y="1"/>
                    </a:cubicBezTo>
                    <a:cubicBezTo>
                      <a:pt x="1" y="3"/>
                      <a:pt x="1" y="3"/>
                      <a:pt x="1" y="3"/>
                    </a:cubicBezTo>
                    <a:cubicBezTo>
                      <a:pt x="2" y="2"/>
                      <a:pt x="1" y="3"/>
                      <a:pt x="0" y="5"/>
                    </a:cubicBezTo>
                    <a:cubicBezTo>
                      <a:pt x="1" y="4"/>
                      <a:pt x="1" y="4"/>
                      <a:pt x="1" y="4"/>
                    </a:cubicBezTo>
                    <a:cubicBezTo>
                      <a:pt x="0" y="5"/>
                      <a:pt x="0" y="5"/>
                      <a:pt x="0" y="5"/>
                    </a:cubicBezTo>
                    <a:cubicBezTo>
                      <a:pt x="1" y="5"/>
                      <a:pt x="0" y="6"/>
                      <a:pt x="2" y="6"/>
                    </a:cubicBezTo>
                    <a:cubicBezTo>
                      <a:pt x="2" y="4"/>
                      <a:pt x="2" y="4"/>
                      <a:pt x="2" y="4"/>
                    </a:cubicBezTo>
                    <a:cubicBezTo>
                      <a:pt x="3" y="4"/>
                      <a:pt x="4" y="3"/>
                      <a:pt x="3" y="4"/>
                    </a:cubicBezTo>
                    <a:cubicBezTo>
                      <a:pt x="2" y="6"/>
                      <a:pt x="2" y="6"/>
                      <a:pt x="2" y="6"/>
                    </a:cubicBezTo>
                    <a:cubicBezTo>
                      <a:pt x="2" y="6"/>
                      <a:pt x="3" y="6"/>
                      <a:pt x="3" y="6"/>
                    </a:cubicBezTo>
                    <a:cubicBezTo>
                      <a:pt x="1" y="8"/>
                      <a:pt x="1" y="8"/>
                      <a:pt x="1" y="8"/>
                    </a:cubicBezTo>
                    <a:cubicBezTo>
                      <a:pt x="3" y="5"/>
                      <a:pt x="3" y="7"/>
                      <a:pt x="3" y="7"/>
                    </a:cubicBezTo>
                    <a:cubicBezTo>
                      <a:pt x="3" y="7"/>
                      <a:pt x="3" y="7"/>
                      <a:pt x="3" y="7"/>
                    </a:cubicBezTo>
                    <a:cubicBezTo>
                      <a:pt x="2" y="9"/>
                      <a:pt x="3" y="6"/>
                      <a:pt x="4" y="6"/>
                    </a:cubicBezTo>
                    <a:cubicBezTo>
                      <a:pt x="4" y="7"/>
                      <a:pt x="2" y="9"/>
                      <a:pt x="2" y="10"/>
                    </a:cubicBezTo>
                    <a:cubicBezTo>
                      <a:pt x="2" y="10"/>
                      <a:pt x="4" y="9"/>
                      <a:pt x="3" y="11"/>
                    </a:cubicBezTo>
                    <a:cubicBezTo>
                      <a:pt x="4" y="10"/>
                      <a:pt x="5" y="10"/>
                      <a:pt x="6" y="9"/>
                    </a:cubicBezTo>
                    <a:cubicBezTo>
                      <a:pt x="6" y="9"/>
                      <a:pt x="4" y="11"/>
                      <a:pt x="5" y="11"/>
                    </a:cubicBezTo>
                    <a:cubicBezTo>
                      <a:pt x="5" y="11"/>
                      <a:pt x="4" y="12"/>
                      <a:pt x="4" y="13"/>
                    </a:cubicBezTo>
                    <a:cubicBezTo>
                      <a:pt x="5" y="12"/>
                      <a:pt x="4" y="13"/>
                      <a:pt x="5" y="11"/>
                    </a:cubicBezTo>
                    <a:cubicBezTo>
                      <a:pt x="6" y="12"/>
                      <a:pt x="6" y="13"/>
                      <a:pt x="7" y="12"/>
                    </a:cubicBezTo>
                    <a:cubicBezTo>
                      <a:pt x="7" y="12"/>
                      <a:pt x="6" y="14"/>
                      <a:pt x="5" y="15"/>
                    </a:cubicBezTo>
                    <a:cubicBezTo>
                      <a:pt x="6" y="13"/>
                      <a:pt x="7" y="13"/>
                      <a:pt x="8" y="14"/>
                    </a:cubicBezTo>
                    <a:cubicBezTo>
                      <a:pt x="9" y="12"/>
                      <a:pt x="8" y="12"/>
                      <a:pt x="9" y="11"/>
                    </a:cubicBezTo>
                    <a:cubicBezTo>
                      <a:pt x="10" y="10"/>
                      <a:pt x="10" y="10"/>
                      <a:pt x="10" y="10"/>
                    </a:cubicBezTo>
                    <a:cubicBezTo>
                      <a:pt x="9" y="11"/>
                      <a:pt x="8" y="14"/>
                      <a:pt x="8" y="14"/>
                    </a:cubicBezTo>
                    <a:cubicBezTo>
                      <a:pt x="6" y="16"/>
                      <a:pt x="8" y="13"/>
                      <a:pt x="6" y="16"/>
                    </a:cubicBezTo>
                    <a:cubicBezTo>
                      <a:pt x="5" y="18"/>
                      <a:pt x="4" y="17"/>
                      <a:pt x="5" y="16"/>
                    </a:cubicBezTo>
                    <a:cubicBezTo>
                      <a:pt x="3" y="18"/>
                      <a:pt x="5" y="17"/>
                      <a:pt x="3" y="19"/>
                    </a:cubicBezTo>
                    <a:cubicBezTo>
                      <a:pt x="4" y="19"/>
                      <a:pt x="5" y="18"/>
                      <a:pt x="5" y="18"/>
                    </a:cubicBezTo>
                    <a:cubicBezTo>
                      <a:pt x="6" y="17"/>
                      <a:pt x="6" y="16"/>
                      <a:pt x="7" y="16"/>
                    </a:cubicBezTo>
                    <a:cubicBezTo>
                      <a:pt x="8" y="14"/>
                      <a:pt x="6" y="17"/>
                      <a:pt x="6" y="18"/>
                    </a:cubicBezTo>
                    <a:cubicBezTo>
                      <a:pt x="6" y="18"/>
                      <a:pt x="6" y="18"/>
                      <a:pt x="6" y="18"/>
                    </a:cubicBezTo>
                    <a:cubicBezTo>
                      <a:pt x="6" y="19"/>
                      <a:pt x="7" y="18"/>
                      <a:pt x="7" y="18"/>
                    </a:cubicBezTo>
                    <a:cubicBezTo>
                      <a:pt x="5" y="21"/>
                      <a:pt x="6" y="18"/>
                      <a:pt x="5" y="20"/>
                    </a:cubicBezTo>
                    <a:cubicBezTo>
                      <a:pt x="4" y="22"/>
                      <a:pt x="4" y="22"/>
                      <a:pt x="4" y="22"/>
                    </a:cubicBezTo>
                    <a:cubicBezTo>
                      <a:pt x="4" y="22"/>
                      <a:pt x="6" y="19"/>
                      <a:pt x="6" y="20"/>
                    </a:cubicBezTo>
                    <a:cubicBezTo>
                      <a:pt x="5" y="21"/>
                      <a:pt x="5" y="21"/>
                      <a:pt x="5" y="21"/>
                    </a:cubicBezTo>
                    <a:cubicBezTo>
                      <a:pt x="6" y="21"/>
                      <a:pt x="6" y="21"/>
                      <a:pt x="6" y="21"/>
                    </a:cubicBezTo>
                    <a:cubicBezTo>
                      <a:pt x="6" y="20"/>
                      <a:pt x="7" y="18"/>
                      <a:pt x="7" y="18"/>
                    </a:cubicBezTo>
                    <a:cubicBezTo>
                      <a:pt x="9" y="16"/>
                      <a:pt x="7" y="18"/>
                      <a:pt x="8" y="18"/>
                    </a:cubicBezTo>
                    <a:cubicBezTo>
                      <a:pt x="9" y="16"/>
                      <a:pt x="8" y="18"/>
                      <a:pt x="9" y="16"/>
                    </a:cubicBezTo>
                    <a:cubicBezTo>
                      <a:pt x="9" y="15"/>
                      <a:pt x="10" y="15"/>
                      <a:pt x="10" y="15"/>
                    </a:cubicBezTo>
                    <a:cubicBezTo>
                      <a:pt x="10" y="15"/>
                      <a:pt x="9" y="17"/>
                      <a:pt x="9" y="18"/>
                    </a:cubicBezTo>
                    <a:cubicBezTo>
                      <a:pt x="9" y="18"/>
                      <a:pt x="8" y="18"/>
                      <a:pt x="9" y="17"/>
                    </a:cubicBezTo>
                    <a:cubicBezTo>
                      <a:pt x="7" y="19"/>
                      <a:pt x="7" y="21"/>
                      <a:pt x="6" y="21"/>
                    </a:cubicBezTo>
                    <a:cubicBezTo>
                      <a:pt x="6" y="23"/>
                      <a:pt x="7" y="20"/>
                      <a:pt x="8" y="20"/>
                    </a:cubicBezTo>
                    <a:cubicBezTo>
                      <a:pt x="7" y="21"/>
                      <a:pt x="8" y="19"/>
                      <a:pt x="9" y="18"/>
                    </a:cubicBezTo>
                    <a:cubicBezTo>
                      <a:pt x="12" y="14"/>
                      <a:pt x="7" y="21"/>
                      <a:pt x="8" y="21"/>
                    </a:cubicBezTo>
                    <a:cubicBezTo>
                      <a:pt x="10" y="18"/>
                      <a:pt x="11" y="18"/>
                      <a:pt x="12" y="15"/>
                    </a:cubicBezTo>
                    <a:cubicBezTo>
                      <a:pt x="13" y="14"/>
                      <a:pt x="13" y="14"/>
                      <a:pt x="13" y="14"/>
                    </a:cubicBezTo>
                    <a:cubicBezTo>
                      <a:pt x="12" y="16"/>
                      <a:pt x="13" y="16"/>
                      <a:pt x="11" y="17"/>
                    </a:cubicBezTo>
                    <a:cubicBezTo>
                      <a:pt x="12" y="17"/>
                      <a:pt x="12" y="17"/>
                      <a:pt x="12" y="17"/>
                    </a:cubicBezTo>
                    <a:cubicBezTo>
                      <a:pt x="10" y="19"/>
                      <a:pt x="10" y="19"/>
                      <a:pt x="10" y="19"/>
                    </a:cubicBezTo>
                    <a:cubicBezTo>
                      <a:pt x="10" y="21"/>
                      <a:pt x="9" y="22"/>
                      <a:pt x="9" y="23"/>
                    </a:cubicBezTo>
                    <a:cubicBezTo>
                      <a:pt x="10" y="22"/>
                      <a:pt x="10" y="21"/>
                      <a:pt x="10" y="21"/>
                    </a:cubicBezTo>
                    <a:cubicBezTo>
                      <a:pt x="10" y="22"/>
                      <a:pt x="9" y="23"/>
                      <a:pt x="10" y="23"/>
                    </a:cubicBezTo>
                    <a:cubicBezTo>
                      <a:pt x="10" y="22"/>
                      <a:pt x="11" y="20"/>
                      <a:pt x="11" y="20"/>
                    </a:cubicBezTo>
                    <a:cubicBezTo>
                      <a:pt x="12" y="20"/>
                      <a:pt x="11" y="22"/>
                      <a:pt x="11" y="22"/>
                    </a:cubicBezTo>
                    <a:cubicBezTo>
                      <a:pt x="10" y="24"/>
                      <a:pt x="10" y="24"/>
                      <a:pt x="10" y="24"/>
                    </a:cubicBezTo>
                    <a:cubicBezTo>
                      <a:pt x="11" y="23"/>
                      <a:pt x="9" y="24"/>
                      <a:pt x="10" y="24"/>
                    </a:cubicBezTo>
                    <a:cubicBezTo>
                      <a:pt x="12" y="20"/>
                      <a:pt x="12" y="20"/>
                      <a:pt x="12" y="20"/>
                    </a:cubicBezTo>
                    <a:cubicBezTo>
                      <a:pt x="13" y="20"/>
                      <a:pt x="12" y="21"/>
                      <a:pt x="12" y="21"/>
                    </a:cubicBezTo>
                    <a:cubicBezTo>
                      <a:pt x="11" y="22"/>
                      <a:pt x="11" y="22"/>
                      <a:pt x="11" y="22"/>
                    </a:cubicBezTo>
                    <a:cubicBezTo>
                      <a:pt x="12" y="22"/>
                      <a:pt x="10" y="25"/>
                      <a:pt x="11" y="25"/>
                    </a:cubicBezTo>
                    <a:cubicBezTo>
                      <a:pt x="12" y="23"/>
                      <a:pt x="12" y="23"/>
                      <a:pt x="12" y="23"/>
                    </a:cubicBezTo>
                    <a:cubicBezTo>
                      <a:pt x="11" y="25"/>
                      <a:pt x="11" y="25"/>
                      <a:pt x="11" y="25"/>
                    </a:cubicBezTo>
                    <a:cubicBezTo>
                      <a:pt x="11" y="24"/>
                      <a:pt x="12" y="24"/>
                      <a:pt x="12" y="24"/>
                    </a:cubicBezTo>
                    <a:cubicBezTo>
                      <a:pt x="11" y="25"/>
                      <a:pt x="11" y="25"/>
                      <a:pt x="11" y="25"/>
                    </a:cubicBezTo>
                    <a:cubicBezTo>
                      <a:pt x="12" y="24"/>
                      <a:pt x="13" y="22"/>
                      <a:pt x="12" y="24"/>
                    </a:cubicBezTo>
                    <a:cubicBezTo>
                      <a:pt x="14" y="22"/>
                      <a:pt x="12" y="24"/>
                      <a:pt x="13" y="23"/>
                    </a:cubicBezTo>
                    <a:cubicBezTo>
                      <a:pt x="13" y="21"/>
                      <a:pt x="14" y="21"/>
                      <a:pt x="14" y="21"/>
                    </a:cubicBezTo>
                    <a:cubicBezTo>
                      <a:pt x="13" y="24"/>
                      <a:pt x="14" y="22"/>
                      <a:pt x="14" y="22"/>
                    </a:cubicBezTo>
                    <a:cubicBezTo>
                      <a:pt x="14" y="23"/>
                      <a:pt x="14" y="23"/>
                      <a:pt x="14" y="24"/>
                    </a:cubicBezTo>
                    <a:cubicBezTo>
                      <a:pt x="15" y="22"/>
                      <a:pt x="15" y="22"/>
                      <a:pt x="15" y="22"/>
                    </a:cubicBezTo>
                    <a:cubicBezTo>
                      <a:pt x="13" y="25"/>
                      <a:pt x="15" y="22"/>
                      <a:pt x="15" y="23"/>
                    </a:cubicBezTo>
                    <a:cubicBezTo>
                      <a:pt x="14" y="24"/>
                      <a:pt x="14" y="25"/>
                      <a:pt x="14" y="25"/>
                    </a:cubicBezTo>
                    <a:cubicBezTo>
                      <a:pt x="15" y="23"/>
                      <a:pt x="16" y="23"/>
                      <a:pt x="16" y="21"/>
                    </a:cubicBezTo>
                    <a:cubicBezTo>
                      <a:pt x="16" y="22"/>
                      <a:pt x="15" y="24"/>
                      <a:pt x="14" y="26"/>
                    </a:cubicBezTo>
                    <a:cubicBezTo>
                      <a:pt x="15" y="24"/>
                      <a:pt x="14" y="27"/>
                      <a:pt x="15" y="25"/>
                    </a:cubicBezTo>
                    <a:cubicBezTo>
                      <a:pt x="15" y="24"/>
                      <a:pt x="16" y="23"/>
                      <a:pt x="17" y="22"/>
                    </a:cubicBezTo>
                    <a:cubicBezTo>
                      <a:pt x="17" y="23"/>
                      <a:pt x="16" y="23"/>
                      <a:pt x="16" y="24"/>
                    </a:cubicBezTo>
                    <a:cubicBezTo>
                      <a:pt x="16" y="24"/>
                      <a:pt x="17" y="23"/>
                      <a:pt x="17" y="22"/>
                    </a:cubicBezTo>
                    <a:cubicBezTo>
                      <a:pt x="17" y="22"/>
                      <a:pt x="19" y="20"/>
                      <a:pt x="18" y="22"/>
                    </a:cubicBezTo>
                    <a:cubicBezTo>
                      <a:pt x="18" y="23"/>
                      <a:pt x="17" y="22"/>
                      <a:pt x="17" y="23"/>
                    </a:cubicBezTo>
                    <a:cubicBezTo>
                      <a:pt x="17" y="24"/>
                      <a:pt x="19" y="20"/>
                      <a:pt x="20" y="20"/>
                    </a:cubicBezTo>
                    <a:cubicBezTo>
                      <a:pt x="20" y="19"/>
                      <a:pt x="22" y="16"/>
                      <a:pt x="22" y="15"/>
                    </a:cubicBezTo>
                    <a:cubicBezTo>
                      <a:pt x="23" y="16"/>
                      <a:pt x="22" y="16"/>
                      <a:pt x="21" y="18"/>
                    </a:cubicBezTo>
                    <a:cubicBezTo>
                      <a:pt x="21" y="18"/>
                      <a:pt x="21" y="18"/>
                      <a:pt x="21" y="18"/>
                    </a:cubicBezTo>
                    <a:cubicBezTo>
                      <a:pt x="20" y="21"/>
                      <a:pt x="18" y="22"/>
                      <a:pt x="18" y="24"/>
                    </a:cubicBezTo>
                    <a:cubicBezTo>
                      <a:pt x="18" y="23"/>
                      <a:pt x="18" y="23"/>
                      <a:pt x="18" y="23"/>
                    </a:cubicBezTo>
                    <a:cubicBezTo>
                      <a:pt x="17" y="26"/>
                      <a:pt x="17" y="26"/>
                      <a:pt x="17" y="26"/>
                    </a:cubicBezTo>
                    <a:cubicBezTo>
                      <a:pt x="18" y="24"/>
                      <a:pt x="18" y="26"/>
                      <a:pt x="18" y="26"/>
                    </a:cubicBezTo>
                    <a:cubicBezTo>
                      <a:pt x="19" y="24"/>
                      <a:pt x="17" y="26"/>
                      <a:pt x="18" y="25"/>
                    </a:cubicBezTo>
                    <a:cubicBezTo>
                      <a:pt x="19" y="25"/>
                      <a:pt x="20" y="22"/>
                      <a:pt x="20" y="23"/>
                    </a:cubicBezTo>
                    <a:cubicBezTo>
                      <a:pt x="18" y="26"/>
                      <a:pt x="18" y="26"/>
                      <a:pt x="18" y="26"/>
                    </a:cubicBezTo>
                    <a:cubicBezTo>
                      <a:pt x="18" y="27"/>
                      <a:pt x="19" y="24"/>
                      <a:pt x="19" y="25"/>
                    </a:cubicBezTo>
                    <a:cubicBezTo>
                      <a:pt x="19" y="26"/>
                      <a:pt x="19" y="26"/>
                      <a:pt x="19" y="26"/>
                    </a:cubicBezTo>
                    <a:cubicBezTo>
                      <a:pt x="19" y="27"/>
                      <a:pt x="21" y="28"/>
                      <a:pt x="23" y="24"/>
                    </a:cubicBezTo>
                    <a:cubicBezTo>
                      <a:pt x="23" y="26"/>
                      <a:pt x="23" y="26"/>
                      <a:pt x="23" y="27"/>
                    </a:cubicBezTo>
                    <a:cubicBezTo>
                      <a:pt x="23" y="27"/>
                      <a:pt x="24" y="26"/>
                      <a:pt x="24" y="26"/>
                    </a:cubicBezTo>
                    <a:cubicBezTo>
                      <a:pt x="23" y="28"/>
                      <a:pt x="23" y="28"/>
                      <a:pt x="23" y="28"/>
                    </a:cubicBezTo>
                    <a:cubicBezTo>
                      <a:pt x="23" y="29"/>
                      <a:pt x="24" y="27"/>
                      <a:pt x="25" y="26"/>
                    </a:cubicBezTo>
                    <a:cubicBezTo>
                      <a:pt x="25" y="28"/>
                      <a:pt x="25" y="28"/>
                      <a:pt x="25" y="28"/>
                    </a:cubicBezTo>
                    <a:cubicBezTo>
                      <a:pt x="24" y="29"/>
                      <a:pt x="25" y="27"/>
                      <a:pt x="26" y="26"/>
                    </a:cubicBezTo>
                    <a:cubicBezTo>
                      <a:pt x="25" y="28"/>
                      <a:pt x="25" y="28"/>
                      <a:pt x="25" y="28"/>
                    </a:cubicBezTo>
                    <a:cubicBezTo>
                      <a:pt x="26" y="27"/>
                      <a:pt x="26" y="27"/>
                      <a:pt x="26" y="27"/>
                    </a:cubicBezTo>
                    <a:cubicBezTo>
                      <a:pt x="26" y="26"/>
                      <a:pt x="27" y="26"/>
                      <a:pt x="26" y="28"/>
                    </a:cubicBezTo>
                    <a:cubicBezTo>
                      <a:pt x="26" y="27"/>
                      <a:pt x="26" y="27"/>
                      <a:pt x="26" y="27"/>
                    </a:cubicBezTo>
                    <a:cubicBezTo>
                      <a:pt x="26" y="28"/>
                      <a:pt x="27" y="29"/>
                      <a:pt x="27" y="28"/>
                    </a:cubicBezTo>
                    <a:cubicBezTo>
                      <a:pt x="28" y="28"/>
                      <a:pt x="28" y="27"/>
                      <a:pt x="28" y="26"/>
                    </a:cubicBezTo>
                    <a:cubicBezTo>
                      <a:pt x="29" y="24"/>
                      <a:pt x="28" y="26"/>
                      <a:pt x="29" y="25"/>
                    </a:cubicBezTo>
                    <a:cubicBezTo>
                      <a:pt x="28" y="27"/>
                      <a:pt x="28" y="27"/>
                      <a:pt x="28" y="27"/>
                    </a:cubicBezTo>
                    <a:cubicBezTo>
                      <a:pt x="27" y="30"/>
                      <a:pt x="29" y="28"/>
                      <a:pt x="30" y="29"/>
                    </a:cubicBezTo>
                    <a:cubicBezTo>
                      <a:pt x="31" y="28"/>
                      <a:pt x="31" y="28"/>
                      <a:pt x="31" y="28"/>
                    </a:cubicBezTo>
                    <a:cubicBezTo>
                      <a:pt x="30" y="30"/>
                      <a:pt x="32" y="28"/>
                      <a:pt x="32" y="30"/>
                    </a:cubicBezTo>
                    <a:cubicBezTo>
                      <a:pt x="32" y="29"/>
                      <a:pt x="33" y="26"/>
                      <a:pt x="34" y="26"/>
                    </a:cubicBezTo>
                    <a:cubicBezTo>
                      <a:pt x="35" y="25"/>
                      <a:pt x="33" y="29"/>
                      <a:pt x="32" y="30"/>
                    </a:cubicBezTo>
                    <a:cubicBezTo>
                      <a:pt x="33" y="29"/>
                      <a:pt x="33" y="29"/>
                      <a:pt x="33" y="29"/>
                    </a:cubicBezTo>
                    <a:cubicBezTo>
                      <a:pt x="33" y="30"/>
                      <a:pt x="33" y="30"/>
                      <a:pt x="33" y="30"/>
                    </a:cubicBezTo>
                    <a:cubicBezTo>
                      <a:pt x="34" y="29"/>
                      <a:pt x="34" y="28"/>
                      <a:pt x="34" y="29"/>
                    </a:cubicBezTo>
                    <a:cubicBezTo>
                      <a:pt x="34" y="29"/>
                      <a:pt x="34" y="29"/>
                      <a:pt x="34" y="29"/>
                    </a:cubicBezTo>
                    <a:cubicBezTo>
                      <a:pt x="34" y="30"/>
                      <a:pt x="34" y="31"/>
                      <a:pt x="34" y="31"/>
                    </a:cubicBezTo>
                    <a:cubicBezTo>
                      <a:pt x="35" y="29"/>
                      <a:pt x="35" y="30"/>
                      <a:pt x="36" y="29"/>
                    </a:cubicBezTo>
                    <a:cubicBezTo>
                      <a:pt x="35" y="30"/>
                      <a:pt x="35" y="30"/>
                      <a:pt x="35" y="30"/>
                    </a:cubicBezTo>
                    <a:cubicBezTo>
                      <a:pt x="36" y="28"/>
                      <a:pt x="36" y="28"/>
                      <a:pt x="36" y="28"/>
                    </a:cubicBezTo>
                    <a:cubicBezTo>
                      <a:pt x="36" y="29"/>
                      <a:pt x="36" y="29"/>
                      <a:pt x="36" y="29"/>
                    </a:cubicBezTo>
                    <a:cubicBezTo>
                      <a:pt x="35" y="31"/>
                      <a:pt x="35" y="31"/>
                      <a:pt x="35" y="31"/>
                    </a:cubicBezTo>
                    <a:cubicBezTo>
                      <a:pt x="35" y="32"/>
                      <a:pt x="36" y="29"/>
                      <a:pt x="36" y="29"/>
                    </a:cubicBezTo>
                    <a:cubicBezTo>
                      <a:pt x="37" y="28"/>
                      <a:pt x="37" y="29"/>
                      <a:pt x="36" y="30"/>
                    </a:cubicBezTo>
                    <a:cubicBezTo>
                      <a:pt x="36" y="30"/>
                      <a:pt x="36" y="29"/>
                      <a:pt x="36" y="30"/>
                    </a:cubicBezTo>
                    <a:cubicBezTo>
                      <a:pt x="35" y="31"/>
                      <a:pt x="36" y="30"/>
                      <a:pt x="36" y="31"/>
                    </a:cubicBezTo>
                    <a:cubicBezTo>
                      <a:pt x="36" y="31"/>
                      <a:pt x="37" y="29"/>
                      <a:pt x="37" y="30"/>
                    </a:cubicBezTo>
                    <a:cubicBezTo>
                      <a:pt x="37" y="30"/>
                      <a:pt x="37" y="30"/>
                      <a:pt x="37" y="31"/>
                    </a:cubicBezTo>
                    <a:cubicBezTo>
                      <a:pt x="37" y="30"/>
                      <a:pt x="37" y="31"/>
                      <a:pt x="38" y="30"/>
                    </a:cubicBezTo>
                    <a:cubicBezTo>
                      <a:pt x="38" y="30"/>
                      <a:pt x="38" y="29"/>
                      <a:pt x="38" y="28"/>
                    </a:cubicBezTo>
                    <a:cubicBezTo>
                      <a:pt x="38" y="28"/>
                      <a:pt x="39" y="28"/>
                      <a:pt x="38" y="28"/>
                    </a:cubicBezTo>
                    <a:cubicBezTo>
                      <a:pt x="38" y="29"/>
                      <a:pt x="38" y="29"/>
                      <a:pt x="38" y="29"/>
                    </a:cubicBezTo>
                    <a:cubicBezTo>
                      <a:pt x="38" y="28"/>
                      <a:pt x="38" y="29"/>
                      <a:pt x="39" y="28"/>
                    </a:cubicBezTo>
                    <a:cubicBezTo>
                      <a:pt x="38" y="30"/>
                      <a:pt x="38" y="30"/>
                      <a:pt x="38" y="30"/>
                    </a:cubicBezTo>
                    <a:cubicBezTo>
                      <a:pt x="39" y="29"/>
                      <a:pt x="39" y="29"/>
                      <a:pt x="39" y="29"/>
                    </a:cubicBezTo>
                    <a:cubicBezTo>
                      <a:pt x="39" y="30"/>
                      <a:pt x="38" y="32"/>
                      <a:pt x="38" y="32"/>
                    </a:cubicBezTo>
                    <a:cubicBezTo>
                      <a:pt x="39" y="31"/>
                      <a:pt x="39" y="31"/>
                      <a:pt x="39" y="31"/>
                    </a:cubicBezTo>
                    <a:cubicBezTo>
                      <a:pt x="39" y="31"/>
                      <a:pt x="39" y="31"/>
                      <a:pt x="39" y="32"/>
                    </a:cubicBezTo>
                    <a:cubicBezTo>
                      <a:pt x="39" y="33"/>
                      <a:pt x="41" y="28"/>
                      <a:pt x="41" y="30"/>
                    </a:cubicBezTo>
                    <a:cubicBezTo>
                      <a:pt x="40" y="31"/>
                      <a:pt x="40" y="32"/>
                      <a:pt x="40" y="32"/>
                    </a:cubicBezTo>
                    <a:cubicBezTo>
                      <a:pt x="40" y="32"/>
                      <a:pt x="41" y="31"/>
                      <a:pt x="41" y="31"/>
                    </a:cubicBezTo>
                    <a:cubicBezTo>
                      <a:pt x="41" y="31"/>
                      <a:pt x="40" y="33"/>
                      <a:pt x="40" y="31"/>
                    </a:cubicBezTo>
                    <a:cubicBezTo>
                      <a:pt x="41" y="30"/>
                      <a:pt x="41" y="31"/>
                      <a:pt x="41" y="30"/>
                    </a:cubicBezTo>
                    <a:cubicBezTo>
                      <a:pt x="40" y="35"/>
                      <a:pt x="42" y="32"/>
                      <a:pt x="42" y="34"/>
                    </a:cubicBezTo>
                    <a:cubicBezTo>
                      <a:pt x="43" y="32"/>
                      <a:pt x="43" y="34"/>
                      <a:pt x="43" y="33"/>
                    </a:cubicBezTo>
                    <a:cubicBezTo>
                      <a:pt x="42" y="35"/>
                      <a:pt x="44" y="33"/>
                      <a:pt x="43" y="34"/>
                    </a:cubicBezTo>
                    <a:cubicBezTo>
                      <a:pt x="44" y="32"/>
                      <a:pt x="44" y="32"/>
                      <a:pt x="44" y="32"/>
                    </a:cubicBezTo>
                    <a:cubicBezTo>
                      <a:pt x="44" y="33"/>
                      <a:pt x="46" y="29"/>
                      <a:pt x="45" y="31"/>
                    </a:cubicBezTo>
                    <a:cubicBezTo>
                      <a:pt x="45" y="32"/>
                      <a:pt x="45" y="33"/>
                      <a:pt x="44" y="33"/>
                    </a:cubicBezTo>
                    <a:cubicBezTo>
                      <a:pt x="44" y="36"/>
                      <a:pt x="46" y="32"/>
                      <a:pt x="45" y="35"/>
                    </a:cubicBezTo>
                    <a:cubicBezTo>
                      <a:pt x="46" y="34"/>
                      <a:pt x="46" y="32"/>
                      <a:pt x="47" y="31"/>
                    </a:cubicBezTo>
                    <a:cubicBezTo>
                      <a:pt x="47" y="33"/>
                      <a:pt x="47" y="34"/>
                      <a:pt x="46" y="34"/>
                    </a:cubicBezTo>
                    <a:cubicBezTo>
                      <a:pt x="47" y="34"/>
                      <a:pt x="47" y="33"/>
                      <a:pt x="47" y="34"/>
                    </a:cubicBezTo>
                    <a:cubicBezTo>
                      <a:pt x="47" y="35"/>
                      <a:pt x="47" y="35"/>
                      <a:pt x="46" y="35"/>
                    </a:cubicBezTo>
                    <a:cubicBezTo>
                      <a:pt x="46" y="36"/>
                      <a:pt x="47" y="35"/>
                      <a:pt x="48" y="34"/>
                    </a:cubicBezTo>
                    <a:cubicBezTo>
                      <a:pt x="47" y="36"/>
                      <a:pt x="48" y="35"/>
                      <a:pt x="48" y="37"/>
                    </a:cubicBezTo>
                    <a:cubicBezTo>
                      <a:pt x="49" y="35"/>
                      <a:pt x="48" y="38"/>
                      <a:pt x="49" y="35"/>
                    </a:cubicBezTo>
                    <a:cubicBezTo>
                      <a:pt x="49" y="36"/>
                      <a:pt x="49" y="36"/>
                      <a:pt x="49" y="36"/>
                    </a:cubicBezTo>
                    <a:cubicBezTo>
                      <a:pt x="50" y="35"/>
                      <a:pt x="51" y="33"/>
                      <a:pt x="51" y="33"/>
                    </a:cubicBezTo>
                    <a:cubicBezTo>
                      <a:pt x="50" y="35"/>
                      <a:pt x="50" y="35"/>
                      <a:pt x="50" y="35"/>
                    </a:cubicBezTo>
                    <a:cubicBezTo>
                      <a:pt x="49" y="37"/>
                      <a:pt x="50" y="36"/>
                      <a:pt x="50" y="37"/>
                    </a:cubicBezTo>
                    <a:cubicBezTo>
                      <a:pt x="50" y="35"/>
                      <a:pt x="50" y="37"/>
                      <a:pt x="51" y="36"/>
                    </a:cubicBezTo>
                    <a:cubicBezTo>
                      <a:pt x="51" y="35"/>
                      <a:pt x="51" y="35"/>
                      <a:pt x="51" y="35"/>
                    </a:cubicBezTo>
                    <a:cubicBezTo>
                      <a:pt x="52" y="35"/>
                      <a:pt x="52" y="34"/>
                      <a:pt x="52" y="34"/>
                    </a:cubicBezTo>
                    <a:cubicBezTo>
                      <a:pt x="52" y="34"/>
                      <a:pt x="51" y="36"/>
                      <a:pt x="51" y="36"/>
                    </a:cubicBezTo>
                    <a:cubicBezTo>
                      <a:pt x="51" y="37"/>
                      <a:pt x="51" y="37"/>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7"/>
                      <a:pt x="52" y="37"/>
                      <a:pt x="52" y="37"/>
                    </a:cubicBezTo>
                    <a:cubicBezTo>
                      <a:pt x="52" y="37"/>
                      <a:pt x="52" y="37"/>
                      <a:pt x="52" y="37"/>
                    </a:cubicBezTo>
                    <a:cubicBezTo>
                      <a:pt x="52" y="37"/>
                      <a:pt x="52" y="37"/>
                      <a:pt x="52" y="37"/>
                    </a:cubicBezTo>
                    <a:cubicBezTo>
                      <a:pt x="51" y="39"/>
                      <a:pt x="51" y="39"/>
                      <a:pt x="51" y="39"/>
                    </a:cubicBezTo>
                    <a:cubicBezTo>
                      <a:pt x="51" y="39"/>
                      <a:pt x="52" y="37"/>
                      <a:pt x="53" y="37"/>
                    </a:cubicBezTo>
                    <a:cubicBezTo>
                      <a:pt x="53" y="38"/>
                      <a:pt x="54" y="37"/>
                      <a:pt x="55" y="37"/>
                    </a:cubicBezTo>
                    <a:cubicBezTo>
                      <a:pt x="55" y="37"/>
                      <a:pt x="54" y="38"/>
                      <a:pt x="55" y="37"/>
                    </a:cubicBezTo>
                    <a:cubicBezTo>
                      <a:pt x="55" y="37"/>
                      <a:pt x="56" y="36"/>
                      <a:pt x="55" y="37"/>
                    </a:cubicBezTo>
                    <a:cubicBezTo>
                      <a:pt x="56" y="36"/>
                      <a:pt x="55" y="38"/>
                      <a:pt x="55" y="38"/>
                    </a:cubicBezTo>
                    <a:cubicBezTo>
                      <a:pt x="55" y="38"/>
                      <a:pt x="56" y="37"/>
                      <a:pt x="56" y="37"/>
                    </a:cubicBezTo>
                    <a:cubicBezTo>
                      <a:pt x="55" y="39"/>
                      <a:pt x="58" y="36"/>
                      <a:pt x="57" y="38"/>
                    </a:cubicBezTo>
                    <a:cubicBezTo>
                      <a:pt x="58" y="37"/>
                      <a:pt x="57" y="38"/>
                      <a:pt x="57" y="39"/>
                    </a:cubicBezTo>
                    <a:cubicBezTo>
                      <a:pt x="57" y="38"/>
                      <a:pt x="58" y="38"/>
                      <a:pt x="59" y="36"/>
                    </a:cubicBezTo>
                    <a:cubicBezTo>
                      <a:pt x="58" y="38"/>
                      <a:pt x="58" y="38"/>
                      <a:pt x="58" y="38"/>
                    </a:cubicBezTo>
                    <a:cubicBezTo>
                      <a:pt x="59" y="38"/>
                      <a:pt x="59" y="38"/>
                      <a:pt x="60" y="37"/>
                    </a:cubicBezTo>
                    <a:cubicBezTo>
                      <a:pt x="60" y="36"/>
                      <a:pt x="61" y="35"/>
                      <a:pt x="61" y="35"/>
                    </a:cubicBezTo>
                    <a:cubicBezTo>
                      <a:pt x="61" y="35"/>
                      <a:pt x="61" y="35"/>
                      <a:pt x="61" y="35"/>
                    </a:cubicBezTo>
                    <a:cubicBezTo>
                      <a:pt x="61" y="36"/>
                      <a:pt x="62" y="35"/>
                      <a:pt x="62" y="35"/>
                    </a:cubicBezTo>
                    <a:cubicBezTo>
                      <a:pt x="62" y="36"/>
                      <a:pt x="62" y="35"/>
                      <a:pt x="61" y="36"/>
                    </a:cubicBezTo>
                    <a:cubicBezTo>
                      <a:pt x="60" y="39"/>
                      <a:pt x="61" y="38"/>
                      <a:pt x="61" y="38"/>
                    </a:cubicBezTo>
                    <a:cubicBezTo>
                      <a:pt x="62" y="37"/>
                      <a:pt x="62" y="37"/>
                      <a:pt x="62" y="37"/>
                    </a:cubicBezTo>
                    <a:cubicBezTo>
                      <a:pt x="63" y="36"/>
                      <a:pt x="61" y="38"/>
                      <a:pt x="62" y="38"/>
                    </a:cubicBezTo>
                    <a:cubicBezTo>
                      <a:pt x="64" y="34"/>
                      <a:pt x="64" y="34"/>
                      <a:pt x="64" y="34"/>
                    </a:cubicBezTo>
                    <a:cubicBezTo>
                      <a:pt x="64" y="34"/>
                      <a:pt x="64" y="36"/>
                      <a:pt x="63" y="37"/>
                    </a:cubicBezTo>
                    <a:cubicBezTo>
                      <a:pt x="64" y="37"/>
                      <a:pt x="65" y="34"/>
                      <a:pt x="66" y="33"/>
                    </a:cubicBezTo>
                    <a:cubicBezTo>
                      <a:pt x="66" y="34"/>
                      <a:pt x="67" y="33"/>
                      <a:pt x="67" y="33"/>
                    </a:cubicBezTo>
                    <a:cubicBezTo>
                      <a:pt x="67" y="34"/>
                      <a:pt x="67" y="33"/>
                      <a:pt x="67" y="34"/>
                    </a:cubicBezTo>
                    <a:cubicBezTo>
                      <a:pt x="66" y="35"/>
                      <a:pt x="66" y="35"/>
                      <a:pt x="66" y="35"/>
                    </a:cubicBezTo>
                    <a:cubicBezTo>
                      <a:pt x="66" y="35"/>
                      <a:pt x="65" y="37"/>
                      <a:pt x="65" y="38"/>
                    </a:cubicBezTo>
                    <a:cubicBezTo>
                      <a:pt x="65" y="37"/>
                      <a:pt x="66" y="39"/>
                      <a:pt x="66" y="39"/>
                    </a:cubicBezTo>
                    <a:cubicBezTo>
                      <a:pt x="67" y="36"/>
                      <a:pt x="67" y="38"/>
                      <a:pt x="68" y="36"/>
                    </a:cubicBezTo>
                    <a:cubicBezTo>
                      <a:pt x="69" y="36"/>
                      <a:pt x="67" y="38"/>
                      <a:pt x="67" y="38"/>
                    </a:cubicBezTo>
                    <a:cubicBezTo>
                      <a:pt x="68" y="38"/>
                      <a:pt x="68" y="39"/>
                      <a:pt x="69" y="39"/>
                    </a:cubicBezTo>
                    <a:cubicBezTo>
                      <a:pt x="69" y="39"/>
                      <a:pt x="69" y="39"/>
                      <a:pt x="69" y="39"/>
                    </a:cubicBezTo>
                    <a:cubicBezTo>
                      <a:pt x="69" y="38"/>
                      <a:pt x="70" y="39"/>
                      <a:pt x="71" y="38"/>
                    </a:cubicBezTo>
                    <a:cubicBezTo>
                      <a:pt x="70" y="39"/>
                      <a:pt x="70" y="39"/>
                      <a:pt x="70" y="39"/>
                    </a:cubicBezTo>
                    <a:cubicBezTo>
                      <a:pt x="70" y="40"/>
                      <a:pt x="72" y="36"/>
                      <a:pt x="72" y="37"/>
                    </a:cubicBezTo>
                    <a:cubicBezTo>
                      <a:pt x="71" y="39"/>
                      <a:pt x="71" y="39"/>
                      <a:pt x="71" y="39"/>
                    </a:cubicBezTo>
                    <a:cubicBezTo>
                      <a:pt x="72" y="38"/>
                      <a:pt x="71" y="40"/>
                      <a:pt x="72" y="38"/>
                    </a:cubicBezTo>
                    <a:cubicBezTo>
                      <a:pt x="72" y="39"/>
                      <a:pt x="72" y="39"/>
                      <a:pt x="72" y="39"/>
                    </a:cubicBezTo>
                    <a:cubicBezTo>
                      <a:pt x="72" y="39"/>
                      <a:pt x="73" y="39"/>
                      <a:pt x="74" y="38"/>
                    </a:cubicBezTo>
                    <a:cubicBezTo>
                      <a:pt x="73" y="40"/>
                      <a:pt x="73" y="40"/>
                      <a:pt x="73" y="40"/>
                    </a:cubicBezTo>
                    <a:cubicBezTo>
                      <a:pt x="72" y="41"/>
                      <a:pt x="74" y="38"/>
                      <a:pt x="74" y="39"/>
                    </a:cubicBezTo>
                    <a:cubicBezTo>
                      <a:pt x="74" y="39"/>
                      <a:pt x="74" y="40"/>
                      <a:pt x="73" y="40"/>
                    </a:cubicBezTo>
                    <a:cubicBezTo>
                      <a:pt x="74" y="39"/>
                      <a:pt x="75" y="39"/>
                      <a:pt x="75" y="39"/>
                    </a:cubicBezTo>
                    <a:cubicBezTo>
                      <a:pt x="74" y="41"/>
                      <a:pt x="74" y="41"/>
                      <a:pt x="74" y="41"/>
                    </a:cubicBezTo>
                    <a:cubicBezTo>
                      <a:pt x="76" y="42"/>
                      <a:pt x="77" y="43"/>
                      <a:pt x="80" y="42"/>
                    </a:cubicBezTo>
                    <a:cubicBezTo>
                      <a:pt x="79" y="44"/>
                      <a:pt x="79" y="43"/>
                      <a:pt x="78" y="45"/>
                    </a:cubicBezTo>
                    <a:cubicBezTo>
                      <a:pt x="79" y="43"/>
                      <a:pt x="79" y="44"/>
                      <a:pt x="79" y="44"/>
                    </a:cubicBezTo>
                    <a:cubicBezTo>
                      <a:pt x="79" y="44"/>
                      <a:pt x="79" y="44"/>
                      <a:pt x="79" y="44"/>
                    </a:cubicBezTo>
                    <a:cubicBezTo>
                      <a:pt x="80" y="44"/>
                      <a:pt x="79" y="45"/>
                      <a:pt x="80" y="45"/>
                    </a:cubicBezTo>
                    <a:cubicBezTo>
                      <a:pt x="80" y="44"/>
                      <a:pt x="80" y="44"/>
                      <a:pt x="80" y="44"/>
                    </a:cubicBezTo>
                    <a:cubicBezTo>
                      <a:pt x="81" y="43"/>
                      <a:pt x="79" y="47"/>
                      <a:pt x="81" y="45"/>
                    </a:cubicBezTo>
                    <a:cubicBezTo>
                      <a:pt x="80" y="46"/>
                      <a:pt x="80" y="46"/>
                      <a:pt x="80" y="46"/>
                    </a:cubicBezTo>
                    <a:cubicBezTo>
                      <a:pt x="81" y="44"/>
                      <a:pt x="80" y="47"/>
                      <a:pt x="81" y="46"/>
                    </a:cubicBezTo>
                    <a:cubicBezTo>
                      <a:pt x="81" y="46"/>
                      <a:pt x="81" y="46"/>
                      <a:pt x="81" y="46"/>
                    </a:cubicBezTo>
                    <a:cubicBezTo>
                      <a:pt x="81" y="47"/>
                      <a:pt x="83" y="44"/>
                      <a:pt x="82" y="46"/>
                    </a:cubicBezTo>
                    <a:cubicBezTo>
                      <a:pt x="83" y="46"/>
                      <a:pt x="83" y="46"/>
                      <a:pt x="84" y="44"/>
                    </a:cubicBezTo>
                    <a:cubicBezTo>
                      <a:pt x="83" y="46"/>
                      <a:pt x="83" y="46"/>
                      <a:pt x="83" y="46"/>
                    </a:cubicBezTo>
                    <a:cubicBezTo>
                      <a:pt x="85" y="46"/>
                      <a:pt x="86" y="47"/>
                      <a:pt x="88" y="46"/>
                    </a:cubicBezTo>
                    <a:cubicBezTo>
                      <a:pt x="87" y="47"/>
                      <a:pt x="87" y="47"/>
                      <a:pt x="87" y="47"/>
                    </a:cubicBezTo>
                    <a:cubicBezTo>
                      <a:pt x="89" y="45"/>
                      <a:pt x="87" y="49"/>
                      <a:pt x="90" y="46"/>
                    </a:cubicBezTo>
                    <a:cubicBezTo>
                      <a:pt x="92" y="45"/>
                      <a:pt x="92" y="45"/>
                      <a:pt x="92" y="45"/>
                    </a:cubicBezTo>
                    <a:cubicBezTo>
                      <a:pt x="90" y="47"/>
                      <a:pt x="90" y="47"/>
                      <a:pt x="90" y="47"/>
                    </a:cubicBezTo>
                    <a:cubicBezTo>
                      <a:pt x="91" y="46"/>
                      <a:pt x="91" y="47"/>
                      <a:pt x="92" y="46"/>
                    </a:cubicBezTo>
                    <a:cubicBezTo>
                      <a:pt x="91" y="47"/>
                      <a:pt x="91" y="47"/>
                      <a:pt x="91" y="47"/>
                    </a:cubicBezTo>
                    <a:cubicBezTo>
                      <a:pt x="91" y="47"/>
                      <a:pt x="93" y="45"/>
                      <a:pt x="93" y="46"/>
                    </a:cubicBezTo>
                    <a:cubicBezTo>
                      <a:pt x="93" y="47"/>
                      <a:pt x="93" y="47"/>
                      <a:pt x="93" y="47"/>
                    </a:cubicBezTo>
                    <a:cubicBezTo>
                      <a:pt x="92" y="50"/>
                      <a:pt x="93" y="54"/>
                      <a:pt x="96" y="51"/>
                    </a:cubicBezTo>
                    <a:cubicBezTo>
                      <a:pt x="97" y="51"/>
                      <a:pt x="95" y="53"/>
                      <a:pt x="95" y="53"/>
                    </a:cubicBezTo>
                    <a:cubicBezTo>
                      <a:pt x="99" y="51"/>
                      <a:pt x="97" y="56"/>
                      <a:pt x="101" y="53"/>
                    </a:cubicBezTo>
                    <a:cubicBezTo>
                      <a:pt x="103" y="52"/>
                      <a:pt x="107" y="48"/>
                      <a:pt x="107" y="48"/>
                    </a:cubicBezTo>
                    <a:cubicBezTo>
                      <a:pt x="103" y="48"/>
                      <a:pt x="103" y="45"/>
                      <a:pt x="10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4" name="chenying0907 96"/>
              <p:cNvSpPr/>
              <p:nvPr/>
            </p:nvSpPr>
            <p:spPr bwMode="auto">
              <a:xfrm>
                <a:off x="4117" y="22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5" name="chenying0907 97"/>
              <p:cNvSpPr/>
              <p:nvPr/>
            </p:nvSpPr>
            <p:spPr bwMode="auto">
              <a:xfrm>
                <a:off x="4487" y="23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6" name="chenying0907 98"/>
              <p:cNvSpPr/>
              <p:nvPr/>
            </p:nvSpPr>
            <p:spPr bwMode="auto">
              <a:xfrm>
                <a:off x="4387" y="2285"/>
                <a:ext cx="2" cy="4"/>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7" name="chenying0907 99"/>
              <p:cNvSpPr/>
              <p:nvPr/>
            </p:nvSpPr>
            <p:spPr bwMode="auto">
              <a:xfrm>
                <a:off x="4508" y="193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8" name="chenying0907 100"/>
              <p:cNvSpPr/>
              <p:nvPr/>
            </p:nvSpPr>
            <p:spPr bwMode="auto">
              <a:xfrm>
                <a:off x="4487" y="2285"/>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99" name="chenying0907 101"/>
              <p:cNvSpPr/>
              <p:nvPr/>
            </p:nvSpPr>
            <p:spPr bwMode="auto">
              <a:xfrm>
                <a:off x="4514" y="1929"/>
                <a:ext cx="0" cy="4"/>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0" name="chenying0907 102"/>
              <p:cNvSpPr/>
              <p:nvPr/>
            </p:nvSpPr>
            <p:spPr bwMode="auto">
              <a:xfrm>
                <a:off x="4506" y="1927"/>
                <a:ext cx="0" cy="4"/>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1" name="chenying0907 103"/>
              <p:cNvSpPr/>
              <p:nvPr/>
            </p:nvSpPr>
            <p:spPr bwMode="auto">
              <a:xfrm>
                <a:off x="4516" y="192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2" name="chenying0907 104"/>
              <p:cNvSpPr/>
              <p:nvPr/>
            </p:nvSpPr>
            <p:spPr bwMode="auto">
              <a:xfrm>
                <a:off x="4495" y="1925"/>
                <a:ext cx="2" cy="4"/>
              </a:xfrm>
              <a:custGeom>
                <a:avLst/>
                <a:gdLst>
                  <a:gd name="T0" fmla="*/ 1 w 1"/>
                  <a:gd name="T1" fmla="*/ 1 h 2"/>
                  <a:gd name="T2" fmla="*/ 0 w 1"/>
                  <a:gd name="T3" fmla="*/ 0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0"/>
                    </a:cubicBezTo>
                    <a:cubicBezTo>
                      <a:pt x="1" y="1"/>
                      <a:pt x="1" y="1"/>
                      <a:pt x="1"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3" name="chenying0907 105"/>
              <p:cNvSpPr/>
              <p:nvPr/>
            </p:nvSpPr>
            <p:spPr bwMode="auto">
              <a:xfrm>
                <a:off x="3201" y="2162"/>
                <a:ext cx="0" cy="4"/>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4" name="chenying0907 106"/>
              <p:cNvSpPr/>
              <p:nvPr/>
            </p:nvSpPr>
            <p:spPr bwMode="auto">
              <a:xfrm>
                <a:off x="3544" y="1543"/>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5" name="chenying0907 107"/>
              <p:cNvSpPr/>
              <p:nvPr/>
            </p:nvSpPr>
            <p:spPr bwMode="auto">
              <a:xfrm>
                <a:off x="3914" y="1418"/>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6" name="chenying0907 108"/>
              <p:cNvSpPr/>
              <p:nvPr/>
            </p:nvSpPr>
            <p:spPr bwMode="auto">
              <a:xfrm>
                <a:off x="3916" y="1409"/>
                <a:ext cx="4" cy="2"/>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2" y="1"/>
                      <a:pt x="0"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7" name="chenying0907 109"/>
              <p:cNvSpPr/>
              <p:nvPr/>
            </p:nvSpPr>
            <p:spPr bwMode="auto">
              <a:xfrm>
                <a:off x="3893" y="1441"/>
                <a:ext cx="4" cy="4"/>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0"/>
                      <a:pt x="1" y="1"/>
                      <a:pt x="1" y="1"/>
                    </a:cubicBezTo>
                    <a:cubicBezTo>
                      <a:pt x="0" y="2"/>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8" name="chenying0907 110"/>
              <p:cNvSpPr/>
              <p:nvPr/>
            </p:nvSpPr>
            <p:spPr bwMode="auto">
              <a:xfrm>
                <a:off x="3893" y="1437"/>
                <a:ext cx="6" cy="6"/>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3" y="0"/>
                      <a:pt x="3" y="0"/>
                      <a:pt x="3" y="0"/>
                    </a:cubicBezTo>
                    <a:cubicBezTo>
                      <a:pt x="1"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09" name="chenying0907 111"/>
              <p:cNvSpPr/>
              <p:nvPr/>
            </p:nvSpPr>
            <p:spPr bwMode="auto">
              <a:xfrm>
                <a:off x="3909" y="1418"/>
                <a:ext cx="5"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0" name="chenying0907 112"/>
              <p:cNvSpPr/>
              <p:nvPr/>
            </p:nvSpPr>
            <p:spPr bwMode="auto">
              <a:xfrm>
                <a:off x="3912" y="1416"/>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1" name="chenying0907 113"/>
              <p:cNvSpPr/>
              <p:nvPr/>
            </p:nvSpPr>
            <p:spPr bwMode="auto">
              <a:xfrm>
                <a:off x="4472" y="1804"/>
                <a:ext cx="233" cy="133"/>
              </a:xfrm>
              <a:custGeom>
                <a:avLst/>
                <a:gdLst>
                  <a:gd name="T0" fmla="*/ 86 w 110"/>
                  <a:gd name="T1" fmla="*/ 5 h 63"/>
                  <a:gd name="T2" fmla="*/ 79 w 110"/>
                  <a:gd name="T3" fmla="*/ 7 h 63"/>
                  <a:gd name="T4" fmla="*/ 58 w 110"/>
                  <a:gd name="T5" fmla="*/ 24 h 63"/>
                  <a:gd name="T6" fmla="*/ 50 w 110"/>
                  <a:gd name="T7" fmla="*/ 26 h 63"/>
                  <a:gd name="T8" fmla="*/ 44 w 110"/>
                  <a:gd name="T9" fmla="*/ 26 h 63"/>
                  <a:gd name="T10" fmla="*/ 34 w 110"/>
                  <a:gd name="T11" fmla="*/ 31 h 63"/>
                  <a:gd name="T12" fmla="*/ 28 w 110"/>
                  <a:gd name="T13" fmla="*/ 33 h 63"/>
                  <a:gd name="T14" fmla="*/ 17 w 110"/>
                  <a:gd name="T15" fmla="*/ 38 h 63"/>
                  <a:gd name="T16" fmla="*/ 13 w 110"/>
                  <a:gd name="T17" fmla="*/ 45 h 63"/>
                  <a:gd name="T18" fmla="*/ 5 w 110"/>
                  <a:gd name="T19" fmla="*/ 47 h 63"/>
                  <a:gd name="T20" fmla="*/ 1 w 110"/>
                  <a:gd name="T21" fmla="*/ 50 h 63"/>
                  <a:gd name="T22" fmla="*/ 3 w 110"/>
                  <a:gd name="T23" fmla="*/ 55 h 63"/>
                  <a:gd name="T24" fmla="*/ 3 w 110"/>
                  <a:gd name="T25" fmla="*/ 56 h 63"/>
                  <a:gd name="T26" fmla="*/ 5 w 110"/>
                  <a:gd name="T27" fmla="*/ 55 h 63"/>
                  <a:gd name="T28" fmla="*/ 9 w 110"/>
                  <a:gd name="T29" fmla="*/ 56 h 63"/>
                  <a:gd name="T30" fmla="*/ 12 w 110"/>
                  <a:gd name="T31" fmla="*/ 58 h 63"/>
                  <a:gd name="T32" fmla="*/ 12 w 110"/>
                  <a:gd name="T33" fmla="*/ 51 h 63"/>
                  <a:gd name="T34" fmla="*/ 15 w 110"/>
                  <a:gd name="T35" fmla="*/ 57 h 63"/>
                  <a:gd name="T36" fmla="*/ 18 w 110"/>
                  <a:gd name="T37" fmla="*/ 61 h 63"/>
                  <a:gd name="T38" fmla="*/ 16 w 110"/>
                  <a:gd name="T39" fmla="*/ 54 h 63"/>
                  <a:gd name="T40" fmla="*/ 19 w 110"/>
                  <a:gd name="T41" fmla="*/ 59 h 63"/>
                  <a:gd name="T42" fmla="*/ 21 w 110"/>
                  <a:gd name="T43" fmla="*/ 60 h 63"/>
                  <a:gd name="T44" fmla="*/ 22 w 110"/>
                  <a:gd name="T45" fmla="*/ 60 h 63"/>
                  <a:gd name="T46" fmla="*/ 23 w 110"/>
                  <a:gd name="T47" fmla="*/ 60 h 63"/>
                  <a:gd name="T48" fmla="*/ 23 w 110"/>
                  <a:gd name="T49" fmla="*/ 55 h 63"/>
                  <a:gd name="T50" fmla="*/ 26 w 110"/>
                  <a:gd name="T51" fmla="*/ 58 h 63"/>
                  <a:gd name="T52" fmla="*/ 26 w 110"/>
                  <a:gd name="T53" fmla="*/ 54 h 63"/>
                  <a:gd name="T54" fmla="*/ 27 w 110"/>
                  <a:gd name="T55" fmla="*/ 54 h 63"/>
                  <a:gd name="T56" fmla="*/ 29 w 110"/>
                  <a:gd name="T57" fmla="*/ 54 h 63"/>
                  <a:gd name="T58" fmla="*/ 34 w 110"/>
                  <a:gd name="T59" fmla="*/ 51 h 63"/>
                  <a:gd name="T60" fmla="*/ 36 w 110"/>
                  <a:gd name="T61" fmla="*/ 51 h 63"/>
                  <a:gd name="T62" fmla="*/ 40 w 110"/>
                  <a:gd name="T63" fmla="*/ 49 h 63"/>
                  <a:gd name="T64" fmla="*/ 44 w 110"/>
                  <a:gd name="T65" fmla="*/ 47 h 63"/>
                  <a:gd name="T66" fmla="*/ 45 w 110"/>
                  <a:gd name="T67" fmla="*/ 45 h 63"/>
                  <a:gd name="T68" fmla="*/ 46 w 110"/>
                  <a:gd name="T69" fmla="*/ 45 h 63"/>
                  <a:gd name="T70" fmla="*/ 46 w 110"/>
                  <a:gd name="T71" fmla="*/ 42 h 63"/>
                  <a:gd name="T72" fmla="*/ 49 w 110"/>
                  <a:gd name="T73" fmla="*/ 42 h 63"/>
                  <a:gd name="T74" fmla="*/ 53 w 110"/>
                  <a:gd name="T75" fmla="*/ 42 h 63"/>
                  <a:gd name="T76" fmla="*/ 55 w 110"/>
                  <a:gd name="T77" fmla="*/ 39 h 63"/>
                  <a:gd name="T78" fmla="*/ 60 w 110"/>
                  <a:gd name="T79" fmla="*/ 39 h 63"/>
                  <a:gd name="T80" fmla="*/ 61 w 110"/>
                  <a:gd name="T81" fmla="*/ 38 h 63"/>
                  <a:gd name="T82" fmla="*/ 62 w 110"/>
                  <a:gd name="T83" fmla="*/ 38 h 63"/>
                  <a:gd name="T84" fmla="*/ 64 w 110"/>
                  <a:gd name="T85" fmla="*/ 40 h 63"/>
                  <a:gd name="T86" fmla="*/ 66 w 110"/>
                  <a:gd name="T87" fmla="*/ 35 h 63"/>
                  <a:gd name="T88" fmla="*/ 68 w 110"/>
                  <a:gd name="T89" fmla="*/ 30 h 63"/>
                  <a:gd name="T90" fmla="*/ 71 w 110"/>
                  <a:gd name="T91" fmla="*/ 31 h 63"/>
                  <a:gd name="T92" fmla="*/ 72 w 110"/>
                  <a:gd name="T93" fmla="*/ 26 h 63"/>
                  <a:gd name="T94" fmla="*/ 76 w 110"/>
                  <a:gd name="T95" fmla="*/ 26 h 63"/>
                  <a:gd name="T96" fmla="*/ 79 w 110"/>
                  <a:gd name="T97" fmla="*/ 24 h 63"/>
                  <a:gd name="T98" fmla="*/ 82 w 110"/>
                  <a:gd name="T99" fmla="*/ 23 h 63"/>
                  <a:gd name="T100" fmla="*/ 88 w 110"/>
                  <a:gd name="T101" fmla="*/ 20 h 63"/>
                  <a:gd name="T102" fmla="*/ 91 w 110"/>
                  <a:gd name="T103" fmla="*/ 16 h 63"/>
                  <a:gd name="T104" fmla="*/ 97 w 110"/>
                  <a:gd name="T105" fmla="*/ 13 h 63"/>
                  <a:gd name="T106" fmla="*/ 105 w 110"/>
                  <a:gd name="T10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63">
                    <a:moveTo>
                      <a:pt x="108" y="1"/>
                    </a:moveTo>
                    <a:cubicBezTo>
                      <a:pt x="106" y="4"/>
                      <a:pt x="103" y="2"/>
                      <a:pt x="100" y="0"/>
                    </a:cubicBezTo>
                    <a:cubicBezTo>
                      <a:pt x="99" y="1"/>
                      <a:pt x="98" y="2"/>
                      <a:pt x="97" y="1"/>
                    </a:cubicBezTo>
                    <a:cubicBezTo>
                      <a:pt x="94" y="3"/>
                      <a:pt x="88" y="0"/>
                      <a:pt x="85" y="3"/>
                    </a:cubicBezTo>
                    <a:cubicBezTo>
                      <a:pt x="86" y="4"/>
                      <a:pt x="86" y="5"/>
                      <a:pt x="86" y="5"/>
                    </a:cubicBezTo>
                    <a:cubicBezTo>
                      <a:pt x="86" y="5"/>
                      <a:pt x="86" y="5"/>
                      <a:pt x="86" y="5"/>
                    </a:cubicBezTo>
                    <a:cubicBezTo>
                      <a:pt x="86" y="6"/>
                      <a:pt x="86" y="6"/>
                      <a:pt x="86" y="6"/>
                    </a:cubicBezTo>
                    <a:cubicBezTo>
                      <a:pt x="86" y="7"/>
                      <a:pt x="85" y="5"/>
                      <a:pt x="85" y="5"/>
                    </a:cubicBezTo>
                    <a:cubicBezTo>
                      <a:pt x="84" y="5"/>
                      <a:pt x="83" y="6"/>
                      <a:pt x="82" y="6"/>
                    </a:cubicBezTo>
                    <a:cubicBezTo>
                      <a:pt x="82" y="8"/>
                      <a:pt x="81" y="7"/>
                      <a:pt x="82" y="9"/>
                    </a:cubicBezTo>
                    <a:cubicBezTo>
                      <a:pt x="81" y="8"/>
                      <a:pt x="81" y="8"/>
                      <a:pt x="81" y="8"/>
                    </a:cubicBezTo>
                    <a:cubicBezTo>
                      <a:pt x="81" y="10"/>
                      <a:pt x="81" y="10"/>
                      <a:pt x="79" y="7"/>
                    </a:cubicBezTo>
                    <a:cubicBezTo>
                      <a:pt x="75" y="7"/>
                      <a:pt x="72" y="10"/>
                      <a:pt x="68" y="11"/>
                    </a:cubicBezTo>
                    <a:cubicBezTo>
                      <a:pt x="65" y="13"/>
                      <a:pt x="63" y="16"/>
                      <a:pt x="60" y="19"/>
                    </a:cubicBezTo>
                    <a:cubicBezTo>
                      <a:pt x="60" y="22"/>
                      <a:pt x="59" y="21"/>
                      <a:pt x="60" y="24"/>
                    </a:cubicBezTo>
                    <a:cubicBezTo>
                      <a:pt x="59" y="23"/>
                      <a:pt x="59" y="23"/>
                      <a:pt x="59" y="23"/>
                    </a:cubicBezTo>
                    <a:cubicBezTo>
                      <a:pt x="59" y="24"/>
                      <a:pt x="59" y="23"/>
                      <a:pt x="57" y="22"/>
                    </a:cubicBezTo>
                    <a:cubicBezTo>
                      <a:pt x="58" y="23"/>
                      <a:pt x="57" y="22"/>
                      <a:pt x="58" y="24"/>
                    </a:cubicBezTo>
                    <a:cubicBezTo>
                      <a:pt x="59" y="26"/>
                      <a:pt x="57" y="22"/>
                      <a:pt x="57" y="23"/>
                    </a:cubicBezTo>
                    <a:cubicBezTo>
                      <a:pt x="56" y="22"/>
                      <a:pt x="57" y="24"/>
                      <a:pt x="57" y="23"/>
                    </a:cubicBezTo>
                    <a:cubicBezTo>
                      <a:pt x="57" y="26"/>
                      <a:pt x="56" y="22"/>
                      <a:pt x="55" y="21"/>
                    </a:cubicBezTo>
                    <a:cubicBezTo>
                      <a:pt x="53" y="22"/>
                      <a:pt x="53" y="25"/>
                      <a:pt x="51" y="25"/>
                    </a:cubicBezTo>
                    <a:cubicBezTo>
                      <a:pt x="51" y="24"/>
                      <a:pt x="51" y="26"/>
                      <a:pt x="51" y="26"/>
                    </a:cubicBezTo>
                    <a:cubicBezTo>
                      <a:pt x="50" y="23"/>
                      <a:pt x="51" y="27"/>
                      <a:pt x="50" y="26"/>
                    </a:cubicBezTo>
                    <a:cubicBezTo>
                      <a:pt x="50" y="25"/>
                      <a:pt x="50" y="25"/>
                      <a:pt x="50" y="25"/>
                    </a:cubicBezTo>
                    <a:cubicBezTo>
                      <a:pt x="49" y="24"/>
                      <a:pt x="49" y="26"/>
                      <a:pt x="48" y="25"/>
                    </a:cubicBezTo>
                    <a:cubicBezTo>
                      <a:pt x="48" y="26"/>
                      <a:pt x="46" y="24"/>
                      <a:pt x="46" y="26"/>
                    </a:cubicBezTo>
                    <a:cubicBezTo>
                      <a:pt x="46" y="24"/>
                      <a:pt x="46" y="25"/>
                      <a:pt x="45" y="24"/>
                    </a:cubicBezTo>
                    <a:cubicBezTo>
                      <a:pt x="46" y="28"/>
                      <a:pt x="44" y="24"/>
                      <a:pt x="44" y="26"/>
                    </a:cubicBezTo>
                    <a:cubicBezTo>
                      <a:pt x="44" y="26"/>
                      <a:pt x="44" y="26"/>
                      <a:pt x="44" y="26"/>
                    </a:cubicBezTo>
                    <a:cubicBezTo>
                      <a:pt x="42" y="26"/>
                      <a:pt x="40" y="26"/>
                      <a:pt x="39" y="29"/>
                    </a:cubicBezTo>
                    <a:cubicBezTo>
                      <a:pt x="39" y="29"/>
                      <a:pt x="36" y="27"/>
                      <a:pt x="36" y="29"/>
                    </a:cubicBezTo>
                    <a:cubicBezTo>
                      <a:pt x="36" y="30"/>
                      <a:pt x="36" y="30"/>
                      <a:pt x="36" y="30"/>
                    </a:cubicBezTo>
                    <a:cubicBezTo>
                      <a:pt x="36" y="30"/>
                      <a:pt x="36" y="29"/>
                      <a:pt x="36" y="29"/>
                    </a:cubicBezTo>
                    <a:cubicBezTo>
                      <a:pt x="36" y="30"/>
                      <a:pt x="34" y="29"/>
                      <a:pt x="34" y="29"/>
                    </a:cubicBezTo>
                    <a:cubicBezTo>
                      <a:pt x="34" y="30"/>
                      <a:pt x="34" y="30"/>
                      <a:pt x="34" y="31"/>
                    </a:cubicBezTo>
                    <a:cubicBezTo>
                      <a:pt x="32" y="29"/>
                      <a:pt x="33" y="33"/>
                      <a:pt x="31" y="31"/>
                    </a:cubicBezTo>
                    <a:cubicBezTo>
                      <a:pt x="32" y="34"/>
                      <a:pt x="32" y="33"/>
                      <a:pt x="32" y="34"/>
                    </a:cubicBezTo>
                    <a:cubicBezTo>
                      <a:pt x="32" y="33"/>
                      <a:pt x="31" y="33"/>
                      <a:pt x="31" y="32"/>
                    </a:cubicBezTo>
                    <a:cubicBezTo>
                      <a:pt x="31" y="32"/>
                      <a:pt x="30" y="33"/>
                      <a:pt x="30" y="32"/>
                    </a:cubicBezTo>
                    <a:cubicBezTo>
                      <a:pt x="29" y="32"/>
                      <a:pt x="30" y="34"/>
                      <a:pt x="29" y="34"/>
                    </a:cubicBezTo>
                    <a:cubicBezTo>
                      <a:pt x="28" y="32"/>
                      <a:pt x="28" y="34"/>
                      <a:pt x="28" y="33"/>
                    </a:cubicBezTo>
                    <a:cubicBezTo>
                      <a:pt x="28" y="35"/>
                      <a:pt x="28" y="37"/>
                      <a:pt x="28" y="36"/>
                    </a:cubicBezTo>
                    <a:cubicBezTo>
                      <a:pt x="27" y="33"/>
                      <a:pt x="27" y="33"/>
                      <a:pt x="27" y="33"/>
                    </a:cubicBezTo>
                    <a:cubicBezTo>
                      <a:pt x="26" y="35"/>
                      <a:pt x="24" y="32"/>
                      <a:pt x="23" y="36"/>
                    </a:cubicBezTo>
                    <a:cubicBezTo>
                      <a:pt x="23" y="35"/>
                      <a:pt x="23" y="35"/>
                      <a:pt x="23" y="35"/>
                    </a:cubicBezTo>
                    <a:cubicBezTo>
                      <a:pt x="22" y="37"/>
                      <a:pt x="20" y="36"/>
                      <a:pt x="19" y="39"/>
                    </a:cubicBezTo>
                    <a:cubicBezTo>
                      <a:pt x="18" y="38"/>
                      <a:pt x="18" y="38"/>
                      <a:pt x="17" y="38"/>
                    </a:cubicBezTo>
                    <a:cubicBezTo>
                      <a:pt x="17" y="40"/>
                      <a:pt x="17" y="40"/>
                      <a:pt x="17" y="42"/>
                    </a:cubicBezTo>
                    <a:cubicBezTo>
                      <a:pt x="17" y="42"/>
                      <a:pt x="16" y="41"/>
                      <a:pt x="16" y="40"/>
                    </a:cubicBezTo>
                    <a:cubicBezTo>
                      <a:pt x="15" y="40"/>
                      <a:pt x="14" y="38"/>
                      <a:pt x="14" y="41"/>
                    </a:cubicBezTo>
                    <a:cubicBezTo>
                      <a:pt x="14" y="39"/>
                      <a:pt x="14" y="39"/>
                      <a:pt x="14" y="39"/>
                    </a:cubicBezTo>
                    <a:cubicBezTo>
                      <a:pt x="14" y="41"/>
                      <a:pt x="13" y="43"/>
                      <a:pt x="12" y="42"/>
                    </a:cubicBezTo>
                    <a:cubicBezTo>
                      <a:pt x="13" y="43"/>
                      <a:pt x="12" y="44"/>
                      <a:pt x="13" y="45"/>
                    </a:cubicBezTo>
                    <a:cubicBezTo>
                      <a:pt x="13" y="45"/>
                      <a:pt x="12" y="43"/>
                      <a:pt x="12" y="44"/>
                    </a:cubicBezTo>
                    <a:cubicBezTo>
                      <a:pt x="12" y="42"/>
                      <a:pt x="12" y="42"/>
                      <a:pt x="12" y="42"/>
                    </a:cubicBezTo>
                    <a:cubicBezTo>
                      <a:pt x="10" y="43"/>
                      <a:pt x="9" y="44"/>
                      <a:pt x="8" y="46"/>
                    </a:cubicBezTo>
                    <a:cubicBezTo>
                      <a:pt x="7" y="44"/>
                      <a:pt x="7" y="46"/>
                      <a:pt x="6" y="45"/>
                    </a:cubicBezTo>
                    <a:cubicBezTo>
                      <a:pt x="6" y="47"/>
                      <a:pt x="4" y="46"/>
                      <a:pt x="6" y="48"/>
                    </a:cubicBezTo>
                    <a:cubicBezTo>
                      <a:pt x="5" y="47"/>
                      <a:pt x="5" y="47"/>
                      <a:pt x="5" y="47"/>
                    </a:cubicBezTo>
                    <a:cubicBezTo>
                      <a:pt x="4" y="47"/>
                      <a:pt x="4" y="48"/>
                      <a:pt x="2" y="48"/>
                    </a:cubicBezTo>
                    <a:cubicBezTo>
                      <a:pt x="2" y="48"/>
                      <a:pt x="3" y="50"/>
                      <a:pt x="3" y="51"/>
                    </a:cubicBezTo>
                    <a:cubicBezTo>
                      <a:pt x="2" y="50"/>
                      <a:pt x="2" y="50"/>
                      <a:pt x="2" y="50"/>
                    </a:cubicBezTo>
                    <a:cubicBezTo>
                      <a:pt x="2" y="51"/>
                      <a:pt x="4" y="52"/>
                      <a:pt x="5" y="53"/>
                    </a:cubicBezTo>
                    <a:cubicBezTo>
                      <a:pt x="4" y="53"/>
                      <a:pt x="4" y="54"/>
                      <a:pt x="4" y="53"/>
                    </a:cubicBezTo>
                    <a:cubicBezTo>
                      <a:pt x="3" y="52"/>
                      <a:pt x="2" y="51"/>
                      <a:pt x="1" y="50"/>
                    </a:cubicBezTo>
                    <a:cubicBezTo>
                      <a:pt x="0" y="50"/>
                      <a:pt x="2" y="53"/>
                      <a:pt x="1" y="51"/>
                    </a:cubicBezTo>
                    <a:cubicBezTo>
                      <a:pt x="0" y="51"/>
                      <a:pt x="0" y="52"/>
                      <a:pt x="1" y="53"/>
                    </a:cubicBezTo>
                    <a:cubicBezTo>
                      <a:pt x="1" y="53"/>
                      <a:pt x="0" y="53"/>
                      <a:pt x="0" y="52"/>
                    </a:cubicBezTo>
                    <a:cubicBezTo>
                      <a:pt x="0" y="52"/>
                      <a:pt x="0" y="53"/>
                      <a:pt x="0" y="53"/>
                    </a:cubicBezTo>
                    <a:cubicBezTo>
                      <a:pt x="0" y="53"/>
                      <a:pt x="0" y="53"/>
                      <a:pt x="0" y="53"/>
                    </a:cubicBezTo>
                    <a:cubicBezTo>
                      <a:pt x="1" y="54"/>
                      <a:pt x="1" y="54"/>
                      <a:pt x="3" y="55"/>
                    </a:cubicBezTo>
                    <a:cubicBezTo>
                      <a:pt x="3" y="55"/>
                      <a:pt x="2" y="55"/>
                      <a:pt x="3" y="55"/>
                    </a:cubicBezTo>
                    <a:cubicBezTo>
                      <a:pt x="4" y="56"/>
                      <a:pt x="4" y="56"/>
                      <a:pt x="3" y="56"/>
                    </a:cubicBezTo>
                    <a:cubicBezTo>
                      <a:pt x="1" y="55"/>
                      <a:pt x="1" y="54"/>
                      <a:pt x="0" y="54"/>
                    </a:cubicBezTo>
                    <a:cubicBezTo>
                      <a:pt x="2" y="56"/>
                      <a:pt x="2" y="56"/>
                      <a:pt x="2" y="56"/>
                    </a:cubicBezTo>
                    <a:cubicBezTo>
                      <a:pt x="2" y="56"/>
                      <a:pt x="3" y="56"/>
                      <a:pt x="4" y="57"/>
                    </a:cubicBezTo>
                    <a:cubicBezTo>
                      <a:pt x="3" y="56"/>
                      <a:pt x="3" y="56"/>
                      <a:pt x="3" y="56"/>
                    </a:cubicBezTo>
                    <a:cubicBezTo>
                      <a:pt x="4" y="57"/>
                      <a:pt x="4" y="57"/>
                      <a:pt x="4" y="57"/>
                    </a:cubicBezTo>
                    <a:cubicBezTo>
                      <a:pt x="4" y="56"/>
                      <a:pt x="6" y="57"/>
                      <a:pt x="5" y="56"/>
                    </a:cubicBezTo>
                    <a:cubicBezTo>
                      <a:pt x="4" y="55"/>
                      <a:pt x="4" y="55"/>
                      <a:pt x="4" y="55"/>
                    </a:cubicBezTo>
                    <a:cubicBezTo>
                      <a:pt x="4" y="55"/>
                      <a:pt x="3" y="53"/>
                      <a:pt x="4" y="54"/>
                    </a:cubicBezTo>
                    <a:cubicBezTo>
                      <a:pt x="6" y="56"/>
                      <a:pt x="6" y="56"/>
                      <a:pt x="6" y="56"/>
                    </a:cubicBezTo>
                    <a:cubicBezTo>
                      <a:pt x="6" y="56"/>
                      <a:pt x="5" y="55"/>
                      <a:pt x="5" y="55"/>
                    </a:cubicBezTo>
                    <a:cubicBezTo>
                      <a:pt x="7" y="57"/>
                      <a:pt x="7" y="57"/>
                      <a:pt x="7" y="57"/>
                    </a:cubicBezTo>
                    <a:cubicBezTo>
                      <a:pt x="5" y="55"/>
                      <a:pt x="7" y="56"/>
                      <a:pt x="7" y="55"/>
                    </a:cubicBezTo>
                    <a:cubicBezTo>
                      <a:pt x="7" y="56"/>
                      <a:pt x="7" y="56"/>
                      <a:pt x="7" y="56"/>
                    </a:cubicBezTo>
                    <a:cubicBezTo>
                      <a:pt x="8" y="56"/>
                      <a:pt x="6" y="55"/>
                      <a:pt x="6" y="54"/>
                    </a:cubicBezTo>
                    <a:cubicBezTo>
                      <a:pt x="6" y="55"/>
                      <a:pt x="8" y="56"/>
                      <a:pt x="9" y="57"/>
                    </a:cubicBezTo>
                    <a:cubicBezTo>
                      <a:pt x="9" y="57"/>
                      <a:pt x="8" y="55"/>
                      <a:pt x="9" y="56"/>
                    </a:cubicBezTo>
                    <a:cubicBezTo>
                      <a:pt x="9" y="56"/>
                      <a:pt x="9" y="55"/>
                      <a:pt x="9" y="53"/>
                    </a:cubicBezTo>
                    <a:cubicBezTo>
                      <a:pt x="9" y="53"/>
                      <a:pt x="10" y="56"/>
                      <a:pt x="10" y="55"/>
                    </a:cubicBezTo>
                    <a:cubicBezTo>
                      <a:pt x="11" y="56"/>
                      <a:pt x="12" y="58"/>
                      <a:pt x="12" y="59"/>
                    </a:cubicBezTo>
                    <a:cubicBezTo>
                      <a:pt x="13" y="59"/>
                      <a:pt x="14" y="60"/>
                      <a:pt x="13" y="60"/>
                    </a:cubicBezTo>
                    <a:cubicBezTo>
                      <a:pt x="13" y="60"/>
                      <a:pt x="14" y="61"/>
                      <a:pt x="14" y="61"/>
                    </a:cubicBezTo>
                    <a:cubicBezTo>
                      <a:pt x="14" y="60"/>
                      <a:pt x="12" y="58"/>
                      <a:pt x="12" y="58"/>
                    </a:cubicBezTo>
                    <a:cubicBezTo>
                      <a:pt x="11" y="56"/>
                      <a:pt x="12" y="57"/>
                      <a:pt x="11" y="55"/>
                    </a:cubicBezTo>
                    <a:cubicBezTo>
                      <a:pt x="11" y="55"/>
                      <a:pt x="12" y="55"/>
                      <a:pt x="12" y="55"/>
                    </a:cubicBezTo>
                    <a:cubicBezTo>
                      <a:pt x="12" y="55"/>
                      <a:pt x="13" y="56"/>
                      <a:pt x="14" y="57"/>
                    </a:cubicBezTo>
                    <a:cubicBezTo>
                      <a:pt x="13" y="56"/>
                      <a:pt x="13" y="55"/>
                      <a:pt x="14" y="55"/>
                    </a:cubicBezTo>
                    <a:cubicBezTo>
                      <a:pt x="13" y="53"/>
                      <a:pt x="13" y="53"/>
                      <a:pt x="12" y="52"/>
                    </a:cubicBezTo>
                    <a:cubicBezTo>
                      <a:pt x="12" y="51"/>
                      <a:pt x="12" y="51"/>
                      <a:pt x="12" y="51"/>
                    </a:cubicBezTo>
                    <a:cubicBezTo>
                      <a:pt x="13" y="52"/>
                      <a:pt x="14" y="55"/>
                      <a:pt x="14" y="55"/>
                    </a:cubicBezTo>
                    <a:cubicBezTo>
                      <a:pt x="15" y="57"/>
                      <a:pt x="14" y="55"/>
                      <a:pt x="15" y="57"/>
                    </a:cubicBezTo>
                    <a:cubicBezTo>
                      <a:pt x="16" y="59"/>
                      <a:pt x="15" y="60"/>
                      <a:pt x="14" y="58"/>
                    </a:cubicBezTo>
                    <a:cubicBezTo>
                      <a:pt x="15" y="61"/>
                      <a:pt x="15" y="59"/>
                      <a:pt x="16" y="61"/>
                    </a:cubicBezTo>
                    <a:cubicBezTo>
                      <a:pt x="16" y="61"/>
                      <a:pt x="15" y="59"/>
                      <a:pt x="16" y="59"/>
                    </a:cubicBezTo>
                    <a:cubicBezTo>
                      <a:pt x="15" y="58"/>
                      <a:pt x="15" y="58"/>
                      <a:pt x="15" y="57"/>
                    </a:cubicBezTo>
                    <a:cubicBezTo>
                      <a:pt x="14" y="54"/>
                      <a:pt x="16" y="58"/>
                      <a:pt x="16" y="58"/>
                    </a:cubicBezTo>
                    <a:cubicBezTo>
                      <a:pt x="16" y="59"/>
                      <a:pt x="16" y="59"/>
                      <a:pt x="16" y="59"/>
                    </a:cubicBezTo>
                    <a:cubicBezTo>
                      <a:pt x="17" y="60"/>
                      <a:pt x="16" y="58"/>
                      <a:pt x="17" y="58"/>
                    </a:cubicBezTo>
                    <a:cubicBezTo>
                      <a:pt x="18" y="61"/>
                      <a:pt x="16" y="58"/>
                      <a:pt x="17" y="60"/>
                    </a:cubicBezTo>
                    <a:cubicBezTo>
                      <a:pt x="18" y="62"/>
                      <a:pt x="18" y="62"/>
                      <a:pt x="18" y="62"/>
                    </a:cubicBezTo>
                    <a:cubicBezTo>
                      <a:pt x="19" y="63"/>
                      <a:pt x="17" y="60"/>
                      <a:pt x="18" y="61"/>
                    </a:cubicBezTo>
                    <a:cubicBezTo>
                      <a:pt x="18" y="62"/>
                      <a:pt x="18" y="62"/>
                      <a:pt x="18" y="62"/>
                    </a:cubicBezTo>
                    <a:cubicBezTo>
                      <a:pt x="18" y="61"/>
                      <a:pt x="18" y="61"/>
                      <a:pt x="18" y="61"/>
                    </a:cubicBezTo>
                    <a:cubicBezTo>
                      <a:pt x="18" y="60"/>
                      <a:pt x="17" y="58"/>
                      <a:pt x="17" y="58"/>
                    </a:cubicBezTo>
                    <a:cubicBezTo>
                      <a:pt x="16" y="55"/>
                      <a:pt x="17" y="58"/>
                      <a:pt x="17" y="57"/>
                    </a:cubicBezTo>
                    <a:cubicBezTo>
                      <a:pt x="16" y="55"/>
                      <a:pt x="17" y="57"/>
                      <a:pt x="16" y="56"/>
                    </a:cubicBezTo>
                    <a:cubicBezTo>
                      <a:pt x="16" y="54"/>
                      <a:pt x="16" y="54"/>
                      <a:pt x="16" y="54"/>
                    </a:cubicBezTo>
                    <a:cubicBezTo>
                      <a:pt x="16" y="54"/>
                      <a:pt x="17" y="55"/>
                      <a:pt x="17" y="57"/>
                    </a:cubicBezTo>
                    <a:cubicBezTo>
                      <a:pt x="17" y="57"/>
                      <a:pt x="17" y="57"/>
                      <a:pt x="17" y="56"/>
                    </a:cubicBezTo>
                    <a:cubicBezTo>
                      <a:pt x="17" y="58"/>
                      <a:pt x="18" y="60"/>
                      <a:pt x="19" y="61"/>
                    </a:cubicBezTo>
                    <a:cubicBezTo>
                      <a:pt x="19" y="62"/>
                      <a:pt x="18" y="60"/>
                      <a:pt x="18" y="59"/>
                    </a:cubicBezTo>
                    <a:cubicBezTo>
                      <a:pt x="18" y="59"/>
                      <a:pt x="18" y="57"/>
                      <a:pt x="18" y="57"/>
                    </a:cubicBezTo>
                    <a:cubicBezTo>
                      <a:pt x="16" y="52"/>
                      <a:pt x="19" y="60"/>
                      <a:pt x="19" y="59"/>
                    </a:cubicBezTo>
                    <a:cubicBezTo>
                      <a:pt x="18" y="56"/>
                      <a:pt x="18" y="55"/>
                      <a:pt x="17" y="52"/>
                    </a:cubicBezTo>
                    <a:cubicBezTo>
                      <a:pt x="17" y="51"/>
                      <a:pt x="17" y="50"/>
                      <a:pt x="17" y="51"/>
                    </a:cubicBezTo>
                    <a:cubicBezTo>
                      <a:pt x="18" y="53"/>
                      <a:pt x="18" y="52"/>
                      <a:pt x="18" y="54"/>
                    </a:cubicBezTo>
                    <a:cubicBezTo>
                      <a:pt x="18" y="54"/>
                      <a:pt x="18" y="54"/>
                      <a:pt x="18" y="54"/>
                    </a:cubicBezTo>
                    <a:cubicBezTo>
                      <a:pt x="19" y="56"/>
                      <a:pt x="19" y="56"/>
                      <a:pt x="19" y="56"/>
                    </a:cubicBezTo>
                    <a:cubicBezTo>
                      <a:pt x="21" y="60"/>
                      <a:pt x="21" y="60"/>
                      <a:pt x="21" y="60"/>
                    </a:cubicBezTo>
                    <a:cubicBezTo>
                      <a:pt x="21" y="59"/>
                      <a:pt x="20" y="58"/>
                      <a:pt x="20" y="57"/>
                    </a:cubicBezTo>
                    <a:cubicBezTo>
                      <a:pt x="20" y="58"/>
                      <a:pt x="21" y="59"/>
                      <a:pt x="21" y="59"/>
                    </a:cubicBezTo>
                    <a:cubicBezTo>
                      <a:pt x="20" y="59"/>
                      <a:pt x="20" y="56"/>
                      <a:pt x="20" y="56"/>
                    </a:cubicBezTo>
                    <a:cubicBezTo>
                      <a:pt x="20" y="56"/>
                      <a:pt x="21" y="58"/>
                      <a:pt x="21" y="58"/>
                    </a:cubicBezTo>
                    <a:cubicBezTo>
                      <a:pt x="22" y="60"/>
                      <a:pt x="22" y="60"/>
                      <a:pt x="22" y="60"/>
                    </a:cubicBezTo>
                    <a:cubicBezTo>
                      <a:pt x="21" y="58"/>
                      <a:pt x="22" y="61"/>
                      <a:pt x="22" y="60"/>
                    </a:cubicBezTo>
                    <a:cubicBezTo>
                      <a:pt x="22" y="59"/>
                      <a:pt x="21" y="57"/>
                      <a:pt x="21" y="56"/>
                    </a:cubicBezTo>
                    <a:cubicBezTo>
                      <a:pt x="21" y="55"/>
                      <a:pt x="22" y="56"/>
                      <a:pt x="22" y="56"/>
                    </a:cubicBezTo>
                    <a:cubicBezTo>
                      <a:pt x="22" y="57"/>
                      <a:pt x="22" y="57"/>
                      <a:pt x="22" y="57"/>
                    </a:cubicBezTo>
                    <a:cubicBezTo>
                      <a:pt x="22" y="57"/>
                      <a:pt x="23" y="61"/>
                      <a:pt x="23" y="60"/>
                    </a:cubicBezTo>
                    <a:cubicBezTo>
                      <a:pt x="22" y="58"/>
                      <a:pt x="22" y="58"/>
                      <a:pt x="22" y="58"/>
                    </a:cubicBezTo>
                    <a:cubicBezTo>
                      <a:pt x="23" y="58"/>
                      <a:pt x="23" y="59"/>
                      <a:pt x="23" y="60"/>
                    </a:cubicBezTo>
                    <a:cubicBezTo>
                      <a:pt x="23" y="58"/>
                      <a:pt x="23" y="59"/>
                      <a:pt x="23" y="58"/>
                    </a:cubicBezTo>
                    <a:cubicBezTo>
                      <a:pt x="23" y="59"/>
                      <a:pt x="23" y="59"/>
                      <a:pt x="23" y="59"/>
                    </a:cubicBezTo>
                    <a:cubicBezTo>
                      <a:pt x="23" y="58"/>
                      <a:pt x="23" y="56"/>
                      <a:pt x="24" y="58"/>
                    </a:cubicBezTo>
                    <a:cubicBezTo>
                      <a:pt x="23" y="56"/>
                      <a:pt x="23" y="58"/>
                      <a:pt x="23" y="57"/>
                    </a:cubicBezTo>
                    <a:cubicBezTo>
                      <a:pt x="22" y="55"/>
                      <a:pt x="22" y="55"/>
                      <a:pt x="22" y="55"/>
                    </a:cubicBezTo>
                    <a:cubicBezTo>
                      <a:pt x="23" y="58"/>
                      <a:pt x="23" y="55"/>
                      <a:pt x="23" y="55"/>
                    </a:cubicBezTo>
                    <a:cubicBezTo>
                      <a:pt x="24" y="56"/>
                      <a:pt x="24" y="56"/>
                      <a:pt x="24" y="57"/>
                    </a:cubicBezTo>
                    <a:cubicBezTo>
                      <a:pt x="24" y="55"/>
                      <a:pt x="24" y="55"/>
                      <a:pt x="24" y="55"/>
                    </a:cubicBezTo>
                    <a:cubicBezTo>
                      <a:pt x="25" y="59"/>
                      <a:pt x="24" y="54"/>
                      <a:pt x="24" y="55"/>
                    </a:cubicBezTo>
                    <a:cubicBezTo>
                      <a:pt x="25" y="56"/>
                      <a:pt x="25" y="58"/>
                      <a:pt x="25" y="58"/>
                    </a:cubicBezTo>
                    <a:cubicBezTo>
                      <a:pt x="24" y="56"/>
                      <a:pt x="25" y="55"/>
                      <a:pt x="24" y="53"/>
                    </a:cubicBezTo>
                    <a:cubicBezTo>
                      <a:pt x="25" y="54"/>
                      <a:pt x="25" y="56"/>
                      <a:pt x="26" y="58"/>
                    </a:cubicBezTo>
                    <a:cubicBezTo>
                      <a:pt x="25" y="56"/>
                      <a:pt x="26" y="59"/>
                      <a:pt x="26" y="57"/>
                    </a:cubicBezTo>
                    <a:cubicBezTo>
                      <a:pt x="25" y="56"/>
                      <a:pt x="25" y="55"/>
                      <a:pt x="25" y="54"/>
                    </a:cubicBezTo>
                    <a:cubicBezTo>
                      <a:pt x="26" y="54"/>
                      <a:pt x="25" y="55"/>
                      <a:pt x="26" y="56"/>
                    </a:cubicBezTo>
                    <a:cubicBezTo>
                      <a:pt x="26" y="56"/>
                      <a:pt x="26" y="54"/>
                      <a:pt x="25" y="53"/>
                    </a:cubicBezTo>
                    <a:cubicBezTo>
                      <a:pt x="26" y="53"/>
                      <a:pt x="25" y="51"/>
                      <a:pt x="26" y="52"/>
                    </a:cubicBezTo>
                    <a:cubicBezTo>
                      <a:pt x="26" y="54"/>
                      <a:pt x="26" y="53"/>
                      <a:pt x="26" y="54"/>
                    </a:cubicBezTo>
                    <a:cubicBezTo>
                      <a:pt x="27" y="54"/>
                      <a:pt x="25" y="50"/>
                      <a:pt x="26" y="50"/>
                    </a:cubicBezTo>
                    <a:cubicBezTo>
                      <a:pt x="25" y="49"/>
                      <a:pt x="25" y="46"/>
                      <a:pt x="25" y="45"/>
                    </a:cubicBezTo>
                    <a:cubicBezTo>
                      <a:pt x="25" y="45"/>
                      <a:pt x="25" y="46"/>
                      <a:pt x="25" y="48"/>
                    </a:cubicBezTo>
                    <a:cubicBezTo>
                      <a:pt x="25" y="48"/>
                      <a:pt x="25" y="48"/>
                      <a:pt x="25" y="48"/>
                    </a:cubicBezTo>
                    <a:cubicBezTo>
                      <a:pt x="27" y="50"/>
                      <a:pt x="26" y="52"/>
                      <a:pt x="27" y="55"/>
                    </a:cubicBezTo>
                    <a:cubicBezTo>
                      <a:pt x="27" y="54"/>
                      <a:pt x="27" y="54"/>
                      <a:pt x="27" y="54"/>
                    </a:cubicBezTo>
                    <a:cubicBezTo>
                      <a:pt x="28" y="57"/>
                      <a:pt x="28" y="57"/>
                      <a:pt x="28" y="57"/>
                    </a:cubicBezTo>
                    <a:cubicBezTo>
                      <a:pt x="27" y="55"/>
                      <a:pt x="28" y="56"/>
                      <a:pt x="28" y="55"/>
                    </a:cubicBezTo>
                    <a:cubicBezTo>
                      <a:pt x="28" y="54"/>
                      <a:pt x="28" y="56"/>
                      <a:pt x="28" y="55"/>
                    </a:cubicBezTo>
                    <a:cubicBezTo>
                      <a:pt x="28" y="54"/>
                      <a:pt x="27" y="51"/>
                      <a:pt x="28" y="52"/>
                    </a:cubicBezTo>
                    <a:cubicBezTo>
                      <a:pt x="29" y="55"/>
                      <a:pt x="29" y="55"/>
                      <a:pt x="29" y="55"/>
                    </a:cubicBezTo>
                    <a:cubicBezTo>
                      <a:pt x="29" y="56"/>
                      <a:pt x="28" y="53"/>
                      <a:pt x="29" y="54"/>
                    </a:cubicBezTo>
                    <a:cubicBezTo>
                      <a:pt x="29" y="55"/>
                      <a:pt x="29" y="55"/>
                      <a:pt x="29" y="55"/>
                    </a:cubicBezTo>
                    <a:cubicBezTo>
                      <a:pt x="30" y="55"/>
                      <a:pt x="32" y="55"/>
                      <a:pt x="31" y="51"/>
                    </a:cubicBezTo>
                    <a:cubicBezTo>
                      <a:pt x="32" y="52"/>
                      <a:pt x="32" y="52"/>
                      <a:pt x="33" y="53"/>
                    </a:cubicBezTo>
                    <a:cubicBezTo>
                      <a:pt x="33" y="53"/>
                      <a:pt x="33" y="51"/>
                      <a:pt x="33" y="51"/>
                    </a:cubicBezTo>
                    <a:cubicBezTo>
                      <a:pt x="34" y="53"/>
                      <a:pt x="34" y="53"/>
                      <a:pt x="34" y="53"/>
                    </a:cubicBezTo>
                    <a:cubicBezTo>
                      <a:pt x="34" y="54"/>
                      <a:pt x="34" y="52"/>
                      <a:pt x="34" y="51"/>
                    </a:cubicBezTo>
                    <a:cubicBezTo>
                      <a:pt x="35" y="52"/>
                      <a:pt x="35" y="52"/>
                      <a:pt x="35" y="52"/>
                    </a:cubicBezTo>
                    <a:cubicBezTo>
                      <a:pt x="35" y="54"/>
                      <a:pt x="35" y="51"/>
                      <a:pt x="35" y="51"/>
                    </a:cubicBezTo>
                    <a:cubicBezTo>
                      <a:pt x="35" y="52"/>
                      <a:pt x="35" y="52"/>
                      <a:pt x="35" y="52"/>
                    </a:cubicBezTo>
                    <a:cubicBezTo>
                      <a:pt x="35" y="51"/>
                      <a:pt x="35" y="51"/>
                      <a:pt x="35" y="51"/>
                    </a:cubicBezTo>
                    <a:cubicBezTo>
                      <a:pt x="35" y="50"/>
                      <a:pt x="35" y="50"/>
                      <a:pt x="36" y="52"/>
                    </a:cubicBezTo>
                    <a:cubicBezTo>
                      <a:pt x="36" y="51"/>
                      <a:pt x="36" y="51"/>
                      <a:pt x="36" y="51"/>
                    </a:cubicBezTo>
                    <a:cubicBezTo>
                      <a:pt x="37" y="52"/>
                      <a:pt x="37" y="52"/>
                      <a:pt x="38" y="51"/>
                    </a:cubicBezTo>
                    <a:cubicBezTo>
                      <a:pt x="37" y="51"/>
                      <a:pt x="37" y="50"/>
                      <a:pt x="37" y="49"/>
                    </a:cubicBezTo>
                    <a:cubicBezTo>
                      <a:pt x="36" y="46"/>
                      <a:pt x="37" y="49"/>
                      <a:pt x="37" y="47"/>
                    </a:cubicBezTo>
                    <a:cubicBezTo>
                      <a:pt x="37" y="48"/>
                      <a:pt x="38" y="49"/>
                      <a:pt x="38" y="50"/>
                    </a:cubicBezTo>
                    <a:cubicBezTo>
                      <a:pt x="39" y="52"/>
                      <a:pt x="39" y="50"/>
                      <a:pt x="40" y="50"/>
                    </a:cubicBezTo>
                    <a:cubicBezTo>
                      <a:pt x="40" y="49"/>
                      <a:pt x="40" y="49"/>
                      <a:pt x="40" y="49"/>
                    </a:cubicBezTo>
                    <a:cubicBezTo>
                      <a:pt x="42" y="51"/>
                      <a:pt x="41" y="48"/>
                      <a:pt x="42" y="49"/>
                    </a:cubicBezTo>
                    <a:cubicBezTo>
                      <a:pt x="42" y="48"/>
                      <a:pt x="41" y="45"/>
                      <a:pt x="41" y="45"/>
                    </a:cubicBezTo>
                    <a:cubicBezTo>
                      <a:pt x="41" y="43"/>
                      <a:pt x="42" y="47"/>
                      <a:pt x="43" y="48"/>
                    </a:cubicBezTo>
                    <a:cubicBezTo>
                      <a:pt x="43" y="48"/>
                      <a:pt x="43" y="47"/>
                      <a:pt x="43" y="47"/>
                    </a:cubicBezTo>
                    <a:cubicBezTo>
                      <a:pt x="43" y="48"/>
                      <a:pt x="43" y="48"/>
                      <a:pt x="43" y="48"/>
                    </a:cubicBezTo>
                    <a:cubicBezTo>
                      <a:pt x="43" y="47"/>
                      <a:pt x="43" y="46"/>
                      <a:pt x="44" y="47"/>
                    </a:cubicBezTo>
                    <a:cubicBezTo>
                      <a:pt x="44" y="47"/>
                      <a:pt x="44" y="47"/>
                      <a:pt x="44" y="47"/>
                    </a:cubicBezTo>
                    <a:cubicBezTo>
                      <a:pt x="44" y="47"/>
                      <a:pt x="45" y="48"/>
                      <a:pt x="45" y="48"/>
                    </a:cubicBezTo>
                    <a:cubicBezTo>
                      <a:pt x="44" y="46"/>
                      <a:pt x="45" y="47"/>
                      <a:pt x="45" y="45"/>
                    </a:cubicBezTo>
                    <a:cubicBezTo>
                      <a:pt x="45" y="46"/>
                      <a:pt x="45" y="46"/>
                      <a:pt x="45" y="46"/>
                    </a:cubicBezTo>
                    <a:cubicBezTo>
                      <a:pt x="45" y="44"/>
                      <a:pt x="45" y="44"/>
                      <a:pt x="45" y="44"/>
                    </a:cubicBezTo>
                    <a:cubicBezTo>
                      <a:pt x="45" y="45"/>
                      <a:pt x="45" y="45"/>
                      <a:pt x="45" y="45"/>
                    </a:cubicBezTo>
                    <a:cubicBezTo>
                      <a:pt x="46" y="47"/>
                      <a:pt x="46" y="47"/>
                      <a:pt x="46" y="47"/>
                    </a:cubicBezTo>
                    <a:cubicBezTo>
                      <a:pt x="46" y="48"/>
                      <a:pt x="45" y="45"/>
                      <a:pt x="45" y="45"/>
                    </a:cubicBezTo>
                    <a:cubicBezTo>
                      <a:pt x="45" y="43"/>
                      <a:pt x="46" y="45"/>
                      <a:pt x="46" y="45"/>
                    </a:cubicBezTo>
                    <a:cubicBezTo>
                      <a:pt x="46" y="46"/>
                      <a:pt x="46" y="45"/>
                      <a:pt x="46" y="45"/>
                    </a:cubicBezTo>
                    <a:cubicBezTo>
                      <a:pt x="46" y="47"/>
                      <a:pt x="46" y="46"/>
                      <a:pt x="46" y="47"/>
                    </a:cubicBezTo>
                    <a:cubicBezTo>
                      <a:pt x="46" y="47"/>
                      <a:pt x="46" y="45"/>
                      <a:pt x="46" y="45"/>
                    </a:cubicBezTo>
                    <a:cubicBezTo>
                      <a:pt x="46" y="45"/>
                      <a:pt x="47" y="45"/>
                      <a:pt x="47" y="46"/>
                    </a:cubicBezTo>
                    <a:cubicBezTo>
                      <a:pt x="47" y="45"/>
                      <a:pt x="47" y="45"/>
                      <a:pt x="47" y="45"/>
                    </a:cubicBezTo>
                    <a:cubicBezTo>
                      <a:pt x="47" y="44"/>
                      <a:pt x="46" y="44"/>
                      <a:pt x="46" y="43"/>
                    </a:cubicBezTo>
                    <a:cubicBezTo>
                      <a:pt x="46" y="43"/>
                      <a:pt x="46" y="42"/>
                      <a:pt x="46" y="43"/>
                    </a:cubicBezTo>
                    <a:cubicBezTo>
                      <a:pt x="46" y="43"/>
                      <a:pt x="46" y="43"/>
                      <a:pt x="46" y="43"/>
                    </a:cubicBezTo>
                    <a:cubicBezTo>
                      <a:pt x="46" y="43"/>
                      <a:pt x="47" y="43"/>
                      <a:pt x="46" y="42"/>
                    </a:cubicBezTo>
                    <a:cubicBezTo>
                      <a:pt x="47" y="44"/>
                      <a:pt x="47" y="44"/>
                      <a:pt x="47" y="44"/>
                    </a:cubicBezTo>
                    <a:cubicBezTo>
                      <a:pt x="47" y="43"/>
                      <a:pt x="47" y="43"/>
                      <a:pt x="47" y="42"/>
                    </a:cubicBezTo>
                    <a:cubicBezTo>
                      <a:pt x="48" y="44"/>
                      <a:pt x="49" y="46"/>
                      <a:pt x="49" y="46"/>
                    </a:cubicBezTo>
                    <a:cubicBezTo>
                      <a:pt x="49" y="44"/>
                      <a:pt x="49" y="44"/>
                      <a:pt x="49" y="44"/>
                    </a:cubicBezTo>
                    <a:cubicBezTo>
                      <a:pt x="49" y="44"/>
                      <a:pt x="49" y="44"/>
                      <a:pt x="50" y="45"/>
                    </a:cubicBezTo>
                    <a:cubicBezTo>
                      <a:pt x="51" y="46"/>
                      <a:pt x="48" y="40"/>
                      <a:pt x="49" y="42"/>
                    </a:cubicBezTo>
                    <a:cubicBezTo>
                      <a:pt x="50" y="44"/>
                      <a:pt x="50" y="44"/>
                      <a:pt x="51" y="44"/>
                    </a:cubicBezTo>
                    <a:cubicBezTo>
                      <a:pt x="50" y="43"/>
                      <a:pt x="50" y="43"/>
                      <a:pt x="50" y="43"/>
                    </a:cubicBezTo>
                    <a:cubicBezTo>
                      <a:pt x="50" y="42"/>
                      <a:pt x="51" y="45"/>
                      <a:pt x="50" y="43"/>
                    </a:cubicBezTo>
                    <a:cubicBezTo>
                      <a:pt x="50" y="42"/>
                      <a:pt x="50" y="42"/>
                      <a:pt x="50" y="42"/>
                    </a:cubicBezTo>
                    <a:cubicBezTo>
                      <a:pt x="52" y="46"/>
                      <a:pt x="52" y="42"/>
                      <a:pt x="54" y="44"/>
                    </a:cubicBezTo>
                    <a:cubicBezTo>
                      <a:pt x="52" y="42"/>
                      <a:pt x="54" y="43"/>
                      <a:pt x="53" y="42"/>
                    </a:cubicBezTo>
                    <a:cubicBezTo>
                      <a:pt x="54" y="45"/>
                      <a:pt x="54" y="42"/>
                      <a:pt x="54" y="43"/>
                    </a:cubicBezTo>
                    <a:cubicBezTo>
                      <a:pt x="53" y="41"/>
                      <a:pt x="53" y="41"/>
                      <a:pt x="53" y="41"/>
                    </a:cubicBezTo>
                    <a:cubicBezTo>
                      <a:pt x="54" y="42"/>
                      <a:pt x="53" y="37"/>
                      <a:pt x="54" y="40"/>
                    </a:cubicBezTo>
                    <a:cubicBezTo>
                      <a:pt x="55" y="40"/>
                      <a:pt x="55" y="41"/>
                      <a:pt x="55" y="42"/>
                    </a:cubicBezTo>
                    <a:cubicBezTo>
                      <a:pt x="56" y="44"/>
                      <a:pt x="55" y="39"/>
                      <a:pt x="56" y="42"/>
                    </a:cubicBezTo>
                    <a:cubicBezTo>
                      <a:pt x="56" y="41"/>
                      <a:pt x="55" y="40"/>
                      <a:pt x="55" y="39"/>
                    </a:cubicBezTo>
                    <a:cubicBezTo>
                      <a:pt x="56" y="40"/>
                      <a:pt x="57" y="41"/>
                      <a:pt x="57" y="41"/>
                    </a:cubicBezTo>
                    <a:cubicBezTo>
                      <a:pt x="57" y="41"/>
                      <a:pt x="57" y="40"/>
                      <a:pt x="57" y="40"/>
                    </a:cubicBezTo>
                    <a:cubicBezTo>
                      <a:pt x="57" y="41"/>
                      <a:pt x="57" y="41"/>
                      <a:pt x="57" y="42"/>
                    </a:cubicBezTo>
                    <a:cubicBezTo>
                      <a:pt x="58" y="42"/>
                      <a:pt x="58" y="41"/>
                      <a:pt x="58" y="40"/>
                    </a:cubicBezTo>
                    <a:cubicBezTo>
                      <a:pt x="59" y="41"/>
                      <a:pt x="59" y="40"/>
                      <a:pt x="60" y="41"/>
                    </a:cubicBezTo>
                    <a:cubicBezTo>
                      <a:pt x="59" y="39"/>
                      <a:pt x="61" y="42"/>
                      <a:pt x="60" y="39"/>
                    </a:cubicBezTo>
                    <a:cubicBezTo>
                      <a:pt x="60" y="40"/>
                      <a:pt x="60" y="40"/>
                      <a:pt x="60" y="40"/>
                    </a:cubicBezTo>
                    <a:cubicBezTo>
                      <a:pt x="60" y="39"/>
                      <a:pt x="59" y="37"/>
                      <a:pt x="59" y="37"/>
                    </a:cubicBezTo>
                    <a:cubicBezTo>
                      <a:pt x="60" y="39"/>
                      <a:pt x="60" y="39"/>
                      <a:pt x="60" y="39"/>
                    </a:cubicBezTo>
                    <a:cubicBezTo>
                      <a:pt x="61" y="41"/>
                      <a:pt x="61" y="39"/>
                      <a:pt x="61" y="40"/>
                    </a:cubicBezTo>
                    <a:cubicBezTo>
                      <a:pt x="60" y="38"/>
                      <a:pt x="62" y="40"/>
                      <a:pt x="61" y="38"/>
                    </a:cubicBezTo>
                    <a:cubicBezTo>
                      <a:pt x="61" y="38"/>
                      <a:pt x="61" y="38"/>
                      <a:pt x="61" y="38"/>
                    </a:cubicBezTo>
                    <a:cubicBezTo>
                      <a:pt x="61" y="37"/>
                      <a:pt x="60" y="37"/>
                      <a:pt x="61" y="36"/>
                    </a:cubicBezTo>
                    <a:cubicBezTo>
                      <a:pt x="61" y="36"/>
                      <a:pt x="62" y="38"/>
                      <a:pt x="62" y="38"/>
                    </a:cubicBezTo>
                    <a:cubicBezTo>
                      <a:pt x="62" y="39"/>
                      <a:pt x="62" y="38"/>
                      <a:pt x="62" y="38"/>
                    </a:cubicBezTo>
                    <a:cubicBezTo>
                      <a:pt x="62" y="38"/>
                      <a:pt x="62" y="38"/>
                      <a:pt x="62" y="37"/>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3" y="38"/>
                      <a:pt x="63" y="38"/>
                    </a:cubicBezTo>
                    <a:cubicBezTo>
                      <a:pt x="63" y="38"/>
                      <a:pt x="63" y="38"/>
                      <a:pt x="63" y="38"/>
                    </a:cubicBezTo>
                    <a:cubicBezTo>
                      <a:pt x="63" y="38"/>
                      <a:pt x="63" y="38"/>
                      <a:pt x="63" y="38"/>
                    </a:cubicBezTo>
                    <a:cubicBezTo>
                      <a:pt x="64" y="40"/>
                      <a:pt x="64" y="40"/>
                      <a:pt x="64" y="40"/>
                    </a:cubicBezTo>
                    <a:cubicBezTo>
                      <a:pt x="64" y="40"/>
                      <a:pt x="64" y="38"/>
                      <a:pt x="63" y="37"/>
                    </a:cubicBezTo>
                    <a:cubicBezTo>
                      <a:pt x="64" y="38"/>
                      <a:pt x="65" y="36"/>
                      <a:pt x="65" y="36"/>
                    </a:cubicBezTo>
                    <a:cubicBezTo>
                      <a:pt x="65" y="36"/>
                      <a:pt x="65" y="37"/>
                      <a:pt x="65" y="36"/>
                    </a:cubicBezTo>
                    <a:cubicBezTo>
                      <a:pt x="65" y="36"/>
                      <a:pt x="65" y="34"/>
                      <a:pt x="65" y="35"/>
                    </a:cubicBezTo>
                    <a:cubicBezTo>
                      <a:pt x="65" y="35"/>
                      <a:pt x="66" y="36"/>
                      <a:pt x="66" y="36"/>
                    </a:cubicBezTo>
                    <a:cubicBezTo>
                      <a:pt x="66" y="37"/>
                      <a:pt x="66" y="35"/>
                      <a:pt x="66" y="35"/>
                    </a:cubicBezTo>
                    <a:cubicBezTo>
                      <a:pt x="67" y="37"/>
                      <a:pt x="66" y="33"/>
                      <a:pt x="67" y="34"/>
                    </a:cubicBezTo>
                    <a:cubicBezTo>
                      <a:pt x="67" y="34"/>
                      <a:pt x="68" y="35"/>
                      <a:pt x="68" y="36"/>
                    </a:cubicBezTo>
                    <a:cubicBezTo>
                      <a:pt x="68" y="35"/>
                      <a:pt x="68" y="34"/>
                      <a:pt x="68" y="32"/>
                    </a:cubicBezTo>
                    <a:cubicBezTo>
                      <a:pt x="68" y="34"/>
                      <a:pt x="68" y="34"/>
                      <a:pt x="68" y="34"/>
                    </a:cubicBezTo>
                    <a:cubicBezTo>
                      <a:pt x="69" y="34"/>
                      <a:pt x="69" y="33"/>
                      <a:pt x="69" y="32"/>
                    </a:cubicBezTo>
                    <a:cubicBezTo>
                      <a:pt x="68" y="31"/>
                      <a:pt x="68" y="30"/>
                      <a:pt x="68" y="30"/>
                    </a:cubicBezTo>
                    <a:cubicBezTo>
                      <a:pt x="68" y="30"/>
                      <a:pt x="68" y="30"/>
                      <a:pt x="68" y="30"/>
                    </a:cubicBezTo>
                    <a:cubicBezTo>
                      <a:pt x="68" y="29"/>
                      <a:pt x="68" y="29"/>
                      <a:pt x="68" y="29"/>
                    </a:cubicBezTo>
                    <a:cubicBezTo>
                      <a:pt x="69" y="30"/>
                      <a:pt x="68" y="30"/>
                      <a:pt x="69" y="30"/>
                    </a:cubicBezTo>
                    <a:cubicBezTo>
                      <a:pt x="70" y="33"/>
                      <a:pt x="70" y="31"/>
                      <a:pt x="70" y="32"/>
                    </a:cubicBezTo>
                    <a:cubicBezTo>
                      <a:pt x="70" y="30"/>
                      <a:pt x="70" y="30"/>
                      <a:pt x="70" y="30"/>
                    </a:cubicBezTo>
                    <a:cubicBezTo>
                      <a:pt x="70" y="29"/>
                      <a:pt x="71" y="31"/>
                      <a:pt x="71" y="31"/>
                    </a:cubicBezTo>
                    <a:cubicBezTo>
                      <a:pt x="69" y="26"/>
                      <a:pt x="69" y="26"/>
                      <a:pt x="69" y="26"/>
                    </a:cubicBezTo>
                    <a:cubicBezTo>
                      <a:pt x="69" y="27"/>
                      <a:pt x="71" y="28"/>
                      <a:pt x="71" y="29"/>
                    </a:cubicBezTo>
                    <a:cubicBezTo>
                      <a:pt x="71" y="29"/>
                      <a:pt x="70" y="26"/>
                      <a:pt x="70" y="24"/>
                    </a:cubicBezTo>
                    <a:cubicBezTo>
                      <a:pt x="70" y="25"/>
                      <a:pt x="70" y="24"/>
                      <a:pt x="70" y="23"/>
                    </a:cubicBezTo>
                    <a:cubicBezTo>
                      <a:pt x="71" y="25"/>
                      <a:pt x="70" y="23"/>
                      <a:pt x="71" y="24"/>
                    </a:cubicBezTo>
                    <a:cubicBezTo>
                      <a:pt x="72" y="26"/>
                      <a:pt x="72" y="26"/>
                      <a:pt x="72" y="26"/>
                    </a:cubicBezTo>
                    <a:cubicBezTo>
                      <a:pt x="71" y="26"/>
                      <a:pt x="73" y="28"/>
                      <a:pt x="73" y="29"/>
                    </a:cubicBezTo>
                    <a:cubicBezTo>
                      <a:pt x="73" y="28"/>
                      <a:pt x="74" y="28"/>
                      <a:pt x="75" y="29"/>
                    </a:cubicBezTo>
                    <a:cubicBezTo>
                      <a:pt x="73" y="26"/>
                      <a:pt x="74" y="27"/>
                      <a:pt x="73" y="25"/>
                    </a:cubicBezTo>
                    <a:cubicBezTo>
                      <a:pt x="74" y="24"/>
                      <a:pt x="74" y="27"/>
                      <a:pt x="75" y="27"/>
                    </a:cubicBezTo>
                    <a:cubicBezTo>
                      <a:pt x="75" y="26"/>
                      <a:pt x="76" y="26"/>
                      <a:pt x="76" y="26"/>
                    </a:cubicBezTo>
                    <a:cubicBezTo>
                      <a:pt x="76" y="26"/>
                      <a:pt x="76" y="26"/>
                      <a:pt x="76" y="26"/>
                    </a:cubicBezTo>
                    <a:cubicBezTo>
                      <a:pt x="76" y="25"/>
                      <a:pt x="77" y="26"/>
                      <a:pt x="77" y="23"/>
                    </a:cubicBezTo>
                    <a:cubicBezTo>
                      <a:pt x="77" y="25"/>
                      <a:pt x="77" y="25"/>
                      <a:pt x="77" y="25"/>
                    </a:cubicBezTo>
                    <a:cubicBezTo>
                      <a:pt x="78" y="25"/>
                      <a:pt x="76" y="22"/>
                      <a:pt x="77" y="23"/>
                    </a:cubicBezTo>
                    <a:cubicBezTo>
                      <a:pt x="78" y="24"/>
                      <a:pt x="78" y="24"/>
                      <a:pt x="78" y="24"/>
                    </a:cubicBezTo>
                    <a:cubicBezTo>
                      <a:pt x="78" y="23"/>
                      <a:pt x="79" y="25"/>
                      <a:pt x="78" y="23"/>
                    </a:cubicBezTo>
                    <a:cubicBezTo>
                      <a:pt x="79" y="24"/>
                      <a:pt x="79" y="24"/>
                      <a:pt x="79" y="24"/>
                    </a:cubicBezTo>
                    <a:cubicBezTo>
                      <a:pt x="79" y="23"/>
                      <a:pt x="79" y="24"/>
                      <a:pt x="79" y="22"/>
                    </a:cubicBezTo>
                    <a:cubicBezTo>
                      <a:pt x="80" y="24"/>
                      <a:pt x="80" y="24"/>
                      <a:pt x="80" y="24"/>
                    </a:cubicBezTo>
                    <a:cubicBezTo>
                      <a:pt x="80" y="25"/>
                      <a:pt x="79" y="22"/>
                      <a:pt x="80" y="22"/>
                    </a:cubicBezTo>
                    <a:cubicBezTo>
                      <a:pt x="80" y="22"/>
                      <a:pt x="81" y="23"/>
                      <a:pt x="81" y="23"/>
                    </a:cubicBezTo>
                    <a:cubicBezTo>
                      <a:pt x="80" y="22"/>
                      <a:pt x="81" y="22"/>
                      <a:pt x="81" y="21"/>
                    </a:cubicBezTo>
                    <a:cubicBezTo>
                      <a:pt x="82" y="23"/>
                      <a:pt x="82" y="23"/>
                      <a:pt x="82" y="23"/>
                    </a:cubicBezTo>
                    <a:cubicBezTo>
                      <a:pt x="84" y="22"/>
                      <a:pt x="86" y="22"/>
                      <a:pt x="86" y="19"/>
                    </a:cubicBezTo>
                    <a:cubicBezTo>
                      <a:pt x="88" y="21"/>
                      <a:pt x="87" y="21"/>
                      <a:pt x="87" y="22"/>
                    </a:cubicBezTo>
                    <a:cubicBezTo>
                      <a:pt x="87" y="20"/>
                      <a:pt x="87" y="22"/>
                      <a:pt x="88" y="21"/>
                    </a:cubicBezTo>
                    <a:cubicBezTo>
                      <a:pt x="88" y="21"/>
                      <a:pt x="88" y="21"/>
                      <a:pt x="88" y="21"/>
                    </a:cubicBezTo>
                    <a:cubicBezTo>
                      <a:pt x="88" y="20"/>
                      <a:pt x="89" y="22"/>
                      <a:pt x="89" y="21"/>
                    </a:cubicBezTo>
                    <a:cubicBezTo>
                      <a:pt x="88" y="20"/>
                      <a:pt x="88" y="20"/>
                      <a:pt x="88" y="20"/>
                    </a:cubicBezTo>
                    <a:cubicBezTo>
                      <a:pt x="88" y="19"/>
                      <a:pt x="90" y="23"/>
                      <a:pt x="89" y="20"/>
                    </a:cubicBezTo>
                    <a:cubicBezTo>
                      <a:pt x="90" y="22"/>
                      <a:pt x="90" y="22"/>
                      <a:pt x="90" y="22"/>
                    </a:cubicBezTo>
                    <a:cubicBezTo>
                      <a:pt x="89" y="19"/>
                      <a:pt x="91" y="22"/>
                      <a:pt x="90" y="20"/>
                    </a:cubicBezTo>
                    <a:cubicBezTo>
                      <a:pt x="90" y="20"/>
                      <a:pt x="90" y="20"/>
                      <a:pt x="90" y="20"/>
                    </a:cubicBezTo>
                    <a:cubicBezTo>
                      <a:pt x="91" y="21"/>
                      <a:pt x="90" y="17"/>
                      <a:pt x="91" y="19"/>
                    </a:cubicBezTo>
                    <a:cubicBezTo>
                      <a:pt x="91" y="19"/>
                      <a:pt x="91" y="18"/>
                      <a:pt x="91" y="16"/>
                    </a:cubicBezTo>
                    <a:cubicBezTo>
                      <a:pt x="92" y="19"/>
                      <a:pt x="92" y="19"/>
                      <a:pt x="92" y="19"/>
                    </a:cubicBezTo>
                    <a:cubicBezTo>
                      <a:pt x="93" y="17"/>
                      <a:pt x="94" y="17"/>
                      <a:pt x="94" y="14"/>
                    </a:cubicBezTo>
                    <a:cubicBezTo>
                      <a:pt x="95" y="15"/>
                      <a:pt x="95" y="15"/>
                      <a:pt x="95" y="15"/>
                    </a:cubicBezTo>
                    <a:cubicBezTo>
                      <a:pt x="95" y="13"/>
                      <a:pt x="97" y="17"/>
                      <a:pt x="96" y="13"/>
                    </a:cubicBezTo>
                    <a:cubicBezTo>
                      <a:pt x="96" y="11"/>
                      <a:pt x="96" y="11"/>
                      <a:pt x="96" y="11"/>
                    </a:cubicBezTo>
                    <a:cubicBezTo>
                      <a:pt x="97" y="13"/>
                      <a:pt x="97" y="13"/>
                      <a:pt x="97" y="13"/>
                    </a:cubicBezTo>
                    <a:cubicBezTo>
                      <a:pt x="97" y="12"/>
                      <a:pt x="98" y="13"/>
                      <a:pt x="97" y="11"/>
                    </a:cubicBezTo>
                    <a:cubicBezTo>
                      <a:pt x="98" y="13"/>
                      <a:pt x="98" y="13"/>
                      <a:pt x="98" y="13"/>
                    </a:cubicBezTo>
                    <a:cubicBezTo>
                      <a:pt x="98" y="13"/>
                      <a:pt x="98" y="10"/>
                      <a:pt x="98" y="11"/>
                    </a:cubicBezTo>
                    <a:cubicBezTo>
                      <a:pt x="98" y="11"/>
                      <a:pt x="98" y="11"/>
                      <a:pt x="98" y="11"/>
                    </a:cubicBezTo>
                    <a:cubicBezTo>
                      <a:pt x="101" y="14"/>
                      <a:pt x="104" y="15"/>
                      <a:pt x="104" y="11"/>
                    </a:cubicBezTo>
                    <a:cubicBezTo>
                      <a:pt x="104" y="10"/>
                      <a:pt x="105" y="13"/>
                      <a:pt x="105" y="13"/>
                    </a:cubicBezTo>
                    <a:cubicBezTo>
                      <a:pt x="106" y="9"/>
                      <a:pt x="109" y="14"/>
                      <a:pt x="109" y="8"/>
                    </a:cubicBezTo>
                    <a:cubicBezTo>
                      <a:pt x="110" y="6"/>
                      <a:pt x="108" y="1"/>
                      <a:pt x="10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2" name="chenying0907 114"/>
              <p:cNvSpPr/>
              <p:nvPr/>
            </p:nvSpPr>
            <p:spPr bwMode="auto">
              <a:xfrm>
                <a:off x="3897" y="1269"/>
                <a:ext cx="6" cy="2"/>
              </a:xfrm>
              <a:custGeom>
                <a:avLst/>
                <a:gdLst>
                  <a:gd name="T0" fmla="*/ 6 w 6"/>
                  <a:gd name="T1" fmla="*/ 0 h 2"/>
                  <a:gd name="T2" fmla="*/ 6 w 6"/>
                  <a:gd name="T3" fmla="*/ 0 h 2"/>
                  <a:gd name="T4" fmla="*/ 0 w 6"/>
                  <a:gd name="T5" fmla="*/ 2 h 2"/>
                  <a:gd name="T6" fmla="*/ 6 w 6"/>
                  <a:gd name="T7" fmla="*/ 0 h 2"/>
                </a:gdLst>
                <a:ahLst/>
                <a:cxnLst>
                  <a:cxn ang="0">
                    <a:pos x="T0" y="T1"/>
                  </a:cxn>
                  <a:cxn ang="0">
                    <a:pos x="T2" y="T3"/>
                  </a:cxn>
                  <a:cxn ang="0">
                    <a:pos x="T4" y="T5"/>
                  </a:cxn>
                  <a:cxn ang="0">
                    <a:pos x="T6" y="T7"/>
                  </a:cxn>
                </a:cxnLst>
                <a:rect l="0" t="0" r="r" b="b"/>
                <a:pathLst>
                  <a:path w="6" h="2">
                    <a:moveTo>
                      <a:pt x="6" y="0"/>
                    </a:moveTo>
                    <a:lnTo>
                      <a:pt x="6" y="0"/>
                    </a:lnTo>
                    <a:lnTo>
                      <a:pt x="0"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3" name="chenying0907 115"/>
              <p:cNvSpPr/>
              <p:nvPr/>
            </p:nvSpPr>
            <p:spPr bwMode="auto">
              <a:xfrm>
                <a:off x="3935" y="1214"/>
                <a:ext cx="78" cy="253"/>
              </a:xfrm>
              <a:custGeom>
                <a:avLst/>
                <a:gdLst>
                  <a:gd name="T0" fmla="*/ 15 w 37"/>
                  <a:gd name="T1" fmla="*/ 54 h 119"/>
                  <a:gd name="T2" fmla="*/ 12 w 37"/>
                  <a:gd name="T3" fmla="*/ 62 h 119"/>
                  <a:gd name="T4" fmla="*/ 8 w 37"/>
                  <a:gd name="T5" fmla="*/ 67 h 119"/>
                  <a:gd name="T6" fmla="*/ 6 w 37"/>
                  <a:gd name="T7" fmla="*/ 78 h 119"/>
                  <a:gd name="T8" fmla="*/ 4 w 37"/>
                  <a:gd name="T9" fmla="*/ 84 h 119"/>
                  <a:gd name="T10" fmla="*/ 2 w 37"/>
                  <a:gd name="T11" fmla="*/ 96 h 119"/>
                  <a:gd name="T12" fmla="*/ 5 w 37"/>
                  <a:gd name="T13" fmla="*/ 103 h 119"/>
                  <a:gd name="T14" fmla="*/ 2 w 37"/>
                  <a:gd name="T15" fmla="*/ 111 h 119"/>
                  <a:gd name="T16" fmla="*/ 2 w 37"/>
                  <a:gd name="T17" fmla="*/ 115 h 119"/>
                  <a:gd name="T18" fmla="*/ 7 w 37"/>
                  <a:gd name="T19" fmla="*/ 117 h 119"/>
                  <a:gd name="T20" fmla="*/ 8 w 37"/>
                  <a:gd name="T21" fmla="*/ 117 h 119"/>
                  <a:gd name="T22" fmla="*/ 9 w 37"/>
                  <a:gd name="T23" fmla="*/ 115 h 119"/>
                  <a:gd name="T24" fmla="*/ 12 w 37"/>
                  <a:gd name="T25" fmla="*/ 113 h 119"/>
                  <a:gd name="T26" fmla="*/ 15 w 37"/>
                  <a:gd name="T27" fmla="*/ 110 h 119"/>
                  <a:gd name="T28" fmla="*/ 17 w 37"/>
                  <a:gd name="T29" fmla="*/ 110 h 119"/>
                  <a:gd name="T30" fmla="*/ 17 w 37"/>
                  <a:gd name="T31" fmla="*/ 108 h 119"/>
                  <a:gd name="T32" fmla="*/ 18 w 37"/>
                  <a:gd name="T33" fmla="*/ 108 h 119"/>
                  <a:gd name="T34" fmla="*/ 21 w 37"/>
                  <a:gd name="T35" fmla="*/ 108 h 119"/>
                  <a:gd name="T36" fmla="*/ 15 w 37"/>
                  <a:gd name="T37" fmla="*/ 104 h 119"/>
                  <a:gd name="T38" fmla="*/ 18 w 37"/>
                  <a:gd name="T39" fmla="*/ 104 h 119"/>
                  <a:gd name="T40" fmla="*/ 20 w 37"/>
                  <a:gd name="T41" fmla="*/ 104 h 119"/>
                  <a:gd name="T42" fmla="*/ 22 w 37"/>
                  <a:gd name="T43" fmla="*/ 102 h 119"/>
                  <a:gd name="T44" fmla="*/ 20 w 37"/>
                  <a:gd name="T45" fmla="*/ 100 h 119"/>
                  <a:gd name="T46" fmla="*/ 22 w 37"/>
                  <a:gd name="T47" fmla="*/ 99 h 119"/>
                  <a:gd name="T48" fmla="*/ 15 w 37"/>
                  <a:gd name="T49" fmla="*/ 95 h 119"/>
                  <a:gd name="T50" fmla="*/ 21 w 37"/>
                  <a:gd name="T51" fmla="*/ 97 h 119"/>
                  <a:gd name="T52" fmla="*/ 24 w 37"/>
                  <a:gd name="T53" fmla="*/ 92 h 119"/>
                  <a:gd name="T54" fmla="*/ 24 w 37"/>
                  <a:gd name="T55" fmla="*/ 89 h 119"/>
                  <a:gd name="T56" fmla="*/ 21 w 37"/>
                  <a:gd name="T57" fmla="*/ 85 h 119"/>
                  <a:gd name="T58" fmla="*/ 26 w 37"/>
                  <a:gd name="T59" fmla="*/ 81 h 119"/>
                  <a:gd name="T60" fmla="*/ 24 w 37"/>
                  <a:gd name="T61" fmla="*/ 78 h 119"/>
                  <a:gd name="T62" fmla="*/ 25 w 37"/>
                  <a:gd name="T63" fmla="*/ 77 h 119"/>
                  <a:gd name="T64" fmla="*/ 23 w 37"/>
                  <a:gd name="T65" fmla="*/ 75 h 119"/>
                  <a:gd name="T66" fmla="*/ 27 w 37"/>
                  <a:gd name="T67" fmla="*/ 75 h 119"/>
                  <a:gd name="T68" fmla="*/ 26 w 37"/>
                  <a:gd name="T69" fmla="*/ 72 h 119"/>
                  <a:gd name="T70" fmla="*/ 25 w 37"/>
                  <a:gd name="T71" fmla="*/ 67 h 119"/>
                  <a:gd name="T72" fmla="*/ 29 w 37"/>
                  <a:gd name="T73" fmla="*/ 65 h 119"/>
                  <a:gd name="T74" fmla="*/ 28 w 37"/>
                  <a:gd name="T75" fmla="*/ 61 h 119"/>
                  <a:gd name="T76" fmla="*/ 29 w 37"/>
                  <a:gd name="T77" fmla="*/ 59 h 119"/>
                  <a:gd name="T78" fmla="*/ 29 w 37"/>
                  <a:gd name="T79" fmla="*/ 59 h 119"/>
                  <a:gd name="T80" fmla="*/ 29 w 37"/>
                  <a:gd name="T81" fmla="*/ 56 h 119"/>
                  <a:gd name="T82" fmla="*/ 27 w 37"/>
                  <a:gd name="T83" fmla="*/ 51 h 119"/>
                  <a:gd name="T84" fmla="*/ 25 w 37"/>
                  <a:gd name="T85" fmla="*/ 49 h 119"/>
                  <a:gd name="T86" fmla="*/ 27 w 37"/>
                  <a:gd name="T87" fmla="*/ 47 h 119"/>
                  <a:gd name="T88" fmla="*/ 29 w 37"/>
                  <a:gd name="T89" fmla="*/ 44 h 119"/>
                  <a:gd name="T90" fmla="*/ 27 w 37"/>
                  <a:gd name="T91" fmla="*/ 39 h 119"/>
                  <a:gd name="T92" fmla="*/ 28 w 37"/>
                  <a:gd name="T93" fmla="*/ 37 h 119"/>
                  <a:gd name="T94" fmla="*/ 31 w 37"/>
                  <a:gd name="T95" fmla="*/ 30 h 119"/>
                  <a:gd name="T96" fmla="*/ 32 w 37"/>
                  <a:gd name="T97" fmla="*/ 27 h 119"/>
                  <a:gd name="T98" fmla="*/ 29 w 37"/>
                  <a:gd name="T99" fmla="*/ 19 h 119"/>
                  <a:gd name="T100" fmla="*/ 30 w 37"/>
                  <a:gd name="T101" fmla="*/ 16 h 119"/>
                  <a:gd name="T102" fmla="*/ 26 w 37"/>
                  <a:gd name="T103" fmla="*/ 0 h 119"/>
                  <a:gd name="T104" fmla="*/ 18 w 37"/>
                  <a:gd name="T105" fmla="*/ 21 h 119"/>
                  <a:gd name="T106" fmla="*/ 11 w 37"/>
                  <a:gd name="T107" fmla="*/ 3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119">
                    <a:moveTo>
                      <a:pt x="11" y="38"/>
                    </a:moveTo>
                    <a:cubicBezTo>
                      <a:pt x="11" y="42"/>
                      <a:pt x="12" y="46"/>
                      <a:pt x="12" y="50"/>
                    </a:cubicBezTo>
                    <a:cubicBezTo>
                      <a:pt x="15" y="51"/>
                      <a:pt x="13" y="52"/>
                      <a:pt x="16" y="53"/>
                    </a:cubicBezTo>
                    <a:cubicBezTo>
                      <a:pt x="15" y="53"/>
                      <a:pt x="15" y="53"/>
                      <a:pt x="15" y="53"/>
                    </a:cubicBezTo>
                    <a:cubicBezTo>
                      <a:pt x="16" y="53"/>
                      <a:pt x="14" y="53"/>
                      <a:pt x="13" y="54"/>
                    </a:cubicBezTo>
                    <a:cubicBezTo>
                      <a:pt x="14" y="54"/>
                      <a:pt x="13" y="54"/>
                      <a:pt x="15" y="54"/>
                    </a:cubicBezTo>
                    <a:cubicBezTo>
                      <a:pt x="17" y="55"/>
                      <a:pt x="12" y="54"/>
                      <a:pt x="13" y="55"/>
                    </a:cubicBezTo>
                    <a:cubicBezTo>
                      <a:pt x="13" y="55"/>
                      <a:pt x="14" y="55"/>
                      <a:pt x="14" y="55"/>
                    </a:cubicBezTo>
                    <a:cubicBezTo>
                      <a:pt x="16" y="56"/>
                      <a:pt x="13" y="55"/>
                      <a:pt x="11" y="55"/>
                    </a:cubicBezTo>
                    <a:cubicBezTo>
                      <a:pt x="11" y="57"/>
                      <a:pt x="13" y="59"/>
                      <a:pt x="11" y="61"/>
                    </a:cubicBezTo>
                    <a:cubicBezTo>
                      <a:pt x="11" y="60"/>
                      <a:pt x="13" y="61"/>
                      <a:pt x="13" y="61"/>
                    </a:cubicBezTo>
                    <a:cubicBezTo>
                      <a:pt x="9" y="60"/>
                      <a:pt x="13" y="62"/>
                      <a:pt x="12" y="62"/>
                    </a:cubicBezTo>
                    <a:cubicBezTo>
                      <a:pt x="11" y="61"/>
                      <a:pt x="11" y="61"/>
                      <a:pt x="11" y="61"/>
                    </a:cubicBezTo>
                    <a:cubicBezTo>
                      <a:pt x="9" y="62"/>
                      <a:pt x="11" y="63"/>
                      <a:pt x="10" y="63"/>
                    </a:cubicBezTo>
                    <a:cubicBezTo>
                      <a:pt x="11" y="64"/>
                      <a:pt x="8" y="64"/>
                      <a:pt x="9" y="65"/>
                    </a:cubicBezTo>
                    <a:cubicBezTo>
                      <a:pt x="8" y="64"/>
                      <a:pt x="8" y="65"/>
                      <a:pt x="8" y="65"/>
                    </a:cubicBezTo>
                    <a:cubicBezTo>
                      <a:pt x="11" y="66"/>
                      <a:pt x="6" y="66"/>
                      <a:pt x="8" y="67"/>
                    </a:cubicBezTo>
                    <a:cubicBezTo>
                      <a:pt x="8" y="67"/>
                      <a:pt x="8" y="67"/>
                      <a:pt x="8" y="67"/>
                    </a:cubicBezTo>
                    <a:cubicBezTo>
                      <a:pt x="8" y="68"/>
                      <a:pt x="6" y="70"/>
                      <a:pt x="8" y="72"/>
                    </a:cubicBezTo>
                    <a:cubicBezTo>
                      <a:pt x="8" y="73"/>
                      <a:pt x="4" y="73"/>
                      <a:pt x="5" y="75"/>
                    </a:cubicBezTo>
                    <a:cubicBezTo>
                      <a:pt x="7" y="76"/>
                      <a:pt x="7" y="76"/>
                      <a:pt x="7" y="76"/>
                    </a:cubicBezTo>
                    <a:cubicBezTo>
                      <a:pt x="7" y="76"/>
                      <a:pt x="6" y="75"/>
                      <a:pt x="5" y="75"/>
                    </a:cubicBezTo>
                    <a:cubicBezTo>
                      <a:pt x="7" y="76"/>
                      <a:pt x="5" y="76"/>
                      <a:pt x="5" y="77"/>
                    </a:cubicBezTo>
                    <a:cubicBezTo>
                      <a:pt x="5" y="77"/>
                      <a:pt x="5" y="78"/>
                      <a:pt x="6" y="78"/>
                    </a:cubicBezTo>
                    <a:cubicBezTo>
                      <a:pt x="4" y="78"/>
                      <a:pt x="7" y="80"/>
                      <a:pt x="5" y="80"/>
                    </a:cubicBezTo>
                    <a:cubicBezTo>
                      <a:pt x="8" y="81"/>
                      <a:pt x="6" y="80"/>
                      <a:pt x="7" y="81"/>
                    </a:cubicBezTo>
                    <a:cubicBezTo>
                      <a:pt x="7" y="81"/>
                      <a:pt x="6" y="81"/>
                      <a:pt x="5" y="81"/>
                    </a:cubicBezTo>
                    <a:cubicBezTo>
                      <a:pt x="6" y="81"/>
                      <a:pt x="6" y="82"/>
                      <a:pt x="4" y="82"/>
                    </a:cubicBezTo>
                    <a:cubicBezTo>
                      <a:pt x="5" y="82"/>
                      <a:pt x="6" y="83"/>
                      <a:pt x="6" y="83"/>
                    </a:cubicBezTo>
                    <a:cubicBezTo>
                      <a:pt x="3" y="83"/>
                      <a:pt x="5" y="84"/>
                      <a:pt x="4" y="84"/>
                    </a:cubicBezTo>
                    <a:cubicBezTo>
                      <a:pt x="6" y="85"/>
                      <a:pt x="8" y="86"/>
                      <a:pt x="7" y="86"/>
                    </a:cubicBezTo>
                    <a:cubicBezTo>
                      <a:pt x="4" y="85"/>
                      <a:pt x="4" y="85"/>
                      <a:pt x="4" y="85"/>
                    </a:cubicBezTo>
                    <a:cubicBezTo>
                      <a:pt x="5" y="86"/>
                      <a:pt x="2" y="87"/>
                      <a:pt x="4" y="90"/>
                    </a:cubicBezTo>
                    <a:cubicBezTo>
                      <a:pt x="3" y="89"/>
                      <a:pt x="3" y="89"/>
                      <a:pt x="3" y="89"/>
                    </a:cubicBezTo>
                    <a:cubicBezTo>
                      <a:pt x="4" y="91"/>
                      <a:pt x="1" y="92"/>
                      <a:pt x="4" y="95"/>
                    </a:cubicBezTo>
                    <a:cubicBezTo>
                      <a:pt x="3" y="95"/>
                      <a:pt x="2" y="95"/>
                      <a:pt x="2" y="96"/>
                    </a:cubicBezTo>
                    <a:cubicBezTo>
                      <a:pt x="3" y="97"/>
                      <a:pt x="3" y="97"/>
                      <a:pt x="5" y="98"/>
                    </a:cubicBezTo>
                    <a:cubicBezTo>
                      <a:pt x="5" y="98"/>
                      <a:pt x="4" y="98"/>
                      <a:pt x="3" y="98"/>
                    </a:cubicBezTo>
                    <a:cubicBezTo>
                      <a:pt x="2" y="98"/>
                      <a:pt x="0" y="98"/>
                      <a:pt x="2" y="99"/>
                    </a:cubicBezTo>
                    <a:cubicBezTo>
                      <a:pt x="1" y="99"/>
                      <a:pt x="1" y="99"/>
                      <a:pt x="1" y="99"/>
                    </a:cubicBezTo>
                    <a:cubicBezTo>
                      <a:pt x="2" y="100"/>
                      <a:pt x="4" y="101"/>
                      <a:pt x="2" y="102"/>
                    </a:cubicBezTo>
                    <a:cubicBezTo>
                      <a:pt x="3" y="102"/>
                      <a:pt x="3" y="103"/>
                      <a:pt x="5" y="103"/>
                    </a:cubicBezTo>
                    <a:cubicBezTo>
                      <a:pt x="5" y="103"/>
                      <a:pt x="3" y="103"/>
                      <a:pt x="4" y="103"/>
                    </a:cubicBezTo>
                    <a:cubicBezTo>
                      <a:pt x="2" y="102"/>
                      <a:pt x="2" y="102"/>
                      <a:pt x="2" y="102"/>
                    </a:cubicBezTo>
                    <a:cubicBezTo>
                      <a:pt x="1" y="104"/>
                      <a:pt x="2" y="105"/>
                      <a:pt x="3" y="107"/>
                    </a:cubicBezTo>
                    <a:cubicBezTo>
                      <a:pt x="0" y="107"/>
                      <a:pt x="3" y="108"/>
                      <a:pt x="1" y="109"/>
                    </a:cubicBezTo>
                    <a:cubicBezTo>
                      <a:pt x="2" y="110"/>
                      <a:pt x="0" y="110"/>
                      <a:pt x="3" y="111"/>
                    </a:cubicBezTo>
                    <a:cubicBezTo>
                      <a:pt x="2" y="111"/>
                      <a:pt x="2" y="111"/>
                      <a:pt x="2" y="111"/>
                    </a:cubicBezTo>
                    <a:cubicBezTo>
                      <a:pt x="1" y="111"/>
                      <a:pt x="2" y="112"/>
                      <a:pt x="1" y="113"/>
                    </a:cubicBezTo>
                    <a:cubicBezTo>
                      <a:pt x="1" y="114"/>
                      <a:pt x="3" y="114"/>
                      <a:pt x="4" y="114"/>
                    </a:cubicBezTo>
                    <a:cubicBezTo>
                      <a:pt x="2" y="114"/>
                      <a:pt x="2" y="114"/>
                      <a:pt x="2" y="114"/>
                    </a:cubicBezTo>
                    <a:cubicBezTo>
                      <a:pt x="3" y="115"/>
                      <a:pt x="5" y="115"/>
                      <a:pt x="7" y="115"/>
                    </a:cubicBezTo>
                    <a:cubicBezTo>
                      <a:pt x="6" y="115"/>
                      <a:pt x="7" y="115"/>
                      <a:pt x="6" y="115"/>
                    </a:cubicBezTo>
                    <a:cubicBezTo>
                      <a:pt x="5" y="115"/>
                      <a:pt x="4" y="115"/>
                      <a:pt x="2" y="115"/>
                    </a:cubicBezTo>
                    <a:cubicBezTo>
                      <a:pt x="1" y="116"/>
                      <a:pt x="5" y="116"/>
                      <a:pt x="3" y="117"/>
                    </a:cubicBezTo>
                    <a:cubicBezTo>
                      <a:pt x="2" y="117"/>
                      <a:pt x="3" y="118"/>
                      <a:pt x="5" y="117"/>
                    </a:cubicBezTo>
                    <a:cubicBezTo>
                      <a:pt x="4" y="117"/>
                      <a:pt x="4" y="118"/>
                      <a:pt x="3" y="118"/>
                    </a:cubicBezTo>
                    <a:cubicBezTo>
                      <a:pt x="3" y="118"/>
                      <a:pt x="3" y="118"/>
                      <a:pt x="4" y="118"/>
                    </a:cubicBezTo>
                    <a:cubicBezTo>
                      <a:pt x="4" y="118"/>
                      <a:pt x="4" y="118"/>
                      <a:pt x="4" y="118"/>
                    </a:cubicBezTo>
                    <a:cubicBezTo>
                      <a:pt x="5" y="118"/>
                      <a:pt x="5" y="118"/>
                      <a:pt x="7" y="117"/>
                    </a:cubicBezTo>
                    <a:cubicBezTo>
                      <a:pt x="7" y="117"/>
                      <a:pt x="6" y="117"/>
                      <a:pt x="7" y="117"/>
                    </a:cubicBezTo>
                    <a:cubicBezTo>
                      <a:pt x="8" y="117"/>
                      <a:pt x="8" y="117"/>
                      <a:pt x="7" y="118"/>
                    </a:cubicBezTo>
                    <a:cubicBezTo>
                      <a:pt x="6" y="118"/>
                      <a:pt x="5" y="118"/>
                      <a:pt x="4" y="119"/>
                    </a:cubicBezTo>
                    <a:cubicBezTo>
                      <a:pt x="7" y="118"/>
                      <a:pt x="7" y="118"/>
                      <a:pt x="7" y="118"/>
                    </a:cubicBezTo>
                    <a:cubicBezTo>
                      <a:pt x="7" y="118"/>
                      <a:pt x="8" y="118"/>
                      <a:pt x="9" y="117"/>
                    </a:cubicBezTo>
                    <a:cubicBezTo>
                      <a:pt x="8" y="117"/>
                      <a:pt x="8" y="117"/>
                      <a:pt x="8" y="117"/>
                    </a:cubicBezTo>
                    <a:cubicBezTo>
                      <a:pt x="9" y="117"/>
                      <a:pt x="9" y="117"/>
                      <a:pt x="9" y="117"/>
                    </a:cubicBezTo>
                    <a:cubicBezTo>
                      <a:pt x="9" y="117"/>
                      <a:pt x="10" y="116"/>
                      <a:pt x="9" y="116"/>
                    </a:cubicBezTo>
                    <a:cubicBezTo>
                      <a:pt x="7" y="116"/>
                      <a:pt x="7" y="116"/>
                      <a:pt x="7" y="116"/>
                    </a:cubicBezTo>
                    <a:cubicBezTo>
                      <a:pt x="7" y="116"/>
                      <a:pt x="5" y="116"/>
                      <a:pt x="7" y="116"/>
                    </a:cubicBezTo>
                    <a:cubicBezTo>
                      <a:pt x="9" y="115"/>
                      <a:pt x="9" y="115"/>
                      <a:pt x="9" y="115"/>
                    </a:cubicBezTo>
                    <a:cubicBezTo>
                      <a:pt x="9" y="115"/>
                      <a:pt x="8" y="115"/>
                      <a:pt x="9" y="115"/>
                    </a:cubicBezTo>
                    <a:cubicBezTo>
                      <a:pt x="11" y="115"/>
                      <a:pt x="11" y="115"/>
                      <a:pt x="11" y="115"/>
                    </a:cubicBezTo>
                    <a:cubicBezTo>
                      <a:pt x="8" y="115"/>
                      <a:pt x="10" y="114"/>
                      <a:pt x="9" y="114"/>
                    </a:cubicBezTo>
                    <a:cubicBezTo>
                      <a:pt x="10" y="114"/>
                      <a:pt x="10" y="114"/>
                      <a:pt x="10" y="114"/>
                    </a:cubicBezTo>
                    <a:cubicBezTo>
                      <a:pt x="11" y="114"/>
                      <a:pt x="8" y="114"/>
                      <a:pt x="8" y="114"/>
                    </a:cubicBezTo>
                    <a:cubicBezTo>
                      <a:pt x="9" y="114"/>
                      <a:pt x="11" y="114"/>
                      <a:pt x="12" y="114"/>
                    </a:cubicBezTo>
                    <a:cubicBezTo>
                      <a:pt x="12" y="113"/>
                      <a:pt x="10" y="113"/>
                      <a:pt x="12" y="113"/>
                    </a:cubicBezTo>
                    <a:cubicBezTo>
                      <a:pt x="11" y="112"/>
                      <a:pt x="10" y="112"/>
                      <a:pt x="9" y="111"/>
                    </a:cubicBezTo>
                    <a:cubicBezTo>
                      <a:pt x="9" y="111"/>
                      <a:pt x="12" y="112"/>
                      <a:pt x="11" y="111"/>
                    </a:cubicBezTo>
                    <a:cubicBezTo>
                      <a:pt x="12" y="111"/>
                      <a:pt x="13" y="111"/>
                      <a:pt x="14" y="111"/>
                    </a:cubicBezTo>
                    <a:cubicBezTo>
                      <a:pt x="13" y="111"/>
                      <a:pt x="14" y="111"/>
                      <a:pt x="12" y="111"/>
                    </a:cubicBezTo>
                    <a:cubicBezTo>
                      <a:pt x="12" y="110"/>
                      <a:pt x="13" y="110"/>
                      <a:pt x="12" y="109"/>
                    </a:cubicBezTo>
                    <a:cubicBezTo>
                      <a:pt x="12" y="109"/>
                      <a:pt x="14" y="110"/>
                      <a:pt x="15" y="110"/>
                    </a:cubicBezTo>
                    <a:cubicBezTo>
                      <a:pt x="13" y="109"/>
                      <a:pt x="13" y="109"/>
                      <a:pt x="13" y="108"/>
                    </a:cubicBezTo>
                    <a:cubicBezTo>
                      <a:pt x="11" y="108"/>
                      <a:pt x="11" y="108"/>
                      <a:pt x="10" y="108"/>
                    </a:cubicBezTo>
                    <a:cubicBezTo>
                      <a:pt x="9" y="108"/>
                      <a:pt x="9" y="107"/>
                      <a:pt x="9" y="107"/>
                    </a:cubicBezTo>
                    <a:cubicBezTo>
                      <a:pt x="11" y="108"/>
                      <a:pt x="13" y="108"/>
                      <a:pt x="14" y="108"/>
                    </a:cubicBezTo>
                    <a:cubicBezTo>
                      <a:pt x="16" y="108"/>
                      <a:pt x="13" y="108"/>
                      <a:pt x="16" y="109"/>
                    </a:cubicBezTo>
                    <a:cubicBezTo>
                      <a:pt x="18" y="109"/>
                      <a:pt x="18" y="110"/>
                      <a:pt x="17" y="110"/>
                    </a:cubicBezTo>
                    <a:cubicBezTo>
                      <a:pt x="19" y="111"/>
                      <a:pt x="17" y="110"/>
                      <a:pt x="19" y="110"/>
                    </a:cubicBezTo>
                    <a:cubicBezTo>
                      <a:pt x="19" y="110"/>
                      <a:pt x="18" y="110"/>
                      <a:pt x="18" y="109"/>
                    </a:cubicBezTo>
                    <a:cubicBezTo>
                      <a:pt x="17" y="109"/>
                      <a:pt x="16" y="109"/>
                      <a:pt x="15" y="108"/>
                    </a:cubicBezTo>
                    <a:cubicBezTo>
                      <a:pt x="13" y="108"/>
                      <a:pt x="17" y="108"/>
                      <a:pt x="17" y="108"/>
                    </a:cubicBezTo>
                    <a:cubicBezTo>
                      <a:pt x="18" y="109"/>
                      <a:pt x="18" y="109"/>
                      <a:pt x="18" y="109"/>
                    </a:cubicBezTo>
                    <a:cubicBezTo>
                      <a:pt x="19" y="109"/>
                      <a:pt x="17" y="108"/>
                      <a:pt x="17" y="108"/>
                    </a:cubicBezTo>
                    <a:cubicBezTo>
                      <a:pt x="21" y="109"/>
                      <a:pt x="18" y="108"/>
                      <a:pt x="20" y="109"/>
                    </a:cubicBezTo>
                    <a:cubicBezTo>
                      <a:pt x="22" y="109"/>
                      <a:pt x="22" y="109"/>
                      <a:pt x="22" y="109"/>
                    </a:cubicBezTo>
                    <a:cubicBezTo>
                      <a:pt x="22" y="109"/>
                      <a:pt x="19" y="109"/>
                      <a:pt x="20" y="108"/>
                    </a:cubicBezTo>
                    <a:cubicBezTo>
                      <a:pt x="21" y="109"/>
                      <a:pt x="21" y="109"/>
                      <a:pt x="21" y="109"/>
                    </a:cubicBezTo>
                    <a:cubicBezTo>
                      <a:pt x="21" y="108"/>
                      <a:pt x="21" y="108"/>
                      <a:pt x="21" y="108"/>
                    </a:cubicBezTo>
                    <a:cubicBezTo>
                      <a:pt x="20" y="108"/>
                      <a:pt x="18" y="108"/>
                      <a:pt x="18" y="108"/>
                    </a:cubicBezTo>
                    <a:cubicBezTo>
                      <a:pt x="15" y="107"/>
                      <a:pt x="18" y="108"/>
                      <a:pt x="17" y="107"/>
                    </a:cubicBezTo>
                    <a:cubicBezTo>
                      <a:pt x="15" y="106"/>
                      <a:pt x="17" y="107"/>
                      <a:pt x="16" y="107"/>
                    </a:cubicBezTo>
                    <a:cubicBezTo>
                      <a:pt x="14" y="106"/>
                      <a:pt x="14" y="106"/>
                      <a:pt x="14" y="106"/>
                    </a:cubicBezTo>
                    <a:cubicBezTo>
                      <a:pt x="14" y="105"/>
                      <a:pt x="16" y="106"/>
                      <a:pt x="17" y="106"/>
                    </a:cubicBezTo>
                    <a:cubicBezTo>
                      <a:pt x="17" y="106"/>
                      <a:pt x="17" y="107"/>
                      <a:pt x="16" y="106"/>
                    </a:cubicBezTo>
                    <a:cubicBezTo>
                      <a:pt x="18" y="107"/>
                      <a:pt x="20" y="107"/>
                      <a:pt x="21" y="108"/>
                    </a:cubicBezTo>
                    <a:cubicBezTo>
                      <a:pt x="22" y="108"/>
                      <a:pt x="20" y="107"/>
                      <a:pt x="20" y="107"/>
                    </a:cubicBezTo>
                    <a:cubicBezTo>
                      <a:pt x="19" y="107"/>
                      <a:pt x="18" y="107"/>
                      <a:pt x="17" y="106"/>
                    </a:cubicBezTo>
                    <a:cubicBezTo>
                      <a:pt x="13" y="105"/>
                      <a:pt x="21" y="107"/>
                      <a:pt x="20" y="106"/>
                    </a:cubicBezTo>
                    <a:cubicBezTo>
                      <a:pt x="17" y="106"/>
                      <a:pt x="16" y="104"/>
                      <a:pt x="13" y="104"/>
                    </a:cubicBezTo>
                    <a:cubicBezTo>
                      <a:pt x="12" y="104"/>
                      <a:pt x="12" y="103"/>
                      <a:pt x="12" y="103"/>
                    </a:cubicBezTo>
                    <a:cubicBezTo>
                      <a:pt x="14" y="104"/>
                      <a:pt x="13" y="103"/>
                      <a:pt x="15" y="104"/>
                    </a:cubicBezTo>
                    <a:cubicBezTo>
                      <a:pt x="15" y="104"/>
                      <a:pt x="15" y="104"/>
                      <a:pt x="15" y="104"/>
                    </a:cubicBezTo>
                    <a:cubicBezTo>
                      <a:pt x="18" y="105"/>
                      <a:pt x="18" y="105"/>
                      <a:pt x="18" y="105"/>
                    </a:cubicBezTo>
                    <a:cubicBezTo>
                      <a:pt x="22" y="106"/>
                      <a:pt x="22" y="106"/>
                      <a:pt x="22" y="106"/>
                    </a:cubicBezTo>
                    <a:cubicBezTo>
                      <a:pt x="21" y="105"/>
                      <a:pt x="20" y="105"/>
                      <a:pt x="19" y="105"/>
                    </a:cubicBezTo>
                    <a:cubicBezTo>
                      <a:pt x="20" y="105"/>
                      <a:pt x="21" y="105"/>
                      <a:pt x="21" y="105"/>
                    </a:cubicBezTo>
                    <a:cubicBezTo>
                      <a:pt x="20" y="105"/>
                      <a:pt x="18" y="104"/>
                      <a:pt x="18" y="104"/>
                    </a:cubicBezTo>
                    <a:cubicBezTo>
                      <a:pt x="18" y="103"/>
                      <a:pt x="20" y="104"/>
                      <a:pt x="20" y="104"/>
                    </a:cubicBezTo>
                    <a:cubicBezTo>
                      <a:pt x="22" y="105"/>
                      <a:pt x="22" y="105"/>
                      <a:pt x="22" y="105"/>
                    </a:cubicBezTo>
                    <a:cubicBezTo>
                      <a:pt x="21" y="104"/>
                      <a:pt x="23" y="105"/>
                      <a:pt x="22" y="105"/>
                    </a:cubicBezTo>
                    <a:cubicBezTo>
                      <a:pt x="21" y="104"/>
                      <a:pt x="20" y="104"/>
                      <a:pt x="18" y="103"/>
                    </a:cubicBezTo>
                    <a:cubicBezTo>
                      <a:pt x="18" y="103"/>
                      <a:pt x="19" y="103"/>
                      <a:pt x="19" y="103"/>
                    </a:cubicBezTo>
                    <a:cubicBezTo>
                      <a:pt x="20" y="104"/>
                      <a:pt x="20" y="104"/>
                      <a:pt x="20" y="104"/>
                    </a:cubicBezTo>
                    <a:cubicBezTo>
                      <a:pt x="20" y="103"/>
                      <a:pt x="23" y="104"/>
                      <a:pt x="23" y="104"/>
                    </a:cubicBezTo>
                    <a:cubicBezTo>
                      <a:pt x="21" y="103"/>
                      <a:pt x="21" y="103"/>
                      <a:pt x="21" y="103"/>
                    </a:cubicBezTo>
                    <a:cubicBezTo>
                      <a:pt x="23" y="104"/>
                      <a:pt x="23" y="104"/>
                      <a:pt x="23" y="104"/>
                    </a:cubicBezTo>
                    <a:cubicBezTo>
                      <a:pt x="22" y="103"/>
                      <a:pt x="22" y="103"/>
                      <a:pt x="21" y="103"/>
                    </a:cubicBezTo>
                    <a:cubicBezTo>
                      <a:pt x="23" y="103"/>
                      <a:pt x="23" y="103"/>
                      <a:pt x="23" y="103"/>
                    </a:cubicBezTo>
                    <a:cubicBezTo>
                      <a:pt x="22" y="103"/>
                      <a:pt x="20" y="102"/>
                      <a:pt x="22" y="102"/>
                    </a:cubicBezTo>
                    <a:cubicBezTo>
                      <a:pt x="19" y="102"/>
                      <a:pt x="22" y="103"/>
                      <a:pt x="20" y="102"/>
                    </a:cubicBezTo>
                    <a:cubicBezTo>
                      <a:pt x="19" y="102"/>
                      <a:pt x="19" y="101"/>
                      <a:pt x="19" y="101"/>
                    </a:cubicBezTo>
                    <a:cubicBezTo>
                      <a:pt x="21" y="102"/>
                      <a:pt x="19" y="101"/>
                      <a:pt x="19" y="101"/>
                    </a:cubicBezTo>
                    <a:cubicBezTo>
                      <a:pt x="20" y="101"/>
                      <a:pt x="21" y="101"/>
                      <a:pt x="21" y="101"/>
                    </a:cubicBezTo>
                    <a:cubicBezTo>
                      <a:pt x="19" y="101"/>
                      <a:pt x="19" y="101"/>
                      <a:pt x="19" y="101"/>
                    </a:cubicBezTo>
                    <a:cubicBezTo>
                      <a:pt x="23" y="102"/>
                      <a:pt x="19" y="100"/>
                      <a:pt x="20" y="100"/>
                    </a:cubicBezTo>
                    <a:cubicBezTo>
                      <a:pt x="21" y="101"/>
                      <a:pt x="22" y="101"/>
                      <a:pt x="23" y="101"/>
                    </a:cubicBezTo>
                    <a:cubicBezTo>
                      <a:pt x="20" y="100"/>
                      <a:pt x="20" y="99"/>
                      <a:pt x="18" y="99"/>
                    </a:cubicBezTo>
                    <a:cubicBezTo>
                      <a:pt x="19" y="99"/>
                      <a:pt x="21" y="100"/>
                      <a:pt x="23" y="101"/>
                    </a:cubicBezTo>
                    <a:cubicBezTo>
                      <a:pt x="21" y="100"/>
                      <a:pt x="25" y="101"/>
                      <a:pt x="22" y="100"/>
                    </a:cubicBezTo>
                    <a:cubicBezTo>
                      <a:pt x="21" y="100"/>
                      <a:pt x="21" y="99"/>
                      <a:pt x="19" y="99"/>
                    </a:cubicBezTo>
                    <a:cubicBezTo>
                      <a:pt x="20" y="98"/>
                      <a:pt x="21" y="99"/>
                      <a:pt x="22" y="99"/>
                    </a:cubicBezTo>
                    <a:cubicBezTo>
                      <a:pt x="21" y="99"/>
                      <a:pt x="19" y="98"/>
                      <a:pt x="19" y="98"/>
                    </a:cubicBezTo>
                    <a:cubicBezTo>
                      <a:pt x="19" y="98"/>
                      <a:pt x="17" y="97"/>
                      <a:pt x="19" y="97"/>
                    </a:cubicBezTo>
                    <a:cubicBezTo>
                      <a:pt x="20" y="98"/>
                      <a:pt x="19" y="98"/>
                      <a:pt x="20" y="98"/>
                    </a:cubicBezTo>
                    <a:cubicBezTo>
                      <a:pt x="21" y="98"/>
                      <a:pt x="17" y="96"/>
                      <a:pt x="16" y="96"/>
                    </a:cubicBezTo>
                    <a:cubicBezTo>
                      <a:pt x="15" y="95"/>
                      <a:pt x="13" y="94"/>
                      <a:pt x="12" y="94"/>
                    </a:cubicBezTo>
                    <a:cubicBezTo>
                      <a:pt x="13" y="93"/>
                      <a:pt x="13" y="94"/>
                      <a:pt x="15" y="95"/>
                    </a:cubicBezTo>
                    <a:cubicBezTo>
                      <a:pt x="14" y="94"/>
                      <a:pt x="14" y="94"/>
                      <a:pt x="14" y="94"/>
                    </a:cubicBezTo>
                    <a:cubicBezTo>
                      <a:pt x="17" y="95"/>
                      <a:pt x="19" y="97"/>
                      <a:pt x="21" y="97"/>
                    </a:cubicBezTo>
                    <a:cubicBezTo>
                      <a:pt x="20" y="97"/>
                      <a:pt x="20" y="97"/>
                      <a:pt x="20" y="97"/>
                    </a:cubicBezTo>
                    <a:cubicBezTo>
                      <a:pt x="23" y="98"/>
                      <a:pt x="23" y="98"/>
                      <a:pt x="23" y="98"/>
                    </a:cubicBezTo>
                    <a:cubicBezTo>
                      <a:pt x="21" y="97"/>
                      <a:pt x="23" y="97"/>
                      <a:pt x="22" y="97"/>
                    </a:cubicBezTo>
                    <a:cubicBezTo>
                      <a:pt x="21" y="96"/>
                      <a:pt x="23" y="97"/>
                      <a:pt x="21" y="97"/>
                    </a:cubicBezTo>
                    <a:cubicBezTo>
                      <a:pt x="21" y="97"/>
                      <a:pt x="19" y="95"/>
                      <a:pt x="20" y="95"/>
                    </a:cubicBezTo>
                    <a:cubicBezTo>
                      <a:pt x="23" y="97"/>
                      <a:pt x="23" y="97"/>
                      <a:pt x="23" y="97"/>
                    </a:cubicBezTo>
                    <a:cubicBezTo>
                      <a:pt x="23" y="97"/>
                      <a:pt x="21" y="96"/>
                      <a:pt x="22" y="96"/>
                    </a:cubicBezTo>
                    <a:cubicBezTo>
                      <a:pt x="23" y="96"/>
                      <a:pt x="23" y="96"/>
                      <a:pt x="23" y="96"/>
                    </a:cubicBezTo>
                    <a:cubicBezTo>
                      <a:pt x="23" y="96"/>
                      <a:pt x="24" y="94"/>
                      <a:pt x="20" y="92"/>
                    </a:cubicBezTo>
                    <a:cubicBezTo>
                      <a:pt x="22" y="92"/>
                      <a:pt x="22" y="92"/>
                      <a:pt x="24" y="92"/>
                    </a:cubicBezTo>
                    <a:cubicBezTo>
                      <a:pt x="23" y="92"/>
                      <a:pt x="22" y="91"/>
                      <a:pt x="22" y="91"/>
                    </a:cubicBezTo>
                    <a:cubicBezTo>
                      <a:pt x="24" y="91"/>
                      <a:pt x="24" y="91"/>
                      <a:pt x="24" y="91"/>
                    </a:cubicBezTo>
                    <a:cubicBezTo>
                      <a:pt x="25" y="91"/>
                      <a:pt x="23" y="90"/>
                      <a:pt x="23" y="90"/>
                    </a:cubicBezTo>
                    <a:cubicBezTo>
                      <a:pt x="24" y="90"/>
                      <a:pt x="24" y="90"/>
                      <a:pt x="24" y="90"/>
                    </a:cubicBezTo>
                    <a:cubicBezTo>
                      <a:pt x="25" y="90"/>
                      <a:pt x="23" y="89"/>
                      <a:pt x="23" y="89"/>
                    </a:cubicBezTo>
                    <a:cubicBezTo>
                      <a:pt x="24" y="89"/>
                      <a:pt x="24" y="89"/>
                      <a:pt x="24" y="89"/>
                    </a:cubicBezTo>
                    <a:cubicBezTo>
                      <a:pt x="23" y="89"/>
                      <a:pt x="23" y="89"/>
                      <a:pt x="23" y="89"/>
                    </a:cubicBezTo>
                    <a:cubicBezTo>
                      <a:pt x="22" y="88"/>
                      <a:pt x="23" y="88"/>
                      <a:pt x="25" y="89"/>
                    </a:cubicBezTo>
                    <a:cubicBezTo>
                      <a:pt x="23" y="88"/>
                      <a:pt x="23" y="88"/>
                      <a:pt x="23" y="88"/>
                    </a:cubicBezTo>
                    <a:cubicBezTo>
                      <a:pt x="25" y="88"/>
                      <a:pt x="25" y="88"/>
                      <a:pt x="25" y="86"/>
                    </a:cubicBezTo>
                    <a:cubicBezTo>
                      <a:pt x="24" y="87"/>
                      <a:pt x="23" y="86"/>
                      <a:pt x="22" y="86"/>
                    </a:cubicBezTo>
                    <a:cubicBezTo>
                      <a:pt x="20" y="86"/>
                      <a:pt x="22" y="86"/>
                      <a:pt x="21" y="85"/>
                    </a:cubicBezTo>
                    <a:cubicBezTo>
                      <a:pt x="24" y="86"/>
                      <a:pt x="24" y="86"/>
                      <a:pt x="24" y="86"/>
                    </a:cubicBezTo>
                    <a:cubicBezTo>
                      <a:pt x="27" y="86"/>
                      <a:pt x="25" y="85"/>
                      <a:pt x="25" y="84"/>
                    </a:cubicBezTo>
                    <a:cubicBezTo>
                      <a:pt x="24" y="83"/>
                      <a:pt x="24" y="83"/>
                      <a:pt x="24" y="83"/>
                    </a:cubicBezTo>
                    <a:cubicBezTo>
                      <a:pt x="27" y="83"/>
                      <a:pt x="24" y="82"/>
                      <a:pt x="25" y="82"/>
                    </a:cubicBezTo>
                    <a:cubicBezTo>
                      <a:pt x="24" y="82"/>
                      <a:pt x="22" y="81"/>
                      <a:pt x="22" y="80"/>
                    </a:cubicBezTo>
                    <a:cubicBezTo>
                      <a:pt x="20" y="79"/>
                      <a:pt x="25" y="81"/>
                      <a:pt x="26" y="81"/>
                    </a:cubicBezTo>
                    <a:cubicBezTo>
                      <a:pt x="25" y="80"/>
                      <a:pt x="25" y="80"/>
                      <a:pt x="25" y="80"/>
                    </a:cubicBezTo>
                    <a:cubicBezTo>
                      <a:pt x="25" y="80"/>
                      <a:pt x="25" y="80"/>
                      <a:pt x="25" y="80"/>
                    </a:cubicBezTo>
                    <a:cubicBezTo>
                      <a:pt x="24" y="80"/>
                      <a:pt x="24" y="79"/>
                      <a:pt x="25" y="79"/>
                    </a:cubicBezTo>
                    <a:cubicBezTo>
                      <a:pt x="25" y="79"/>
                      <a:pt x="25" y="79"/>
                      <a:pt x="25" y="79"/>
                    </a:cubicBezTo>
                    <a:cubicBezTo>
                      <a:pt x="25" y="79"/>
                      <a:pt x="26" y="79"/>
                      <a:pt x="26" y="79"/>
                    </a:cubicBezTo>
                    <a:cubicBezTo>
                      <a:pt x="24" y="78"/>
                      <a:pt x="26" y="78"/>
                      <a:pt x="24" y="78"/>
                    </a:cubicBezTo>
                    <a:cubicBezTo>
                      <a:pt x="25" y="78"/>
                      <a:pt x="25" y="78"/>
                      <a:pt x="25" y="78"/>
                    </a:cubicBezTo>
                    <a:cubicBezTo>
                      <a:pt x="23" y="77"/>
                      <a:pt x="23" y="77"/>
                      <a:pt x="23" y="77"/>
                    </a:cubicBezTo>
                    <a:cubicBezTo>
                      <a:pt x="24" y="77"/>
                      <a:pt x="24" y="77"/>
                      <a:pt x="24" y="77"/>
                    </a:cubicBezTo>
                    <a:cubicBezTo>
                      <a:pt x="26" y="78"/>
                      <a:pt x="26" y="78"/>
                      <a:pt x="26" y="78"/>
                    </a:cubicBezTo>
                    <a:cubicBezTo>
                      <a:pt x="27" y="78"/>
                      <a:pt x="25" y="77"/>
                      <a:pt x="24" y="77"/>
                    </a:cubicBezTo>
                    <a:cubicBezTo>
                      <a:pt x="23" y="76"/>
                      <a:pt x="24" y="77"/>
                      <a:pt x="25" y="77"/>
                    </a:cubicBezTo>
                    <a:cubicBezTo>
                      <a:pt x="26" y="77"/>
                      <a:pt x="25" y="77"/>
                      <a:pt x="25" y="77"/>
                    </a:cubicBezTo>
                    <a:cubicBezTo>
                      <a:pt x="26" y="78"/>
                      <a:pt x="25" y="77"/>
                      <a:pt x="26" y="77"/>
                    </a:cubicBezTo>
                    <a:cubicBezTo>
                      <a:pt x="26" y="77"/>
                      <a:pt x="24" y="77"/>
                      <a:pt x="25" y="77"/>
                    </a:cubicBezTo>
                    <a:cubicBezTo>
                      <a:pt x="25" y="76"/>
                      <a:pt x="25" y="76"/>
                      <a:pt x="26" y="76"/>
                    </a:cubicBezTo>
                    <a:cubicBezTo>
                      <a:pt x="26" y="76"/>
                      <a:pt x="26" y="76"/>
                      <a:pt x="25" y="75"/>
                    </a:cubicBezTo>
                    <a:cubicBezTo>
                      <a:pt x="25" y="76"/>
                      <a:pt x="24" y="76"/>
                      <a:pt x="23" y="75"/>
                    </a:cubicBezTo>
                    <a:cubicBezTo>
                      <a:pt x="23" y="75"/>
                      <a:pt x="23" y="75"/>
                      <a:pt x="23" y="75"/>
                    </a:cubicBezTo>
                    <a:cubicBezTo>
                      <a:pt x="24" y="75"/>
                      <a:pt x="24" y="75"/>
                      <a:pt x="24" y="75"/>
                    </a:cubicBezTo>
                    <a:cubicBezTo>
                      <a:pt x="23" y="75"/>
                      <a:pt x="24" y="75"/>
                      <a:pt x="22" y="75"/>
                    </a:cubicBezTo>
                    <a:cubicBezTo>
                      <a:pt x="25" y="75"/>
                      <a:pt x="25" y="75"/>
                      <a:pt x="25" y="75"/>
                    </a:cubicBezTo>
                    <a:cubicBezTo>
                      <a:pt x="23" y="74"/>
                      <a:pt x="23" y="74"/>
                      <a:pt x="23" y="74"/>
                    </a:cubicBezTo>
                    <a:cubicBezTo>
                      <a:pt x="25" y="74"/>
                      <a:pt x="27" y="75"/>
                      <a:pt x="27" y="75"/>
                    </a:cubicBezTo>
                    <a:cubicBezTo>
                      <a:pt x="26" y="74"/>
                      <a:pt x="26" y="74"/>
                      <a:pt x="26" y="74"/>
                    </a:cubicBezTo>
                    <a:cubicBezTo>
                      <a:pt x="26" y="73"/>
                      <a:pt x="26" y="74"/>
                      <a:pt x="27" y="74"/>
                    </a:cubicBezTo>
                    <a:cubicBezTo>
                      <a:pt x="28" y="73"/>
                      <a:pt x="22" y="72"/>
                      <a:pt x="24" y="72"/>
                    </a:cubicBezTo>
                    <a:cubicBezTo>
                      <a:pt x="26" y="72"/>
                      <a:pt x="26" y="72"/>
                      <a:pt x="27" y="72"/>
                    </a:cubicBezTo>
                    <a:cubicBezTo>
                      <a:pt x="27" y="72"/>
                      <a:pt x="26" y="72"/>
                      <a:pt x="26" y="72"/>
                    </a:cubicBezTo>
                    <a:cubicBezTo>
                      <a:pt x="25" y="72"/>
                      <a:pt x="27" y="72"/>
                      <a:pt x="26" y="72"/>
                    </a:cubicBezTo>
                    <a:cubicBezTo>
                      <a:pt x="25" y="72"/>
                      <a:pt x="25" y="72"/>
                      <a:pt x="25" y="72"/>
                    </a:cubicBezTo>
                    <a:cubicBezTo>
                      <a:pt x="29" y="72"/>
                      <a:pt x="26" y="70"/>
                      <a:pt x="28" y="70"/>
                    </a:cubicBezTo>
                    <a:cubicBezTo>
                      <a:pt x="26" y="69"/>
                      <a:pt x="28" y="69"/>
                      <a:pt x="27" y="69"/>
                    </a:cubicBezTo>
                    <a:cubicBezTo>
                      <a:pt x="29" y="70"/>
                      <a:pt x="27" y="68"/>
                      <a:pt x="28" y="69"/>
                    </a:cubicBezTo>
                    <a:cubicBezTo>
                      <a:pt x="26" y="68"/>
                      <a:pt x="26" y="68"/>
                      <a:pt x="26" y="68"/>
                    </a:cubicBezTo>
                    <a:cubicBezTo>
                      <a:pt x="27" y="68"/>
                      <a:pt x="22" y="66"/>
                      <a:pt x="25" y="67"/>
                    </a:cubicBezTo>
                    <a:cubicBezTo>
                      <a:pt x="26" y="67"/>
                      <a:pt x="27" y="67"/>
                      <a:pt x="27" y="68"/>
                    </a:cubicBezTo>
                    <a:cubicBezTo>
                      <a:pt x="30" y="68"/>
                      <a:pt x="25" y="66"/>
                      <a:pt x="29" y="67"/>
                    </a:cubicBezTo>
                    <a:cubicBezTo>
                      <a:pt x="28" y="66"/>
                      <a:pt x="26" y="66"/>
                      <a:pt x="25" y="65"/>
                    </a:cubicBezTo>
                    <a:cubicBezTo>
                      <a:pt x="26" y="65"/>
                      <a:pt x="28" y="65"/>
                      <a:pt x="28" y="65"/>
                    </a:cubicBezTo>
                    <a:cubicBezTo>
                      <a:pt x="28" y="65"/>
                      <a:pt x="27" y="65"/>
                      <a:pt x="28" y="65"/>
                    </a:cubicBezTo>
                    <a:cubicBezTo>
                      <a:pt x="28" y="65"/>
                      <a:pt x="28" y="65"/>
                      <a:pt x="29" y="65"/>
                    </a:cubicBezTo>
                    <a:cubicBezTo>
                      <a:pt x="30" y="65"/>
                      <a:pt x="28" y="64"/>
                      <a:pt x="28" y="64"/>
                    </a:cubicBezTo>
                    <a:cubicBezTo>
                      <a:pt x="30" y="64"/>
                      <a:pt x="29" y="63"/>
                      <a:pt x="30" y="63"/>
                    </a:cubicBezTo>
                    <a:cubicBezTo>
                      <a:pt x="28" y="62"/>
                      <a:pt x="31" y="63"/>
                      <a:pt x="28" y="62"/>
                    </a:cubicBezTo>
                    <a:cubicBezTo>
                      <a:pt x="29" y="62"/>
                      <a:pt x="29" y="62"/>
                      <a:pt x="29" y="62"/>
                    </a:cubicBezTo>
                    <a:cubicBezTo>
                      <a:pt x="28" y="62"/>
                      <a:pt x="26" y="61"/>
                      <a:pt x="26" y="61"/>
                    </a:cubicBezTo>
                    <a:cubicBezTo>
                      <a:pt x="28" y="61"/>
                      <a:pt x="28" y="61"/>
                      <a:pt x="28" y="61"/>
                    </a:cubicBezTo>
                    <a:cubicBezTo>
                      <a:pt x="30" y="62"/>
                      <a:pt x="29" y="61"/>
                      <a:pt x="30" y="61"/>
                    </a:cubicBezTo>
                    <a:cubicBezTo>
                      <a:pt x="28" y="61"/>
                      <a:pt x="30" y="61"/>
                      <a:pt x="28" y="61"/>
                    </a:cubicBezTo>
                    <a:cubicBezTo>
                      <a:pt x="28" y="60"/>
                      <a:pt x="28" y="60"/>
                      <a:pt x="28" y="60"/>
                    </a:cubicBezTo>
                    <a:cubicBezTo>
                      <a:pt x="27" y="60"/>
                      <a:pt x="27" y="60"/>
                      <a:pt x="27" y="59"/>
                    </a:cubicBezTo>
                    <a:cubicBezTo>
                      <a:pt x="27" y="59"/>
                      <a:pt x="29" y="60"/>
                      <a:pt x="29" y="60"/>
                    </a:cubicBezTo>
                    <a:cubicBezTo>
                      <a:pt x="30" y="60"/>
                      <a:pt x="29" y="60"/>
                      <a:pt x="29" y="59"/>
                    </a:cubicBezTo>
                    <a:cubicBezTo>
                      <a:pt x="29" y="59"/>
                      <a:pt x="29" y="59"/>
                      <a:pt x="28"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30" y="59"/>
                    </a:cubicBezTo>
                    <a:cubicBezTo>
                      <a:pt x="31" y="59"/>
                      <a:pt x="31" y="59"/>
                      <a:pt x="31" y="59"/>
                    </a:cubicBezTo>
                    <a:cubicBezTo>
                      <a:pt x="31" y="59"/>
                      <a:pt x="30" y="58"/>
                      <a:pt x="29" y="58"/>
                    </a:cubicBezTo>
                    <a:cubicBezTo>
                      <a:pt x="30" y="58"/>
                      <a:pt x="29" y="56"/>
                      <a:pt x="28" y="56"/>
                    </a:cubicBezTo>
                    <a:cubicBezTo>
                      <a:pt x="28" y="56"/>
                      <a:pt x="30" y="56"/>
                      <a:pt x="29" y="56"/>
                    </a:cubicBezTo>
                    <a:cubicBezTo>
                      <a:pt x="29" y="56"/>
                      <a:pt x="27" y="55"/>
                      <a:pt x="28" y="55"/>
                    </a:cubicBezTo>
                    <a:cubicBezTo>
                      <a:pt x="28" y="55"/>
                      <a:pt x="30" y="55"/>
                      <a:pt x="30" y="55"/>
                    </a:cubicBezTo>
                    <a:cubicBezTo>
                      <a:pt x="30" y="55"/>
                      <a:pt x="28" y="55"/>
                      <a:pt x="28" y="55"/>
                    </a:cubicBezTo>
                    <a:cubicBezTo>
                      <a:pt x="31" y="55"/>
                      <a:pt x="27" y="53"/>
                      <a:pt x="29" y="53"/>
                    </a:cubicBezTo>
                    <a:cubicBezTo>
                      <a:pt x="29" y="53"/>
                      <a:pt x="30" y="53"/>
                      <a:pt x="30" y="53"/>
                    </a:cubicBezTo>
                    <a:cubicBezTo>
                      <a:pt x="30" y="53"/>
                      <a:pt x="29" y="52"/>
                      <a:pt x="27" y="51"/>
                    </a:cubicBezTo>
                    <a:cubicBezTo>
                      <a:pt x="29" y="52"/>
                      <a:pt x="29" y="52"/>
                      <a:pt x="29" y="52"/>
                    </a:cubicBezTo>
                    <a:cubicBezTo>
                      <a:pt x="29" y="51"/>
                      <a:pt x="29" y="51"/>
                      <a:pt x="27" y="50"/>
                    </a:cubicBezTo>
                    <a:cubicBezTo>
                      <a:pt x="27" y="51"/>
                      <a:pt x="28" y="51"/>
                      <a:pt x="28" y="51"/>
                    </a:cubicBezTo>
                    <a:cubicBezTo>
                      <a:pt x="27" y="51"/>
                      <a:pt x="25" y="50"/>
                      <a:pt x="26" y="50"/>
                    </a:cubicBezTo>
                    <a:cubicBezTo>
                      <a:pt x="26" y="50"/>
                      <a:pt x="26" y="50"/>
                      <a:pt x="26" y="50"/>
                    </a:cubicBezTo>
                    <a:cubicBezTo>
                      <a:pt x="26" y="50"/>
                      <a:pt x="25" y="49"/>
                      <a:pt x="25" y="49"/>
                    </a:cubicBezTo>
                    <a:cubicBezTo>
                      <a:pt x="26" y="49"/>
                      <a:pt x="26" y="49"/>
                      <a:pt x="27" y="49"/>
                    </a:cubicBezTo>
                    <a:cubicBezTo>
                      <a:pt x="29" y="50"/>
                      <a:pt x="28" y="49"/>
                      <a:pt x="29" y="49"/>
                    </a:cubicBezTo>
                    <a:cubicBezTo>
                      <a:pt x="27" y="48"/>
                      <a:pt x="27" y="48"/>
                      <a:pt x="27" y="48"/>
                    </a:cubicBezTo>
                    <a:cubicBezTo>
                      <a:pt x="26" y="48"/>
                      <a:pt x="29" y="49"/>
                      <a:pt x="29" y="48"/>
                    </a:cubicBezTo>
                    <a:cubicBezTo>
                      <a:pt x="24" y="47"/>
                      <a:pt x="24" y="47"/>
                      <a:pt x="24" y="47"/>
                    </a:cubicBezTo>
                    <a:cubicBezTo>
                      <a:pt x="24" y="47"/>
                      <a:pt x="26" y="47"/>
                      <a:pt x="27" y="47"/>
                    </a:cubicBezTo>
                    <a:cubicBezTo>
                      <a:pt x="27" y="47"/>
                      <a:pt x="24" y="46"/>
                      <a:pt x="22" y="45"/>
                    </a:cubicBezTo>
                    <a:cubicBezTo>
                      <a:pt x="23" y="45"/>
                      <a:pt x="22" y="44"/>
                      <a:pt x="22" y="44"/>
                    </a:cubicBezTo>
                    <a:cubicBezTo>
                      <a:pt x="23" y="44"/>
                      <a:pt x="22" y="44"/>
                      <a:pt x="23" y="44"/>
                    </a:cubicBezTo>
                    <a:cubicBezTo>
                      <a:pt x="25" y="44"/>
                      <a:pt x="25" y="44"/>
                      <a:pt x="25" y="44"/>
                    </a:cubicBezTo>
                    <a:cubicBezTo>
                      <a:pt x="25" y="45"/>
                      <a:pt x="27" y="45"/>
                      <a:pt x="28" y="45"/>
                    </a:cubicBezTo>
                    <a:cubicBezTo>
                      <a:pt x="27" y="45"/>
                      <a:pt x="28" y="44"/>
                      <a:pt x="29" y="44"/>
                    </a:cubicBezTo>
                    <a:cubicBezTo>
                      <a:pt x="26" y="44"/>
                      <a:pt x="27" y="43"/>
                      <a:pt x="25" y="42"/>
                    </a:cubicBezTo>
                    <a:cubicBezTo>
                      <a:pt x="24" y="42"/>
                      <a:pt x="27" y="43"/>
                      <a:pt x="28" y="43"/>
                    </a:cubicBezTo>
                    <a:cubicBezTo>
                      <a:pt x="27" y="42"/>
                      <a:pt x="27" y="41"/>
                      <a:pt x="27" y="41"/>
                    </a:cubicBezTo>
                    <a:cubicBezTo>
                      <a:pt x="28" y="41"/>
                      <a:pt x="28" y="41"/>
                      <a:pt x="28" y="41"/>
                    </a:cubicBezTo>
                    <a:cubicBezTo>
                      <a:pt x="27" y="40"/>
                      <a:pt x="28" y="40"/>
                      <a:pt x="26" y="39"/>
                    </a:cubicBezTo>
                    <a:cubicBezTo>
                      <a:pt x="27" y="39"/>
                      <a:pt x="27" y="39"/>
                      <a:pt x="27" y="39"/>
                    </a:cubicBezTo>
                    <a:cubicBezTo>
                      <a:pt x="28" y="39"/>
                      <a:pt x="24" y="38"/>
                      <a:pt x="26" y="38"/>
                    </a:cubicBezTo>
                    <a:cubicBezTo>
                      <a:pt x="27" y="39"/>
                      <a:pt x="27" y="39"/>
                      <a:pt x="27" y="39"/>
                    </a:cubicBezTo>
                    <a:cubicBezTo>
                      <a:pt x="26" y="38"/>
                      <a:pt x="28" y="38"/>
                      <a:pt x="26" y="37"/>
                    </a:cubicBezTo>
                    <a:cubicBezTo>
                      <a:pt x="27" y="37"/>
                      <a:pt x="27" y="38"/>
                      <a:pt x="28" y="38"/>
                    </a:cubicBezTo>
                    <a:cubicBezTo>
                      <a:pt x="27" y="37"/>
                      <a:pt x="27" y="37"/>
                      <a:pt x="26" y="36"/>
                    </a:cubicBezTo>
                    <a:cubicBezTo>
                      <a:pt x="28" y="37"/>
                      <a:pt x="28" y="37"/>
                      <a:pt x="28" y="37"/>
                    </a:cubicBezTo>
                    <a:cubicBezTo>
                      <a:pt x="29" y="37"/>
                      <a:pt x="26" y="36"/>
                      <a:pt x="27" y="36"/>
                    </a:cubicBezTo>
                    <a:cubicBezTo>
                      <a:pt x="27" y="36"/>
                      <a:pt x="28" y="36"/>
                      <a:pt x="28" y="36"/>
                    </a:cubicBezTo>
                    <a:cubicBezTo>
                      <a:pt x="27" y="35"/>
                      <a:pt x="27" y="35"/>
                      <a:pt x="27" y="35"/>
                    </a:cubicBezTo>
                    <a:cubicBezTo>
                      <a:pt x="29" y="35"/>
                      <a:pt x="29" y="35"/>
                      <a:pt x="29" y="35"/>
                    </a:cubicBezTo>
                    <a:cubicBezTo>
                      <a:pt x="29" y="33"/>
                      <a:pt x="30" y="31"/>
                      <a:pt x="28" y="29"/>
                    </a:cubicBezTo>
                    <a:cubicBezTo>
                      <a:pt x="31" y="29"/>
                      <a:pt x="30" y="30"/>
                      <a:pt x="31" y="30"/>
                    </a:cubicBezTo>
                    <a:cubicBezTo>
                      <a:pt x="29" y="29"/>
                      <a:pt x="31" y="29"/>
                      <a:pt x="30" y="29"/>
                    </a:cubicBezTo>
                    <a:cubicBezTo>
                      <a:pt x="30" y="29"/>
                      <a:pt x="30" y="29"/>
                      <a:pt x="30" y="29"/>
                    </a:cubicBezTo>
                    <a:cubicBezTo>
                      <a:pt x="30" y="28"/>
                      <a:pt x="31" y="28"/>
                      <a:pt x="31" y="28"/>
                    </a:cubicBezTo>
                    <a:cubicBezTo>
                      <a:pt x="30" y="28"/>
                      <a:pt x="30" y="28"/>
                      <a:pt x="30" y="28"/>
                    </a:cubicBezTo>
                    <a:cubicBezTo>
                      <a:pt x="29" y="27"/>
                      <a:pt x="33" y="28"/>
                      <a:pt x="30" y="27"/>
                    </a:cubicBezTo>
                    <a:cubicBezTo>
                      <a:pt x="32" y="27"/>
                      <a:pt x="32" y="27"/>
                      <a:pt x="32" y="27"/>
                    </a:cubicBezTo>
                    <a:cubicBezTo>
                      <a:pt x="30" y="26"/>
                      <a:pt x="33" y="27"/>
                      <a:pt x="31" y="26"/>
                    </a:cubicBezTo>
                    <a:cubicBezTo>
                      <a:pt x="31" y="26"/>
                      <a:pt x="31" y="26"/>
                      <a:pt x="31" y="26"/>
                    </a:cubicBezTo>
                    <a:cubicBezTo>
                      <a:pt x="33" y="26"/>
                      <a:pt x="29" y="25"/>
                      <a:pt x="31" y="25"/>
                    </a:cubicBezTo>
                    <a:cubicBezTo>
                      <a:pt x="31" y="25"/>
                      <a:pt x="30" y="24"/>
                      <a:pt x="28" y="24"/>
                    </a:cubicBezTo>
                    <a:cubicBezTo>
                      <a:pt x="31" y="24"/>
                      <a:pt x="31" y="24"/>
                      <a:pt x="31" y="24"/>
                    </a:cubicBezTo>
                    <a:cubicBezTo>
                      <a:pt x="30" y="23"/>
                      <a:pt x="31" y="21"/>
                      <a:pt x="29" y="19"/>
                    </a:cubicBezTo>
                    <a:cubicBezTo>
                      <a:pt x="30" y="20"/>
                      <a:pt x="30" y="20"/>
                      <a:pt x="30" y="20"/>
                    </a:cubicBezTo>
                    <a:cubicBezTo>
                      <a:pt x="28" y="18"/>
                      <a:pt x="33" y="19"/>
                      <a:pt x="29" y="17"/>
                    </a:cubicBezTo>
                    <a:cubicBezTo>
                      <a:pt x="27" y="16"/>
                      <a:pt x="27" y="16"/>
                      <a:pt x="27" y="16"/>
                    </a:cubicBezTo>
                    <a:cubicBezTo>
                      <a:pt x="30" y="17"/>
                      <a:pt x="30" y="17"/>
                      <a:pt x="30" y="17"/>
                    </a:cubicBezTo>
                    <a:cubicBezTo>
                      <a:pt x="29" y="16"/>
                      <a:pt x="30" y="16"/>
                      <a:pt x="28" y="15"/>
                    </a:cubicBezTo>
                    <a:cubicBezTo>
                      <a:pt x="30" y="16"/>
                      <a:pt x="30" y="16"/>
                      <a:pt x="30" y="16"/>
                    </a:cubicBezTo>
                    <a:cubicBezTo>
                      <a:pt x="30" y="15"/>
                      <a:pt x="28" y="14"/>
                      <a:pt x="28" y="14"/>
                    </a:cubicBezTo>
                    <a:cubicBezTo>
                      <a:pt x="29" y="14"/>
                      <a:pt x="29" y="14"/>
                      <a:pt x="29" y="14"/>
                    </a:cubicBezTo>
                    <a:cubicBezTo>
                      <a:pt x="33" y="14"/>
                      <a:pt x="36" y="12"/>
                      <a:pt x="32" y="9"/>
                    </a:cubicBezTo>
                    <a:cubicBezTo>
                      <a:pt x="32" y="9"/>
                      <a:pt x="35" y="10"/>
                      <a:pt x="34" y="10"/>
                    </a:cubicBezTo>
                    <a:cubicBezTo>
                      <a:pt x="32" y="7"/>
                      <a:pt x="37" y="7"/>
                      <a:pt x="33" y="4"/>
                    </a:cubicBezTo>
                    <a:cubicBezTo>
                      <a:pt x="32" y="2"/>
                      <a:pt x="26" y="0"/>
                      <a:pt x="26" y="0"/>
                    </a:cubicBezTo>
                    <a:cubicBezTo>
                      <a:pt x="28" y="3"/>
                      <a:pt x="24" y="5"/>
                      <a:pt x="21" y="7"/>
                    </a:cubicBezTo>
                    <a:cubicBezTo>
                      <a:pt x="21" y="8"/>
                      <a:pt x="21" y="9"/>
                      <a:pt x="20" y="10"/>
                    </a:cubicBezTo>
                    <a:cubicBezTo>
                      <a:pt x="20" y="13"/>
                      <a:pt x="14" y="16"/>
                      <a:pt x="15" y="20"/>
                    </a:cubicBezTo>
                    <a:cubicBezTo>
                      <a:pt x="16" y="20"/>
                      <a:pt x="17" y="21"/>
                      <a:pt x="17" y="21"/>
                    </a:cubicBezTo>
                    <a:cubicBezTo>
                      <a:pt x="16" y="21"/>
                      <a:pt x="16" y="21"/>
                      <a:pt x="16" y="21"/>
                    </a:cubicBezTo>
                    <a:cubicBezTo>
                      <a:pt x="18" y="21"/>
                      <a:pt x="18" y="21"/>
                      <a:pt x="18" y="21"/>
                    </a:cubicBezTo>
                    <a:cubicBezTo>
                      <a:pt x="18" y="22"/>
                      <a:pt x="16" y="21"/>
                      <a:pt x="16" y="21"/>
                    </a:cubicBezTo>
                    <a:cubicBezTo>
                      <a:pt x="15" y="22"/>
                      <a:pt x="16" y="24"/>
                      <a:pt x="15" y="25"/>
                    </a:cubicBezTo>
                    <a:cubicBezTo>
                      <a:pt x="17" y="25"/>
                      <a:pt x="15" y="26"/>
                      <a:pt x="17" y="26"/>
                    </a:cubicBezTo>
                    <a:cubicBezTo>
                      <a:pt x="16" y="26"/>
                      <a:pt x="16" y="26"/>
                      <a:pt x="16" y="26"/>
                    </a:cubicBezTo>
                    <a:cubicBezTo>
                      <a:pt x="17" y="27"/>
                      <a:pt x="17" y="27"/>
                      <a:pt x="14" y="28"/>
                    </a:cubicBezTo>
                    <a:cubicBezTo>
                      <a:pt x="12" y="31"/>
                      <a:pt x="12" y="35"/>
                      <a:pt x="1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4" name="chenying0907 116"/>
              <p:cNvSpPr/>
              <p:nvPr/>
            </p:nvSpPr>
            <p:spPr bwMode="auto">
              <a:xfrm>
                <a:off x="3914" y="13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5" name="chenying0907 117"/>
              <p:cNvSpPr/>
              <p:nvPr/>
            </p:nvSpPr>
            <p:spPr bwMode="auto">
              <a:xfrm>
                <a:off x="3364" y="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6" name="chenying0907 118"/>
              <p:cNvSpPr/>
              <p:nvPr/>
            </p:nvSpPr>
            <p:spPr bwMode="auto">
              <a:xfrm>
                <a:off x="3920" y="1403"/>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7" name="chenying0907 119"/>
              <p:cNvSpPr/>
              <p:nvPr/>
            </p:nvSpPr>
            <p:spPr bwMode="auto">
              <a:xfrm>
                <a:off x="3918" y="1401"/>
                <a:ext cx="4"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8" name="chenying0907 120"/>
              <p:cNvSpPr/>
              <p:nvPr/>
            </p:nvSpPr>
            <p:spPr bwMode="auto">
              <a:xfrm>
                <a:off x="3920" y="1411"/>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19" name="chenying0907 121"/>
              <p:cNvSpPr/>
              <p:nvPr/>
            </p:nvSpPr>
            <p:spPr bwMode="auto">
              <a:xfrm>
                <a:off x="3477" y="15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0" name="chenying0907 122"/>
              <p:cNvSpPr/>
              <p:nvPr/>
            </p:nvSpPr>
            <p:spPr bwMode="auto">
              <a:xfrm>
                <a:off x="3453" y="1458"/>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1" name="chenying0907 123"/>
              <p:cNvSpPr/>
              <p:nvPr/>
            </p:nvSpPr>
            <p:spPr bwMode="auto">
              <a:xfrm>
                <a:off x="3477" y="1422"/>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2" name="chenying0907 124"/>
              <p:cNvSpPr/>
              <p:nvPr/>
            </p:nvSpPr>
            <p:spPr bwMode="auto">
              <a:xfrm>
                <a:off x="4603" y="18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3" name="chenying0907 125"/>
              <p:cNvSpPr/>
              <p:nvPr/>
            </p:nvSpPr>
            <p:spPr bwMode="auto">
              <a:xfrm>
                <a:off x="3540" y="153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0" y="0"/>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4" name="Rectangle 126"/>
              <p:cNvSpPr>
                <a:spLocks noChangeArrowheads="1"/>
              </p:cNvSpPr>
              <p:nvPr/>
            </p:nvSpPr>
            <p:spPr bwMode="auto">
              <a:xfrm>
                <a:off x="3489" y="1441"/>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5" name="chenying0907 127"/>
              <p:cNvSpPr/>
              <p:nvPr/>
            </p:nvSpPr>
            <p:spPr bwMode="auto">
              <a:xfrm>
                <a:off x="3375" y="1310"/>
                <a:ext cx="174" cy="269"/>
              </a:xfrm>
              <a:custGeom>
                <a:avLst/>
                <a:gdLst>
                  <a:gd name="T0" fmla="*/ 11 w 82"/>
                  <a:gd name="T1" fmla="*/ 27 h 127"/>
                  <a:gd name="T2" fmla="*/ 20 w 82"/>
                  <a:gd name="T3" fmla="*/ 47 h 127"/>
                  <a:gd name="T4" fmla="*/ 34 w 82"/>
                  <a:gd name="T5" fmla="*/ 60 h 127"/>
                  <a:gd name="T6" fmla="*/ 37 w 82"/>
                  <a:gd name="T7" fmla="*/ 68 h 127"/>
                  <a:gd name="T8" fmla="*/ 43 w 82"/>
                  <a:gd name="T9" fmla="*/ 80 h 127"/>
                  <a:gd name="T10" fmla="*/ 47 w 82"/>
                  <a:gd name="T11" fmla="*/ 89 h 127"/>
                  <a:gd name="T12" fmla="*/ 53 w 82"/>
                  <a:gd name="T13" fmla="*/ 94 h 127"/>
                  <a:gd name="T14" fmla="*/ 60 w 82"/>
                  <a:gd name="T15" fmla="*/ 105 h 127"/>
                  <a:gd name="T16" fmla="*/ 63 w 82"/>
                  <a:gd name="T17" fmla="*/ 111 h 127"/>
                  <a:gd name="T18" fmla="*/ 63 w 82"/>
                  <a:gd name="T19" fmla="*/ 121 h 127"/>
                  <a:gd name="T20" fmla="*/ 65 w 82"/>
                  <a:gd name="T21" fmla="*/ 124 h 127"/>
                  <a:gd name="T22" fmla="*/ 69 w 82"/>
                  <a:gd name="T23" fmla="*/ 126 h 127"/>
                  <a:gd name="T24" fmla="*/ 72 w 82"/>
                  <a:gd name="T25" fmla="*/ 126 h 127"/>
                  <a:gd name="T26" fmla="*/ 73 w 82"/>
                  <a:gd name="T27" fmla="*/ 123 h 127"/>
                  <a:gd name="T28" fmla="*/ 71 w 82"/>
                  <a:gd name="T29" fmla="*/ 118 h 127"/>
                  <a:gd name="T30" fmla="*/ 73 w 82"/>
                  <a:gd name="T31" fmla="*/ 112 h 127"/>
                  <a:gd name="T32" fmla="*/ 80 w 82"/>
                  <a:gd name="T33" fmla="*/ 112 h 127"/>
                  <a:gd name="T34" fmla="*/ 80 w 82"/>
                  <a:gd name="T35" fmla="*/ 109 h 127"/>
                  <a:gd name="T36" fmla="*/ 76 w 82"/>
                  <a:gd name="T37" fmla="*/ 108 h 127"/>
                  <a:gd name="T38" fmla="*/ 78 w 82"/>
                  <a:gd name="T39" fmla="*/ 107 h 127"/>
                  <a:gd name="T40" fmla="*/ 73 w 82"/>
                  <a:gd name="T41" fmla="*/ 105 h 127"/>
                  <a:gd name="T42" fmla="*/ 77 w 82"/>
                  <a:gd name="T43" fmla="*/ 102 h 127"/>
                  <a:gd name="T44" fmla="*/ 78 w 82"/>
                  <a:gd name="T45" fmla="*/ 100 h 127"/>
                  <a:gd name="T46" fmla="*/ 76 w 82"/>
                  <a:gd name="T47" fmla="*/ 100 h 127"/>
                  <a:gd name="T48" fmla="*/ 76 w 82"/>
                  <a:gd name="T49" fmla="*/ 96 h 127"/>
                  <a:gd name="T50" fmla="*/ 71 w 82"/>
                  <a:gd name="T51" fmla="*/ 96 h 127"/>
                  <a:gd name="T52" fmla="*/ 65 w 82"/>
                  <a:gd name="T53" fmla="*/ 95 h 127"/>
                  <a:gd name="T54" fmla="*/ 70 w 82"/>
                  <a:gd name="T55" fmla="*/ 92 h 127"/>
                  <a:gd name="T56" fmla="*/ 68 w 82"/>
                  <a:gd name="T57" fmla="*/ 86 h 127"/>
                  <a:gd name="T58" fmla="*/ 67 w 82"/>
                  <a:gd name="T59" fmla="*/ 84 h 127"/>
                  <a:gd name="T60" fmla="*/ 65 w 82"/>
                  <a:gd name="T61" fmla="*/ 81 h 127"/>
                  <a:gd name="T62" fmla="*/ 62 w 82"/>
                  <a:gd name="T63" fmla="*/ 75 h 127"/>
                  <a:gd name="T64" fmla="*/ 60 w 82"/>
                  <a:gd name="T65" fmla="*/ 73 h 127"/>
                  <a:gd name="T66" fmla="*/ 59 w 82"/>
                  <a:gd name="T67" fmla="*/ 72 h 127"/>
                  <a:gd name="T68" fmla="*/ 57 w 82"/>
                  <a:gd name="T69" fmla="*/ 71 h 127"/>
                  <a:gd name="T70" fmla="*/ 58 w 82"/>
                  <a:gd name="T71" fmla="*/ 68 h 127"/>
                  <a:gd name="T72" fmla="*/ 55 w 82"/>
                  <a:gd name="T73" fmla="*/ 67 h 127"/>
                  <a:gd name="T74" fmla="*/ 54 w 82"/>
                  <a:gd name="T75" fmla="*/ 62 h 127"/>
                  <a:gd name="T76" fmla="*/ 51 w 82"/>
                  <a:gd name="T77" fmla="*/ 58 h 127"/>
                  <a:gd name="T78" fmla="*/ 51 w 82"/>
                  <a:gd name="T79" fmla="*/ 54 h 127"/>
                  <a:gd name="T80" fmla="*/ 48 w 82"/>
                  <a:gd name="T81" fmla="*/ 53 h 127"/>
                  <a:gd name="T82" fmla="*/ 49 w 82"/>
                  <a:gd name="T83" fmla="*/ 53 h 127"/>
                  <a:gd name="T84" fmla="*/ 45 w 82"/>
                  <a:gd name="T85" fmla="*/ 50 h 127"/>
                  <a:gd name="T86" fmla="*/ 43 w 82"/>
                  <a:gd name="T87" fmla="*/ 46 h 127"/>
                  <a:gd name="T88" fmla="*/ 41 w 82"/>
                  <a:gd name="T89" fmla="*/ 44 h 127"/>
                  <a:gd name="T90" fmla="*/ 32 w 82"/>
                  <a:gd name="T91" fmla="*/ 44 h 127"/>
                  <a:gd name="T92" fmla="*/ 35 w 82"/>
                  <a:gd name="T93" fmla="*/ 39 h 127"/>
                  <a:gd name="T94" fmla="*/ 31 w 82"/>
                  <a:gd name="T95" fmla="*/ 36 h 127"/>
                  <a:gd name="T96" fmla="*/ 30 w 82"/>
                  <a:gd name="T97" fmla="*/ 32 h 127"/>
                  <a:gd name="T98" fmla="*/ 26 w 82"/>
                  <a:gd name="T99" fmla="*/ 24 h 127"/>
                  <a:gd name="T100" fmla="*/ 25 w 82"/>
                  <a:gd name="T101" fmla="*/ 21 h 127"/>
                  <a:gd name="T102" fmla="*/ 15 w 82"/>
                  <a:gd name="T103" fmla="*/ 15 h 127"/>
                  <a:gd name="T104" fmla="*/ 13 w 82"/>
                  <a:gd name="T105" fmla="*/ 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27">
                    <a:moveTo>
                      <a:pt x="1" y="12"/>
                    </a:moveTo>
                    <a:cubicBezTo>
                      <a:pt x="2" y="13"/>
                      <a:pt x="4" y="14"/>
                      <a:pt x="3" y="15"/>
                    </a:cubicBezTo>
                    <a:cubicBezTo>
                      <a:pt x="6" y="19"/>
                      <a:pt x="4" y="25"/>
                      <a:pt x="8" y="28"/>
                    </a:cubicBezTo>
                    <a:cubicBezTo>
                      <a:pt x="9" y="27"/>
                      <a:pt x="10" y="27"/>
                      <a:pt x="10" y="27"/>
                    </a:cubicBezTo>
                    <a:cubicBezTo>
                      <a:pt x="10" y="27"/>
                      <a:pt x="10" y="27"/>
                      <a:pt x="10" y="27"/>
                    </a:cubicBezTo>
                    <a:cubicBezTo>
                      <a:pt x="11" y="27"/>
                      <a:pt x="11" y="27"/>
                      <a:pt x="11" y="27"/>
                    </a:cubicBezTo>
                    <a:cubicBezTo>
                      <a:pt x="11" y="27"/>
                      <a:pt x="10" y="28"/>
                      <a:pt x="9" y="28"/>
                    </a:cubicBezTo>
                    <a:cubicBezTo>
                      <a:pt x="10" y="29"/>
                      <a:pt x="12" y="30"/>
                      <a:pt x="12" y="32"/>
                    </a:cubicBezTo>
                    <a:cubicBezTo>
                      <a:pt x="14" y="31"/>
                      <a:pt x="13" y="33"/>
                      <a:pt x="15" y="32"/>
                    </a:cubicBezTo>
                    <a:cubicBezTo>
                      <a:pt x="14" y="32"/>
                      <a:pt x="14" y="32"/>
                      <a:pt x="14" y="32"/>
                    </a:cubicBezTo>
                    <a:cubicBezTo>
                      <a:pt x="15" y="33"/>
                      <a:pt x="15" y="33"/>
                      <a:pt x="13" y="35"/>
                    </a:cubicBezTo>
                    <a:cubicBezTo>
                      <a:pt x="14" y="40"/>
                      <a:pt x="18" y="43"/>
                      <a:pt x="20" y="47"/>
                    </a:cubicBezTo>
                    <a:cubicBezTo>
                      <a:pt x="22" y="50"/>
                      <a:pt x="26" y="53"/>
                      <a:pt x="29" y="57"/>
                    </a:cubicBezTo>
                    <a:cubicBezTo>
                      <a:pt x="32" y="56"/>
                      <a:pt x="31" y="57"/>
                      <a:pt x="34" y="56"/>
                    </a:cubicBezTo>
                    <a:cubicBezTo>
                      <a:pt x="33" y="57"/>
                      <a:pt x="33" y="57"/>
                      <a:pt x="33" y="57"/>
                    </a:cubicBezTo>
                    <a:cubicBezTo>
                      <a:pt x="35" y="57"/>
                      <a:pt x="34" y="58"/>
                      <a:pt x="33" y="59"/>
                    </a:cubicBezTo>
                    <a:cubicBezTo>
                      <a:pt x="34" y="59"/>
                      <a:pt x="33" y="59"/>
                      <a:pt x="35" y="58"/>
                    </a:cubicBezTo>
                    <a:cubicBezTo>
                      <a:pt x="37" y="58"/>
                      <a:pt x="33" y="60"/>
                      <a:pt x="34" y="60"/>
                    </a:cubicBezTo>
                    <a:cubicBezTo>
                      <a:pt x="33" y="60"/>
                      <a:pt x="35" y="59"/>
                      <a:pt x="35" y="60"/>
                    </a:cubicBezTo>
                    <a:cubicBezTo>
                      <a:pt x="37" y="60"/>
                      <a:pt x="33" y="60"/>
                      <a:pt x="32" y="62"/>
                    </a:cubicBezTo>
                    <a:cubicBezTo>
                      <a:pt x="34" y="64"/>
                      <a:pt x="37" y="65"/>
                      <a:pt x="37" y="67"/>
                    </a:cubicBezTo>
                    <a:cubicBezTo>
                      <a:pt x="37" y="67"/>
                      <a:pt x="38" y="66"/>
                      <a:pt x="38" y="66"/>
                    </a:cubicBezTo>
                    <a:cubicBezTo>
                      <a:pt x="35" y="68"/>
                      <a:pt x="39" y="66"/>
                      <a:pt x="38" y="67"/>
                    </a:cubicBezTo>
                    <a:cubicBezTo>
                      <a:pt x="37" y="68"/>
                      <a:pt x="37" y="68"/>
                      <a:pt x="37" y="68"/>
                    </a:cubicBezTo>
                    <a:cubicBezTo>
                      <a:pt x="36" y="69"/>
                      <a:pt x="39" y="69"/>
                      <a:pt x="38" y="70"/>
                    </a:cubicBezTo>
                    <a:cubicBezTo>
                      <a:pt x="39" y="70"/>
                      <a:pt x="37" y="72"/>
                      <a:pt x="39" y="72"/>
                    </a:cubicBezTo>
                    <a:cubicBezTo>
                      <a:pt x="38" y="72"/>
                      <a:pt x="38" y="73"/>
                      <a:pt x="38" y="73"/>
                    </a:cubicBezTo>
                    <a:cubicBezTo>
                      <a:pt x="41" y="72"/>
                      <a:pt x="37" y="75"/>
                      <a:pt x="40" y="74"/>
                    </a:cubicBezTo>
                    <a:cubicBezTo>
                      <a:pt x="39" y="75"/>
                      <a:pt x="39" y="75"/>
                      <a:pt x="39" y="75"/>
                    </a:cubicBezTo>
                    <a:cubicBezTo>
                      <a:pt x="41" y="76"/>
                      <a:pt x="41" y="79"/>
                      <a:pt x="43" y="80"/>
                    </a:cubicBezTo>
                    <a:cubicBezTo>
                      <a:pt x="44" y="81"/>
                      <a:pt x="42" y="84"/>
                      <a:pt x="44" y="84"/>
                    </a:cubicBezTo>
                    <a:cubicBezTo>
                      <a:pt x="46" y="84"/>
                      <a:pt x="46" y="84"/>
                      <a:pt x="46" y="84"/>
                    </a:cubicBezTo>
                    <a:cubicBezTo>
                      <a:pt x="46" y="84"/>
                      <a:pt x="45" y="84"/>
                      <a:pt x="44" y="84"/>
                    </a:cubicBezTo>
                    <a:cubicBezTo>
                      <a:pt x="46" y="84"/>
                      <a:pt x="45" y="86"/>
                      <a:pt x="45" y="87"/>
                    </a:cubicBezTo>
                    <a:cubicBezTo>
                      <a:pt x="46" y="87"/>
                      <a:pt x="46" y="87"/>
                      <a:pt x="47" y="86"/>
                    </a:cubicBezTo>
                    <a:cubicBezTo>
                      <a:pt x="45" y="88"/>
                      <a:pt x="48" y="88"/>
                      <a:pt x="47" y="89"/>
                    </a:cubicBezTo>
                    <a:cubicBezTo>
                      <a:pt x="50" y="88"/>
                      <a:pt x="49" y="89"/>
                      <a:pt x="50" y="89"/>
                    </a:cubicBezTo>
                    <a:cubicBezTo>
                      <a:pt x="50" y="89"/>
                      <a:pt x="49" y="90"/>
                      <a:pt x="48" y="90"/>
                    </a:cubicBezTo>
                    <a:cubicBezTo>
                      <a:pt x="49" y="91"/>
                      <a:pt x="49" y="91"/>
                      <a:pt x="49" y="92"/>
                    </a:cubicBezTo>
                    <a:cubicBezTo>
                      <a:pt x="49" y="92"/>
                      <a:pt x="51" y="92"/>
                      <a:pt x="51" y="92"/>
                    </a:cubicBezTo>
                    <a:cubicBezTo>
                      <a:pt x="49" y="93"/>
                      <a:pt x="51" y="93"/>
                      <a:pt x="50" y="94"/>
                    </a:cubicBezTo>
                    <a:cubicBezTo>
                      <a:pt x="52" y="93"/>
                      <a:pt x="54" y="93"/>
                      <a:pt x="53" y="94"/>
                    </a:cubicBezTo>
                    <a:cubicBezTo>
                      <a:pt x="51" y="95"/>
                      <a:pt x="51" y="95"/>
                      <a:pt x="51" y="95"/>
                    </a:cubicBezTo>
                    <a:cubicBezTo>
                      <a:pt x="53" y="95"/>
                      <a:pt x="51" y="98"/>
                      <a:pt x="55" y="99"/>
                    </a:cubicBezTo>
                    <a:cubicBezTo>
                      <a:pt x="53" y="99"/>
                      <a:pt x="53" y="99"/>
                      <a:pt x="53" y="99"/>
                    </a:cubicBezTo>
                    <a:cubicBezTo>
                      <a:pt x="56" y="100"/>
                      <a:pt x="54" y="103"/>
                      <a:pt x="58" y="103"/>
                    </a:cubicBezTo>
                    <a:cubicBezTo>
                      <a:pt x="57" y="104"/>
                      <a:pt x="56" y="105"/>
                      <a:pt x="57" y="105"/>
                    </a:cubicBezTo>
                    <a:cubicBezTo>
                      <a:pt x="58" y="105"/>
                      <a:pt x="58" y="106"/>
                      <a:pt x="60" y="105"/>
                    </a:cubicBezTo>
                    <a:cubicBezTo>
                      <a:pt x="61" y="106"/>
                      <a:pt x="59" y="106"/>
                      <a:pt x="59" y="106"/>
                    </a:cubicBezTo>
                    <a:cubicBezTo>
                      <a:pt x="59" y="107"/>
                      <a:pt x="57" y="108"/>
                      <a:pt x="59" y="108"/>
                    </a:cubicBezTo>
                    <a:cubicBezTo>
                      <a:pt x="58" y="109"/>
                      <a:pt x="58" y="109"/>
                      <a:pt x="58" y="109"/>
                    </a:cubicBezTo>
                    <a:cubicBezTo>
                      <a:pt x="59" y="109"/>
                      <a:pt x="61" y="109"/>
                      <a:pt x="60" y="110"/>
                    </a:cubicBezTo>
                    <a:cubicBezTo>
                      <a:pt x="61" y="110"/>
                      <a:pt x="62" y="111"/>
                      <a:pt x="64" y="110"/>
                    </a:cubicBezTo>
                    <a:cubicBezTo>
                      <a:pt x="64" y="110"/>
                      <a:pt x="61" y="111"/>
                      <a:pt x="63" y="111"/>
                    </a:cubicBezTo>
                    <a:cubicBezTo>
                      <a:pt x="61" y="111"/>
                      <a:pt x="61" y="111"/>
                      <a:pt x="61" y="111"/>
                    </a:cubicBezTo>
                    <a:cubicBezTo>
                      <a:pt x="61" y="113"/>
                      <a:pt x="62" y="114"/>
                      <a:pt x="63" y="115"/>
                    </a:cubicBezTo>
                    <a:cubicBezTo>
                      <a:pt x="61" y="116"/>
                      <a:pt x="64" y="116"/>
                      <a:pt x="62" y="117"/>
                    </a:cubicBezTo>
                    <a:cubicBezTo>
                      <a:pt x="64" y="118"/>
                      <a:pt x="62" y="119"/>
                      <a:pt x="65" y="119"/>
                    </a:cubicBezTo>
                    <a:cubicBezTo>
                      <a:pt x="64" y="119"/>
                      <a:pt x="64" y="119"/>
                      <a:pt x="64" y="119"/>
                    </a:cubicBezTo>
                    <a:cubicBezTo>
                      <a:pt x="64" y="120"/>
                      <a:pt x="64" y="121"/>
                      <a:pt x="63" y="121"/>
                    </a:cubicBezTo>
                    <a:cubicBezTo>
                      <a:pt x="63" y="122"/>
                      <a:pt x="65" y="122"/>
                      <a:pt x="66" y="122"/>
                    </a:cubicBezTo>
                    <a:cubicBezTo>
                      <a:pt x="64" y="122"/>
                      <a:pt x="64" y="122"/>
                      <a:pt x="64" y="122"/>
                    </a:cubicBezTo>
                    <a:cubicBezTo>
                      <a:pt x="65" y="123"/>
                      <a:pt x="67" y="123"/>
                      <a:pt x="69" y="123"/>
                    </a:cubicBezTo>
                    <a:cubicBezTo>
                      <a:pt x="68" y="123"/>
                      <a:pt x="69" y="123"/>
                      <a:pt x="68" y="124"/>
                    </a:cubicBezTo>
                    <a:cubicBezTo>
                      <a:pt x="67" y="123"/>
                      <a:pt x="66" y="123"/>
                      <a:pt x="64" y="123"/>
                    </a:cubicBezTo>
                    <a:cubicBezTo>
                      <a:pt x="63" y="123"/>
                      <a:pt x="67" y="124"/>
                      <a:pt x="65" y="124"/>
                    </a:cubicBezTo>
                    <a:cubicBezTo>
                      <a:pt x="64" y="125"/>
                      <a:pt x="65" y="125"/>
                      <a:pt x="67" y="125"/>
                    </a:cubicBezTo>
                    <a:cubicBezTo>
                      <a:pt x="66" y="125"/>
                      <a:pt x="66" y="125"/>
                      <a:pt x="65" y="125"/>
                    </a:cubicBezTo>
                    <a:cubicBezTo>
                      <a:pt x="65" y="126"/>
                      <a:pt x="65" y="126"/>
                      <a:pt x="66" y="126"/>
                    </a:cubicBezTo>
                    <a:cubicBezTo>
                      <a:pt x="66" y="126"/>
                      <a:pt x="66" y="126"/>
                      <a:pt x="66" y="126"/>
                    </a:cubicBezTo>
                    <a:cubicBezTo>
                      <a:pt x="67" y="126"/>
                      <a:pt x="67" y="126"/>
                      <a:pt x="69" y="126"/>
                    </a:cubicBezTo>
                    <a:cubicBezTo>
                      <a:pt x="69" y="126"/>
                      <a:pt x="68" y="126"/>
                      <a:pt x="69" y="126"/>
                    </a:cubicBezTo>
                    <a:cubicBezTo>
                      <a:pt x="70" y="126"/>
                      <a:pt x="71" y="126"/>
                      <a:pt x="69" y="126"/>
                    </a:cubicBezTo>
                    <a:cubicBezTo>
                      <a:pt x="68" y="127"/>
                      <a:pt x="67" y="126"/>
                      <a:pt x="66" y="126"/>
                    </a:cubicBezTo>
                    <a:cubicBezTo>
                      <a:pt x="70" y="127"/>
                      <a:pt x="70" y="127"/>
                      <a:pt x="70" y="127"/>
                    </a:cubicBezTo>
                    <a:cubicBezTo>
                      <a:pt x="69" y="127"/>
                      <a:pt x="69" y="127"/>
                      <a:pt x="71" y="127"/>
                    </a:cubicBezTo>
                    <a:cubicBezTo>
                      <a:pt x="70" y="126"/>
                      <a:pt x="70" y="126"/>
                      <a:pt x="70" y="126"/>
                    </a:cubicBezTo>
                    <a:cubicBezTo>
                      <a:pt x="72" y="126"/>
                      <a:pt x="72" y="126"/>
                      <a:pt x="72" y="126"/>
                    </a:cubicBezTo>
                    <a:cubicBezTo>
                      <a:pt x="71" y="126"/>
                      <a:pt x="72" y="125"/>
                      <a:pt x="71" y="125"/>
                    </a:cubicBezTo>
                    <a:cubicBezTo>
                      <a:pt x="70" y="125"/>
                      <a:pt x="70" y="125"/>
                      <a:pt x="70" y="125"/>
                    </a:cubicBezTo>
                    <a:cubicBezTo>
                      <a:pt x="69" y="125"/>
                      <a:pt x="67" y="124"/>
                      <a:pt x="69" y="124"/>
                    </a:cubicBezTo>
                    <a:cubicBezTo>
                      <a:pt x="71" y="124"/>
                      <a:pt x="71" y="124"/>
                      <a:pt x="71" y="124"/>
                    </a:cubicBezTo>
                    <a:cubicBezTo>
                      <a:pt x="71" y="124"/>
                      <a:pt x="70" y="124"/>
                      <a:pt x="71" y="123"/>
                    </a:cubicBezTo>
                    <a:cubicBezTo>
                      <a:pt x="73" y="123"/>
                      <a:pt x="73" y="123"/>
                      <a:pt x="73" y="123"/>
                    </a:cubicBezTo>
                    <a:cubicBezTo>
                      <a:pt x="70" y="124"/>
                      <a:pt x="72" y="122"/>
                      <a:pt x="71" y="122"/>
                    </a:cubicBezTo>
                    <a:cubicBezTo>
                      <a:pt x="72" y="122"/>
                      <a:pt x="72" y="122"/>
                      <a:pt x="72" y="122"/>
                    </a:cubicBezTo>
                    <a:cubicBezTo>
                      <a:pt x="73" y="122"/>
                      <a:pt x="70" y="123"/>
                      <a:pt x="70" y="122"/>
                    </a:cubicBezTo>
                    <a:cubicBezTo>
                      <a:pt x="71" y="122"/>
                      <a:pt x="73" y="122"/>
                      <a:pt x="74" y="121"/>
                    </a:cubicBezTo>
                    <a:cubicBezTo>
                      <a:pt x="74" y="121"/>
                      <a:pt x="72" y="120"/>
                      <a:pt x="74" y="119"/>
                    </a:cubicBezTo>
                    <a:cubicBezTo>
                      <a:pt x="73" y="118"/>
                      <a:pt x="72" y="118"/>
                      <a:pt x="71" y="118"/>
                    </a:cubicBezTo>
                    <a:cubicBezTo>
                      <a:pt x="71" y="117"/>
                      <a:pt x="74" y="117"/>
                      <a:pt x="73" y="117"/>
                    </a:cubicBezTo>
                    <a:cubicBezTo>
                      <a:pt x="74" y="117"/>
                      <a:pt x="75" y="117"/>
                      <a:pt x="75" y="116"/>
                    </a:cubicBezTo>
                    <a:cubicBezTo>
                      <a:pt x="74" y="116"/>
                      <a:pt x="75" y="115"/>
                      <a:pt x="73" y="116"/>
                    </a:cubicBezTo>
                    <a:cubicBezTo>
                      <a:pt x="74" y="115"/>
                      <a:pt x="74" y="114"/>
                      <a:pt x="73" y="114"/>
                    </a:cubicBezTo>
                    <a:cubicBezTo>
                      <a:pt x="73" y="114"/>
                      <a:pt x="75" y="114"/>
                      <a:pt x="76" y="113"/>
                    </a:cubicBezTo>
                    <a:cubicBezTo>
                      <a:pt x="74" y="113"/>
                      <a:pt x="73" y="113"/>
                      <a:pt x="73" y="112"/>
                    </a:cubicBezTo>
                    <a:cubicBezTo>
                      <a:pt x="72" y="112"/>
                      <a:pt x="72" y="113"/>
                      <a:pt x="70" y="113"/>
                    </a:cubicBezTo>
                    <a:cubicBezTo>
                      <a:pt x="70" y="113"/>
                      <a:pt x="69" y="113"/>
                      <a:pt x="69" y="113"/>
                    </a:cubicBezTo>
                    <a:cubicBezTo>
                      <a:pt x="71" y="112"/>
                      <a:pt x="74" y="112"/>
                      <a:pt x="74" y="111"/>
                    </a:cubicBezTo>
                    <a:cubicBezTo>
                      <a:pt x="77" y="111"/>
                      <a:pt x="73" y="112"/>
                      <a:pt x="76" y="111"/>
                    </a:cubicBezTo>
                    <a:cubicBezTo>
                      <a:pt x="78" y="111"/>
                      <a:pt x="79" y="112"/>
                      <a:pt x="77" y="113"/>
                    </a:cubicBezTo>
                    <a:cubicBezTo>
                      <a:pt x="80" y="113"/>
                      <a:pt x="78" y="112"/>
                      <a:pt x="80" y="112"/>
                    </a:cubicBezTo>
                    <a:cubicBezTo>
                      <a:pt x="80" y="111"/>
                      <a:pt x="78" y="111"/>
                      <a:pt x="78" y="111"/>
                    </a:cubicBezTo>
                    <a:cubicBezTo>
                      <a:pt x="77" y="111"/>
                      <a:pt x="77" y="111"/>
                      <a:pt x="76" y="111"/>
                    </a:cubicBezTo>
                    <a:cubicBezTo>
                      <a:pt x="73" y="111"/>
                      <a:pt x="77" y="110"/>
                      <a:pt x="77" y="110"/>
                    </a:cubicBezTo>
                    <a:cubicBezTo>
                      <a:pt x="78" y="110"/>
                      <a:pt x="78" y="110"/>
                      <a:pt x="78" y="110"/>
                    </a:cubicBezTo>
                    <a:cubicBezTo>
                      <a:pt x="79" y="109"/>
                      <a:pt x="77" y="110"/>
                      <a:pt x="77" y="109"/>
                    </a:cubicBezTo>
                    <a:cubicBezTo>
                      <a:pt x="80" y="108"/>
                      <a:pt x="78" y="110"/>
                      <a:pt x="80" y="109"/>
                    </a:cubicBezTo>
                    <a:cubicBezTo>
                      <a:pt x="82" y="109"/>
                      <a:pt x="82" y="109"/>
                      <a:pt x="82" y="109"/>
                    </a:cubicBezTo>
                    <a:cubicBezTo>
                      <a:pt x="82" y="108"/>
                      <a:pt x="79" y="109"/>
                      <a:pt x="80" y="108"/>
                    </a:cubicBezTo>
                    <a:cubicBezTo>
                      <a:pt x="81" y="108"/>
                      <a:pt x="81" y="108"/>
                      <a:pt x="81" y="108"/>
                    </a:cubicBezTo>
                    <a:cubicBezTo>
                      <a:pt x="80" y="108"/>
                      <a:pt x="80" y="108"/>
                      <a:pt x="80" y="108"/>
                    </a:cubicBezTo>
                    <a:cubicBezTo>
                      <a:pt x="79" y="108"/>
                      <a:pt x="77" y="108"/>
                      <a:pt x="77" y="109"/>
                    </a:cubicBezTo>
                    <a:cubicBezTo>
                      <a:pt x="74" y="109"/>
                      <a:pt x="77" y="109"/>
                      <a:pt x="76" y="108"/>
                    </a:cubicBezTo>
                    <a:cubicBezTo>
                      <a:pt x="74" y="108"/>
                      <a:pt x="76" y="108"/>
                      <a:pt x="75" y="109"/>
                    </a:cubicBezTo>
                    <a:cubicBezTo>
                      <a:pt x="73" y="109"/>
                      <a:pt x="73" y="109"/>
                      <a:pt x="73" y="108"/>
                    </a:cubicBezTo>
                    <a:cubicBezTo>
                      <a:pt x="72" y="108"/>
                      <a:pt x="74" y="108"/>
                      <a:pt x="75" y="107"/>
                    </a:cubicBezTo>
                    <a:cubicBezTo>
                      <a:pt x="76" y="107"/>
                      <a:pt x="76" y="108"/>
                      <a:pt x="75" y="108"/>
                    </a:cubicBezTo>
                    <a:cubicBezTo>
                      <a:pt x="77" y="108"/>
                      <a:pt x="79" y="107"/>
                      <a:pt x="80" y="107"/>
                    </a:cubicBezTo>
                    <a:cubicBezTo>
                      <a:pt x="81" y="106"/>
                      <a:pt x="79" y="107"/>
                      <a:pt x="78" y="107"/>
                    </a:cubicBezTo>
                    <a:cubicBezTo>
                      <a:pt x="78" y="107"/>
                      <a:pt x="76" y="107"/>
                      <a:pt x="76" y="107"/>
                    </a:cubicBezTo>
                    <a:cubicBezTo>
                      <a:pt x="71" y="107"/>
                      <a:pt x="79" y="106"/>
                      <a:pt x="78" y="105"/>
                    </a:cubicBezTo>
                    <a:cubicBezTo>
                      <a:pt x="75" y="106"/>
                      <a:pt x="74" y="105"/>
                      <a:pt x="70" y="107"/>
                    </a:cubicBezTo>
                    <a:cubicBezTo>
                      <a:pt x="70" y="107"/>
                      <a:pt x="69" y="107"/>
                      <a:pt x="69" y="106"/>
                    </a:cubicBezTo>
                    <a:cubicBezTo>
                      <a:pt x="71" y="106"/>
                      <a:pt x="71" y="106"/>
                      <a:pt x="73" y="105"/>
                    </a:cubicBezTo>
                    <a:cubicBezTo>
                      <a:pt x="73" y="105"/>
                      <a:pt x="73" y="105"/>
                      <a:pt x="73" y="105"/>
                    </a:cubicBezTo>
                    <a:cubicBezTo>
                      <a:pt x="75" y="105"/>
                      <a:pt x="75" y="105"/>
                      <a:pt x="75" y="105"/>
                    </a:cubicBezTo>
                    <a:cubicBezTo>
                      <a:pt x="79" y="103"/>
                      <a:pt x="79" y="103"/>
                      <a:pt x="79" y="103"/>
                    </a:cubicBezTo>
                    <a:cubicBezTo>
                      <a:pt x="78" y="103"/>
                      <a:pt x="77" y="104"/>
                      <a:pt x="76" y="103"/>
                    </a:cubicBezTo>
                    <a:cubicBezTo>
                      <a:pt x="77" y="103"/>
                      <a:pt x="78" y="103"/>
                      <a:pt x="78" y="102"/>
                    </a:cubicBezTo>
                    <a:cubicBezTo>
                      <a:pt x="77" y="103"/>
                      <a:pt x="75" y="103"/>
                      <a:pt x="75" y="103"/>
                    </a:cubicBezTo>
                    <a:cubicBezTo>
                      <a:pt x="74" y="103"/>
                      <a:pt x="76" y="102"/>
                      <a:pt x="77" y="102"/>
                    </a:cubicBezTo>
                    <a:cubicBezTo>
                      <a:pt x="79" y="102"/>
                      <a:pt x="79" y="102"/>
                      <a:pt x="79" y="102"/>
                    </a:cubicBezTo>
                    <a:cubicBezTo>
                      <a:pt x="77" y="102"/>
                      <a:pt x="79" y="101"/>
                      <a:pt x="79" y="101"/>
                    </a:cubicBezTo>
                    <a:cubicBezTo>
                      <a:pt x="77" y="101"/>
                      <a:pt x="76" y="102"/>
                      <a:pt x="74" y="102"/>
                    </a:cubicBezTo>
                    <a:cubicBezTo>
                      <a:pt x="74" y="102"/>
                      <a:pt x="75" y="101"/>
                      <a:pt x="75" y="101"/>
                    </a:cubicBezTo>
                    <a:cubicBezTo>
                      <a:pt x="76" y="101"/>
                      <a:pt x="76" y="101"/>
                      <a:pt x="76" y="101"/>
                    </a:cubicBezTo>
                    <a:cubicBezTo>
                      <a:pt x="76" y="101"/>
                      <a:pt x="79" y="100"/>
                      <a:pt x="78" y="100"/>
                    </a:cubicBezTo>
                    <a:cubicBezTo>
                      <a:pt x="77" y="100"/>
                      <a:pt x="77" y="100"/>
                      <a:pt x="77" y="100"/>
                    </a:cubicBezTo>
                    <a:cubicBezTo>
                      <a:pt x="77" y="100"/>
                      <a:pt x="78" y="100"/>
                      <a:pt x="78" y="100"/>
                    </a:cubicBezTo>
                    <a:cubicBezTo>
                      <a:pt x="77" y="100"/>
                      <a:pt x="77" y="99"/>
                      <a:pt x="77" y="99"/>
                    </a:cubicBezTo>
                    <a:cubicBezTo>
                      <a:pt x="78" y="99"/>
                      <a:pt x="78" y="99"/>
                      <a:pt x="78" y="99"/>
                    </a:cubicBezTo>
                    <a:cubicBezTo>
                      <a:pt x="77" y="99"/>
                      <a:pt x="75" y="99"/>
                      <a:pt x="76" y="99"/>
                    </a:cubicBezTo>
                    <a:cubicBezTo>
                      <a:pt x="74" y="100"/>
                      <a:pt x="77" y="99"/>
                      <a:pt x="76" y="100"/>
                    </a:cubicBezTo>
                    <a:cubicBezTo>
                      <a:pt x="74" y="100"/>
                      <a:pt x="74" y="100"/>
                      <a:pt x="73" y="100"/>
                    </a:cubicBezTo>
                    <a:cubicBezTo>
                      <a:pt x="76" y="99"/>
                      <a:pt x="73" y="99"/>
                      <a:pt x="73" y="99"/>
                    </a:cubicBezTo>
                    <a:cubicBezTo>
                      <a:pt x="74" y="98"/>
                      <a:pt x="75" y="98"/>
                      <a:pt x="75" y="98"/>
                    </a:cubicBezTo>
                    <a:cubicBezTo>
                      <a:pt x="73" y="98"/>
                      <a:pt x="73" y="98"/>
                      <a:pt x="73" y="98"/>
                    </a:cubicBezTo>
                    <a:cubicBezTo>
                      <a:pt x="77" y="97"/>
                      <a:pt x="73" y="98"/>
                      <a:pt x="73" y="97"/>
                    </a:cubicBezTo>
                    <a:cubicBezTo>
                      <a:pt x="75" y="97"/>
                      <a:pt x="76" y="96"/>
                      <a:pt x="76" y="96"/>
                    </a:cubicBezTo>
                    <a:cubicBezTo>
                      <a:pt x="74" y="97"/>
                      <a:pt x="73" y="97"/>
                      <a:pt x="71" y="97"/>
                    </a:cubicBezTo>
                    <a:cubicBezTo>
                      <a:pt x="72" y="96"/>
                      <a:pt x="75" y="96"/>
                      <a:pt x="76" y="96"/>
                    </a:cubicBezTo>
                    <a:cubicBezTo>
                      <a:pt x="74" y="96"/>
                      <a:pt x="77" y="94"/>
                      <a:pt x="75" y="95"/>
                    </a:cubicBezTo>
                    <a:cubicBezTo>
                      <a:pt x="74" y="96"/>
                      <a:pt x="73" y="96"/>
                      <a:pt x="72" y="96"/>
                    </a:cubicBezTo>
                    <a:cubicBezTo>
                      <a:pt x="72" y="95"/>
                      <a:pt x="73" y="96"/>
                      <a:pt x="74" y="95"/>
                    </a:cubicBezTo>
                    <a:cubicBezTo>
                      <a:pt x="74" y="95"/>
                      <a:pt x="72" y="95"/>
                      <a:pt x="71" y="96"/>
                    </a:cubicBezTo>
                    <a:cubicBezTo>
                      <a:pt x="71" y="95"/>
                      <a:pt x="69" y="96"/>
                      <a:pt x="70" y="95"/>
                    </a:cubicBezTo>
                    <a:cubicBezTo>
                      <a:pt x="72" y="94"/>
                      <a:pt x="71" y="95"/>
                      <a:pt x="72" y="95"/>
                    </a:cubicBezTo>
                    <a:cubicBezTo>
                      <a:pt x="72" y="94"/>
                      <a:pt x="68" y="96"/>
                      <a:pt x="68" y="95"/>
                    </a:cubicBezTo>
                    <a:cubicBezTo>
                      <a:pt x="67" y="96"/>
                      <a:pt x="64" y="97"/>
                      <a:pt x="63" y="97"/>
                    </a:cubicBezTo>
                    <a:cubicBezTo>
                      <a:pt x="63" y="96"/>
                      <a:pt x="64" y="97"/>
                      <a:pt x="66" y="96"/>
                    </a:cubicBezTo>
                    <a:cubicBezTo>
                      <a:pt x="65" y="95"/>
                      <a:pt x="65" y="95"/>
                      <a:pt x="65" y="95"/>
                    </a:cubicBezTo>
                    <a:cubicBezTo>
                      <a:pt x="68" y="94"/>
                      <a:pt x="70" y="95"/>
                      <a:pt x="72" y="93"/>
                    </a:cubicBezTo>
                    <a:cubicBezTo>
                      <a:pt x="71" y="93"/>
                      <a:pt x="71" y="93"/>
                      <a:pt x="71" y="93"/>
                    </a:cubicBezTo>
                    <a:cubicBezTo>
                      <a:pt x="72" y="93"/>
                      <a:pt x="74" y="93"/>
                      <a:pt x="74" y="92"/>
                    </a:cubicBezTo>
                    <a:cubicBezTo>
                      <a:pt x="72" y="93"/>
                      <a:pt x="74" y="92"/>
                      <a:pt x="73" y="92"/>
                    </a:cubicBezTo>
                    <a:cubicBezTo>
                      <a:pt x="71" y="92"/>
                      <a:pt x="74" y="92"/>
                      <a:pt x="72" y="92"/>
                    </a:cubicBezTo>
                    <a:cubicBezTo>
                      <a:pt x="72" y="92"/>
                      <a:pt x="69" y="93"/>
                      <a:pt x="70" y="92"/>
                    </a:cubicBezTo>
                    <a:cubicBezTo>
                      <a:pt x="73" y="91"/>
                      <a:pt x="73" y="91"/>
                      <a:pt x="73" y="91"/>
                    </a:cubicBezTo>
                    <a:cubicBezTo>
                      <a:pt x="74" y="91"/>
                      <a:pt x="71" y="92"/>
                      <a:pt x="72" y="91"/>
                    </a:cubicBezTo>
                    <a:cubicBezTo>
                      <a:pt x="73" y="91"/>
                      <a:pt x="73" y="91"/>
                      <a:pt x="73" y="91"/>
                    </a:cubicBezTo>
                    <a:cubicBezTo>
                      <a:pt x="72" y="89"/>
                      <a:pt x="72" y="88"/>
                      <a:pt x="67" y="88"/>
                    </a:cubicBezTo>
                    <a:cubicBezTo>
                      <a:pt x="69" y="87"/>
                      <a:pt x="69" y="87"/>
                      <a:pt x="70" y="86"/>
                    </a:cubicBezTo>
                    <a:cubicBezTo>
                      <a:pt x="69" y="86"/>
                      <a:pt x="68" y="86"/>
                      <a:pt x="68" y="86"/>
                    </a:cubicBezTo>
                    <a:cubicBezTo>
                      <a:pt x="69" y="85"/>
                      <a:pt x="69" y="85"/>
                      <a:pt x="69" y="85"/>
                    </a:cubicBezTo>
                    <a:cubicBezTo>
                      <a:pt x="70" y="84"/>
                      <a:pt x="68" y="85"/>
                      <a:pt x="67" y="85"/>
                    </a:cubicBezTo>
                    <a:cubicBezTo>
                      <a:pt x="68" y="84"/>
                      <a:pt x="68" y="84"/>
                      <a:pt x="68" y="84"/>
                    </a:cubicBezTo>
                    <a:cubicBezTo>
                      <a:pt x="69" y="83"/>
                      <a:pt x="67" y="84"/>
                      <a:pt x="67" y="84"/>
                    </a:cubicBezTo>
                    <a:cubicBezTo>
                      <a:pt x="68" y="84"/>
                      <a:pt x="68" y="84"/>
                      <a:pt x="68" y="84"/>
                    </a:cubicBezTo>
                    <a:cubicBezTo>
                      <a:pt x="67" y="84"/>
                      <a:pt x="67" y="84"/>
                      <a:pt x="67" y="84"/>
                    </a:cubicBezTo>
                    <a:cubicBezTo>
                      <a:pt x="66" y="84"/>
                      <a:pt x="66" y="83"/>
                      <a:pt x="68" y="83"/>
                    </a:cubicBezTo>
                    <a:cubicBezTo>
                      <a:pt x="67" y="83"/>
                      <a:pt x="67" y="83"/>
                      <a:pt x="67" y="83"/>
                    </a:cubicBezTo>
                    <a:cubicBezTo>
                      <a:pt x="68" y="82"/>
                      <a:pt x="67" y="81"/>
                      <a:pt x="66" y="81"/>
                    </a:cubicBezTo>
                    <a:cubicBezTo>
                      <a:pt x="66" y="82"/>
                      <a:pt x="65" y="82"/>
                      <a:pt x="64" y="82"/>
                    </a:cubicBezTo>
                    <a:cubicBezTo>
                      <a:pt x="62" y="83"/>
                      <a:pt x="64" y="82"/>
                      <a:pt x="63" y="82"/>
                    </a:cubicBezTo>
                    <a:cubicBezTo>
                      <a:pt x="64" y="82"/>
                      <a:pt x="64" y="81"/>
                      <a:pt x="65" y="81"/>
                    </a:cubicBezTo>
                    <a:cubicBezTo>
                      <a:pt x="68" y="79"/>
                      <a:pt x="65" y="79"/>
                      <a:pt x="65" y="78"/>
                    </a:cubicBezTo>
                    <a:cubicBezTo>
                      <a:pt x="64" y="78"/>
                      <a:pt x="64" y="78"/>
                      <a:pt x="64" y="78"/>
                    </a:cubicBezTo>
                    <a:cubicBezTo>
                      <a:pt x="66" y="77"/>
                      <a:pt x="63" y="77"/>
                      <a:pt x="64" y="76"/>
                    </a:cubicBezTo>
                    <a:cubicBezTo>
                      <a:pt x="63" y="76"/>
                      <a:pt x="60" y="77"/>
                      <a:pt x="60" y="77"/>
                    </a:cubicBezTo>
                    <a:cubicBezTo>
                      <a:pt x="58" y="78"/>
                      <a:pt x="62" y="76"/>
                      <a:pt x="63" y="75"/>
                    </a:cubicBezTo>
                    <a:cubicBezTo>
                      <a:pt x="62" y="75"/>
                      <a:pt x="62" y="75"/>
                      <a:pt x="62" y="75"/>
                    </a:cubicBezTo>
                    <a:cubicBezTo>
                      <a:pt x="62" y="75"/>
                      <a:pt x="62" y="75"/>
                      <a:pt x="62" y="75"/>
                    </a:cubicBezTo>
                    <a:cubicBezTo>
                      <a:pt x="61" y="75"/>
                      <a:pt x="60" y="75"/>
                      <a:pt x="61" y="74"/>
                    </a:cubicBezTo>
                    <a:cubicBezTo>
                      <a:pt x="61" y="74"/>
                      <a:pt x="61" y="74"/>
                      <a:pt x="61" y="74"/>
                    </a:cubicBezTo>
                    <a:cubicBezTo>
                      <a:pt x="61" y="74"/>
                      <a:pt x="62" y="73"/>
                      <a:pt x="62" y="73"/>
                    </a:cubicBezTo>
                    <a:cubicBezTo>
                      <a:pt x="60" y="74"/>
                      <a:pt x="61" y="72"/>
                      <a:pt x="59" y="73"/>
                    </a:cubicBezTo>
                    <a:cubicBezTo>
                      <a:pt x="60" y="73"/>
                      <a:pt x="60" y="73"/>
                      <a:pt x="60" y="73"/>
                    </a:cubicBezTo>
                    <a:cubicBezTo>
                      <a:pt x="59" y="73"/>
                      <a:pt x="59" y="73"/>
                      <a:pt x="59" y="73"/>
                    </a:cubicBezTo>
                    <a:cubicBezTo>
                      <a:pt x="59" y="73"/>
                      <a:pt x="59" y="73"/>
                      <a:pt x="59" y="73"/>
                    </a:cubicBezTo>
                    <a:cubicBezTo>
                      <a:pt x="61" y="72"/>
                      <a:pt x="61" y="72"/>
                      <a:pt x="61" y="72"/>
                    </a:cubicBezTo>
                    <a:cubicBezTo>
                      <a:pt x="62" y="71"/>
                      <a:pt x="60" y="72"/>
                      <a:pt x="59" y="73"/>
                    </a:cubicBezTo>
                    <a:cubicBezTo>
                      <a:pt x="57" y="73"/>
                      <a:pt x="59" y="72"/>
                      <a:pt x="59" y="72"/>
                    </a:cubicBezTo>
                    <a:cubicBezTo>
                      <a:pt x="60" y="71"/>
                      <a:pt x="59" y="72"/>
                      <a:pt x="59" y="72"/>
                    </a:cubicBezTo>
                    <a:cubicBezTo>
                      <a:pt x="61" y="72"/>
                      <a:pt x="60" y="72"/>
                      <a:pt x="61" y="71"/>
                    </a:cubicBezTo>
                    <a:cubicBezTo>
                      <a:pt x="61" y="71"/>
                      <a:pt x="59" y="72"/>
                      <a:pt x="59" y="72"/>
                    </a:cubicBezTo>
                    <a:cubicBezTo>
                      <a:pt x="59" y="71"/>
                      <a:pt x="58" y="71"/>
                      <a:pt x="60" y="70"/>
                    </a:cubicBezTo>
                    <a:cubicBezTo>
                      <a:pt x="59" y="71"/>
                      <a:pt x="59" y="70"/>
                      <a:pt x="58" y="70"/>
                    </a:cubicBezTo>
                    <a:cubicBezTo>
                      <a:pt x="58" y="71"/>
                      <a:pt x="58" y="71"/>
                      <a:pt x="57" y="72"/>
                    </a:cubicBezTo>
                    <a:cubicBezTo>
                      <a:pt x="57" y="72"/>
                      <a:pt x="56" y="72"/>
                      <a:pt x="57" y="71"/>
                    </a:cubicBezTo>
                    <a:cubicBezTo>
                      <a:pt x="57" y="71"/>
                      <a:pt x="57" y="71"/>
                      <a:pt x="57" y="71"/>
                    </a:cubicBezTo>
                    <a:cubicBezTo>
                      <a:pt x="57" y="71"/>
                      <a:pt x="57" y="71"/>
                      <a:pt x="56" y="72"/>
                    </a:cubicBezTo>
                    <a:cubicBezTo>
                      <a:pt x="58" y="70"/>
                      <a:pt x="58" y="70"/>
                      <a:pt x="58" y="70"/>
                    </a:cubicBezTo>
                    <a:cubicBezTo>
                      <a:pt x="56" y="71"/>
                      <a:pt x="56" y="70"/>
                      <a:pt x="56" y="70"/>
                    </a:cubicBezTo>
                    <a:cubicBezTo>
                      <a:pt x="57" y="69"/>
                      <a:pt x="59" y="69"/>
                      <a:pt x="59" y="68"/>
                    </a:cubicBezTo>
                    <a:cubicBezTo>
                      <a:pt x="58" y="68"/>
                      <a:pt x="58" y="68"/>
                      <a:pt x="58" y="68"/>
                    </a:cubicBezTo>
                    <a:cubicBezTo>
                      <a:pt x="57" y="68"/>
                      <a:pt x="58" y="68"/>
                      <a:pt x="59" y="68"/>
                    </a:cubicBezTo>
                    <a:cubicBezTo>
                      <a:pt x="59" y="66"/>
                      <a:pt x="54" y="69"/>
                      <a:pt x="55" y="68"/>
                    </a:cubicBezTo>
                    <a:cubicBezTo>
                      <a:pt x="57" y="67"/>
                      <a:pt x="57" y="67"/>
                      <a:pt x="57" y="66"/>
                    </a:cubicBezTo>
                    <a:cubicBezTo>
                      <a:pt x="56" y="67"/>
                      <a:pt x="56" y="67"/>
                      <a:pt x="56" y="67"/>
                    </a:cubicBezTo>
                    <a:cubicBezTo>
                      <a:pt x="55" y="67"/>
                      <a:pt x="58" y="66"/>
                      <a:pt x="56" y="67"/>
                    </a:cubicBezTo>
                    <a:cubicBezTo>
                      <a:pt x="55" y="68"/>
                      <a:pt x="56" y="67"/>
                      <a:pt x="55" y="67"/>
                    </a:cubicBezTo>
                    <a:cubicBezTo>
                      <a:pt x="59" y="65"/>
                      <a:pt x="55" y="65"/>
                      <a:pt x="57" y="63"/>
                    </a:cubicBezTo>
                    <a:cubicBezTo>
                      <a:pt x="54" y="64"/>
                      <a:pt x="56" y="63"/>
                      <a:pt x="55" y="63"/>
                    </a:cubicBezTo>
                    <a:cubicBezTo>
                      <a:pt x="57" y="62"/>
                      <a:pt x="54" y="63"/>
                      <a:pt x="55" y="62"/>
                    </a:cubicBezTo>
                    <a:cubicBezTo>
                      <a:pt x="53" y="63"/>
                      <a:pt x="53" y="63"/>
                      <a:pt x="53" y="63"/>
                    </a:cubicBezTo>
                    <a:cubicBezTo>
                      <a:pt x="54" y="62"/>
                      <a:pt x="49" y="64"/>
                      <a:pt x="52" y="63"/>
                    </a:cubicBezTo>
                    <a:cubicBezTo>
                      <a:pt x="52" y="62"/>
                      <a:pt x="54" y="62"/>
                      <a:pt x="54" y="62"/>
                    </a:cubicBezTo>
                    <a:cubicBezTo>
                      <a:pt x="56" y="60"/>
                      <a:pt x="51" y="62"/>
                      <a:pt x="54" y="60"/>
                    </a:cubicBezTo>
                    <a:cubicBezTo>
                      <a:pt x="53" y="60"/>
                      <a:pt x="52" y="61"/>
                      <a:pt x="51" y="61"/>
                    </a:cubicBezTo>
                    <a:cubicBezTo>
                      <a:pt x="52" y="61"/>
                      <a:pt x="52" y="59"/>
                      <a:pt x="53" y="59"/>
                    </a:cubicBezTo>
                    <a:cubicBezTo>
                      <a:pt x="52" y="59"/>
                      <a:pt x="52" y="60"/>
                      <a:pt x="52" y="59"/>
                    </a:cubicBezTo>
                    <a:cubicBezTo>
                      <a:pt x="53" y="59"/>
                      <a:pt x="53" y="59"/>
                      <a:pt x="53" y="59"/>
                    </a:cubicBezTo>
                    <a:cubicBezTo>
                      <a:pt x="54" y="58"/>
                      <a:pt x="52" y="58"/>
                      <a:pt x="51" y="58"/>
                    </a:cubicBezTo>
                    <a:cubicBezTo>
                      <a:pt x="53" y="57"/>
                      <a:pt x="52" y="57"/>
                      <a:pt x="52" y="56"/>
                    </a:cubicBezTo>
                    <a:cubicBezTo>
                      <a:pt x="50" y="57"/>
                      <a:pt x="53" y="55"/>
                      <a:pt x="50" y="56"/>
                    </a:cubicBezTo>
                    <a:cubicBezTo>
                      <a:pt x="51" y="56"/>
                      <a:pt x="51" y="56"/>
                      <a:pt x="51" y="56"/>
                    </a:cubicBezTo>
                    <a:cubicBezTo>
                      <a:pt x="50" y="56"/>
                      <a:pt x="48" y="57"/>
                      <a:pt x="48" y="57"/>
                    </a:cubicBezTo>
                    <a:cubicBezTo>
                      <a:pt x="50" y="56"/>
                      <a:pt x="50" y="56"/>
                      <a:pt x="50" y="56"/>
                    </a:cubicBezTo>
                    <a:cubicBezTo>
                      <a:pt x="52" y="54"/>
                      <a:pt x="50" y="55"/>
                      <a:pt x="51" y="54"/>
                    </a:cubicBezTo>
                    <a:cubicBezTo>
                      <a:pt x="49" y="55"/>
                      <a:pt x="51" y="54"/>
                      <a:pt x="49" y="55"/>
                    </a:cubicBezTo>
                    <a:cubicBezTo>
                      <a:pt x="49" y="55"/>
                      <a:pt x="49" y="55"/>
                      <a:pt x="49" y="55"/>
                    </a:cubicBezTo>
                    <a:cubicBezTo>
                      <a:pt x="48" y="55"/>
                      <a:pt x="48" y="55"/>
                      <a:pt x="47" y="55"/>
                    </a:cubicBezTo>
                    <a:cubicBezTo>
                      <a:pt x="47" y="55"/>
                      <a:pt x="49" y="54"/>
                      <a:pt x="49" y="54"/>
                    </a:cubicBezTo>
                    <a:cubicBezTo>
                      <a:pt x="50" y="53"/>
                      <a:pt x="49" y="53"/>
                      <a:pt x="49" y="53"/>
                    </a:cubicBezTo>
                    <a:cubicBezTo>
                      <a:pt x="49" y="53"/>
                      <a:pt x="49" y="53"/>
                      <a:pt x="48" y="53"/>
                    </a:cubicBezTo>
                    <a:cubicBezTo>
                      <a:pt x="48" y="53"/>
                      <a:pt x="48" y="53"/>
                      <a:pt x="48" y="53"/>
                    </a:cubicBezTo>
                    <a:cubicBezTo>
                      <a:pt x="48" y="53"/>
                      <a:pt x="48" y="53"/>
                      <a:pt x="48" y="53"/>
                    </a:cubicBezTo>
                    <a:cubicBezTo>
                      <a:pt x="48" y="53"/>
                      <a:pt x="48" y="53"/>
                      <a:pt x="48" y="53"/>
                    </a:cubicBezTo>
                    <a:cubicBezTo>
                      <a:pt x="48" y="53"/>
                      <a:pt x="48" y="53"/>
                      <a:pt x="49" y="53"/>
                    </a:cubicBezTo>
                    <a:cubicBezTo>
                      <a:pt x="49" y="53"/>
                      <a:pt x="49" y="53"/>
                      <a:pt x="49" y="53"/>
                    </a:cubicBezTo>
                    <a:cubicBezTo>
                      <a:pt x="49" y="53"/>
                      <a:pt x="49" y="53"/>
                      <a:pt x="49" y="53"/>
                    </a:cubicBezTo>
                    <a:cubicBezTo>
                      <a:pt x="49" y="52"/>
                      <a:pt x="49" y="52"/>
                      <a:pt x="49" y="52"/>
                    </a:cubicBezTo>
                    <a:cubicBezTo>
                      <a:pt x="50" y="51"/>
                      <a:pt x="50" y="51"/>
                      <a:pt x="50" y="51"/>
                    </a:cubicBezTo>
                    <a:cubicBezTo>
                      <a:pt x="50" y="51"/>
                      <a:pt x="48" y="52"/>
                      <a:pt x="48" y="52"/>
                    </a:cubicBezTo>
                    <a:cubicBezTo>
                      <a:pt x="49" y="50"/>
                      <a:pt x="46" y="50"/>
                      <a:pt x="46" y="50"/>
                    </a:cubicBezTo>
                    <a:cubicBezTo>
                      <a:pt x="46" y="50"/>
                      <a:pt x="47" y="50"/>
                      <a:pt x="46" y="50"/>
                    </a:cubicBezTo>
                    <a:cubicBezTo>
                      <a:pt x="46" y="50"/>
                      <a:pt x="44" y="50"/>
                      <a:pt x="45" y="50"/>
                    </a:cubicBezTo>
                    <a:cubicBezTo>
                      <a:pt x="45" y="50"/>
                      <a:pt x="46" y="49"/>
                      <a:pt x="46" y="49"/>
                    </a:cubicBezTo>
                    <a:cubicBezTo>
                      <a:pt x="46" y="48"/>
                      <a:pt x="45" y="49"/>
                      <a:pt x="45" y="49"/>
                    </a:cubicBezTo>
                    <a:cubicBezTo>
                      <a:pt x="47" y="47"/>
                      <a:pt x="43" y="49"/>
                      <a:pt x="44" y="47"/>
                    </a:cubicBezTo>
                    <a:cubicBezTo>
                      <a:pt x="44" y="47"/>
                      <a:pt x="45" y="47"/>
                      <a:pt x="45" y="47"/>
                    </a:cubicBezTo>
                    <a:cubicBezTo>
                      <a:pt x="44" y="47"/>
                      <a:pt x="43" y="46"/>
                      <a:pt x="41" y="47"/>
                    </a:cubicBezTo>
                    <a:cubicBezTo>
                      <a:pt x="43" y="46"/>
                      <a:pt x="43" y="46"/>
                      <a:pt x="43" y="46"/>
                    </a:cubicBezTo>
                    <a:cubicBezTo>
                      <a:pt x="43" y="46"/>
                      <a:pt x="42" y="46"/>
                      <a:pt x="41" y="46"/>
                    </a:cubicBezTo>
                    <a:cubicBezTo>
                      <a:pt x="40" y="47"/>
                      <a:pt x="39" y="47"/>
                      <a:pt x="39" y="47"/>
                    </a:cubicBezTo>
                    <a:cubicBezTo>
                      <a:pt x="39" y="47"/>
                      <a:pt x="39" y="47"/>
                      <a:pt x="39" y="47"/>
                    </a:cubicBezTo>
                    <a:cubicBezTo>
                      <a:pt x="38" y="46"/>
                      <a:pt x="38" y="46"/>
                      <a:pt x="38" y="46"/>
                    </a:cubicBezTo>
                    <a:cubicBezTo>
                      <a:pt x="39" y="46"/>
                      <a:pt x="39" y="46"/>
                      <a:pt x="39" y="46"/>
                    </a:cubicBezTo>
                    <a:cubicBezTo>
                      <a:pt x="42" y="44"/>
                      <a:pt x="40" y="44"/>
                      <a:pt x="41" y="44"/>
                    </a:cubicBezTo>
                    <a:cubicBezTo>
                      <a:pt x="39" y="44"/>
                      <a:pt x="39" y="44"/>
                      <a:pt x="39" y="44"/>
                    </a:cubicBezTo>
                    <a:cubicBezTo>
                      <a:pt x="38" y="44"/>
                      <a:pt x="40" y="43"/>
                      <a:pt x="40" y="43"/>
                    </a:cubicBezTo>
                    <a:cubicBezTo>
                      <a:pt x="35" y="45"/>
                      <a:pt x="35" y="45"/>
                      <a:pt x="35" y="45"/>
                    </a:cubicBezTo>
                    <a:cubicBezTo>
                      <a:pt x="36" y="45"/>
                      <a:pt x="37" y="44"/>
                      <a:pt x="38" y="43"/>
                    </a:cubicBezTo>
                    <a:cubicBezTo>
                      <a:pt x="37" y="43"/>
                      <a:pt x="35" y="44"/>
                      <a:pt x="33" y="45"/>
                    </a:cubicBezTo>
                    <a:cubicBezTo>
                      <a:pt x="33" y="44"/>
                      <a:pt x="32" y="44"/>
                      <a:pt x="32" y="44"/>
                    </a:cubicBezTo>
                    <a:cubicBezTo>
                      <a:pt x="33" y="43"/>
                      <a:pt x="32" y="44"/>
                      <a:pt x="33" y="44"/>
                    </a:cubicBezTo>
                    <a:cubicBezTo>
                      <a:pt x="34" y="43"/>
                      <a:pt x="34" y="43"/>
                      <a:pt x="34" y="43"/>
                    </a:cubicBezTo>
                    <a:cubicBezTo>
                      <a:pt x="34" y="43"/>
                      <a:pt x="36" y="41"/>
                      <a:pt x="37" y="41"/>
                    </a:cubicBezTo>
                    <a:cubicBezTo>
                      <a:pt x="36" y="41"/>
                      <a:pt x="36" y="40"/>
                      <a:pt x="36" y="39"/>
                    </a:cubicBezTo>
                    <a:cubicBezTo>
                      <a:pt x="34" y="41"/>
                      <a:pt x="35" y="39"/>
                      <a:pt x="33" y="41"/>
                    </a:cubicBezTo>
                    <a:cubicBezTo>
                      <a:pt x="32" y="40"/>
                      <a:pt x="34" y="39"/>
                      <a:pt x="35" y="39"/>
                    </a:cubicBezTo>
                    <a:cubicBezTo>
                      <a:pt x="33" y="39"/>
                      <a:pt x="34" y="38"/>
                      <a:pt x="33" y="37"/>
                    </a:cubicBezTo>
                    <a:cubicBezTo>
                      <a:pt x="34" y="37"/>
                      <a:pt x="34" y="37"/>
                      <a:pt x="34" y="37"/>
                    </a:cubicBezTo>
                    <a:cubicBezTo>
                      <a:pt x="33" y="37"/>
                      <a:pt x="33" y="36"/>
                      <a:pt x="31" y="37"/>
                    </a:cubicBezTo>
                    <a:cubicBezTo>
                      <a:pt x="32" y="36"/>
                      <a:pt x="32" y="36"/>
                      <a:pt x="32" y="36"/>
                    </a:cubicBezTo>
                    <a:cubicBezTo>
                      <a:pt x="32" y="35"/>
                      <a:pt x="29" y="38"/>
                      <a:pt x="30" y="36"/>
                    </a:cubicBezTo>
                    <a:cubicBezTo>
                      <a:pt x="31" y="36"/>
                      <a:pt x="31" y="36"/>
                      <a:pt x="31" y="36"/>
                    </a:cubicBezTo>
                    <a:cubicBezTo>
                      <a:pt x="30" y="36"/>
                      <a:pt x="32" y="34"/>
                      <a:pt x="30" y="35"/>
                    </a:cubicBezTo>
                    <a:cubicBezTo>
                      <a:pt x="31" y="34"/>
                      <a:pt x="31" y="34"/>
                      <a:pt x="31" y="34"/>
                    </a:cubicBezTo>
                    <a:cubicBezTo>
                      <a:pt x="30" y="34"/>
                      <a:pt x="30" y="34"/>
                      <a:pt x="28" y="34"/>
                    </a:cubicBezTo>
                    <a:cubicBezTo>
                      <a:pt x="30" y="33"/>
                      <a:pt x="30" y="33"/>
                      <a:pt x="30" y="33"/>
                    </a:cubicBezTo>
                    <a:cubicBezTo>
                      <a:pt x="31" y="32"/>
                      <a:pt x="28" y="34"/>
                      <a:pt x="29" y="33"/>
                    </a:cubicBezTo>
                    <a:cubicBezTo>
                      <a:pt x="29" y="33"/>
                      <a:pt x="29" y="32"/>
                      <a:pt x="30" y="32"/>
                    </a:cubicBezTo>
                    <a:cubicBezTo>
                      <a:pt x="28" y="33"/>
                      <a:pt x="28" y="32"/>
                      <a:pt x="28" y="32"/>
                    </a:cubicBezTo>
                    <a:cubicBezTo>
                      <a:pt x="29" y="31"/>
                      <a:pt x="29" y="31"/>
                      <a:pt x="29" y="31"/>
                    </a:cubicBezTo>
                    <a:cubicBezTo>
                      <a:pt x="28" y="29"/>
                      <a:pt x="27" y="27"/>
                      <a:pt x="24" y="26"/>
                    </a:cubicBezTo>
                    <a:cubicBezTo>
                      <a:pt x="26" y="24"/>
                      <a:pt x="26" y="26"/>
                      <a:pt x="27" y="24"/>
                    </a:cubicBezTo>
                    <a:cubicBezTo>
                      <a:pt x="25" y="26"/>
                      <a:pt x="26" y="24"/>
                      <a:pt x="25" y="24"/>
                    </a:cubicBezTo>
                    <a:cubicBezTo>
                      <a:pt x="26" y="24"/>
                      <a:pt x="26" y="24"/>
                      <a:pt x="26" y="24"/>
                    </a:cubicBezTo>
                    <a:cubicBezTo>
                      <a:pt x="25" y="24"/>
                      <a:pt x="26" y="23"/>
                      <a:pt x="25" y="23"/>
                    </a:cubicBezTo>
                    <a:cubicBezTo>
                      <a:pt x="25" y="24"/>
                      <a:pt x="25" y="24"/>
                      <a:pt x="25" y="24"/>
                    </a:cubicBezTo>
                    <a:cubicBezTo>
                      <a:pt x="24" y="24"/>
                      <a:pt x="27" y="21"/>
                      <a:pt x="25" y="23"/>
                    </a:cubicBezTo>
                    <a:cubicBezTo>
                      <a:pt x="26" y="22"/>
                      <a:pt x="26" y="22"/>
                      <a:pt x="26" y="22"/>
                    </a:cubicBezTo>
                    <a:cubicBezTo>
                      <a:pt x="23" y="23"/>
                      <a:pt x="26" y="21"/>
                      <a:pt x="24" y="22"/>
                    </a:cubicBezTo>
                    <a:cubicBezTo>
                      <a:pt x="25" y="21"/>
                      <a:pt x="25" y="21"/>
                      <a:pt x="25" y="21"/>
                    </a:cubicBezTo>
                    <a:cubicBezTo>
                      <a:pt x="25" y="20"/>
                      <a:pt x="22" y="22"/>
                      <a:pt x="23" y="21"/>
                    </a:cubicBezTo>
                    <a:cubicBezTo>
                      <a:pt x="23" y="20"/>
                      <a:pt x="22" y="20"/>
                      <a:pt x="20" y="21"/>
                    </a:cubicBezTo>
                    <a:cubicBezTo>
                      <a:pt x="23" y="20"/>
                      <a:pt x="23" y="20"/>
                      <a:pt x="23" y="20"/>
                    </a:cubicBezTo>
                    <a:cubicBezTo>
                      <a:pt x="21" y="19"/>
                      <a:pt x="20" y="17"/>
                      <a:pt x="17" y="17"/>
                    </a:cubicBezTo>
                    <a:cubicBezTo>
                      <a:pt x="18" y="16"/>
                      <a:pt x="18" y="16"/>
                      <a:pt x="18" y="16"/>
                    </a:cubicBezTo>
                    <a:cubicBezTo>
                      <a:pt x="16" y="17"/>
                      <a:pt x="19" y="13"/>
                      <a:pt x="15" y="15"/>
                    </a:cubicBezTo>
                    <a:cubicBezTo>
                      <a:pt x="13" y="16"/>
                      <a:pt x="13" y="16"/>
                      <a:pt x="13" y="16"/>
                    </a:cubicBezTo>
                    <a:cubicBezTo>
                      <a:pt x="15" y="14"/>
                      <a:pt x="15" y="14"/>
                      <a:pt x="15" y="14"/>
                    </a:cubicBezTo>
                    <a:cubicBezTo>
                      <a:pt x="14" y="14"/>
                      <a:pt x="15" y="13"/>
                      <a:pt x="13" y="14"/>
                    </a:cubicBezTo>
                    <a:cubicBezTo>
                      <a:pt x="15" y="13"/>
                      <a:pt x="15" y="13"/>
                      <a:pt x="15" y="13"/>
                    </a:cubicBezTo>
                    <a:cubicBezTo>
                      <a:pt x="15" y="13"/>
                      <a:pt x="12" y="14"/>
                      <a:pt x="12" y="13"/>
                    </a:cubicBezTo>
                    <a:cubicBezTo>
                      <a:pt x="13" y="13"/>
                      <a:pt x="13" y="13"/>
                      <a:pt x="13" y="13"/>
                    </a:cubicBezTo>
                    <a:cubicBezTo>
                      <a:pt x="15" y="9"/>
                      <a:pt x="16" y="6"/>
                      <a:pt x="11" y="6"/>
                    </a:cubicBezTo>
                    <a:cubicBezTo>
                      <a:pt x="11" y="6"/>
                      <a:pt x="13" y="4"/>
                      <a:pt x="13" y="4"/>
                    </a:cubicBezTo>
                    <a:cubicBezTo>
                      <a:pt x="9" y="4"/>
                      <a:pt x="13" y="0"/>
                      <a:pt x="7" y="1"/>
                    </a:cubicBezTo>
                    <a:cubicBezTo>
                      <a:pt x="6" y="0"/>
                      <a:pt x="0" y="2"/>
                      <a:pt x="0" y="2"/>
                    </a:cubicBezTo>
                    <a:cubicBezTo>
                      <a:pt x="3" y="4"/>
                      <a:pt x="3" y="8"/>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6" name="chenying0907 128"/>
              <p:cNvSpPr/>
              <p:nvPr/>
            </p:nvSpPr>
            <p:spPr bwMode="auto">
              <a:xfrm>
                <a:off x="3538" y="1526"/>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7" name="chenying0907 129"/>
              <p:cNvSpPr/>
              <p:nvPr/>
            </p:nvSpPr>
            <p:spPr bwMode="auto">
              <a:xfrm>
                <a:off x="3460" y="1407"/>
                <a:ext cx="2" cy="2"/>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8" name="chenying0907 130"/>
              <p:cNvSpPr/>
              <p:nvPr/>
            </p:nvSpPr>
            <p:spPr bwMode="auto">
              <a:xfrm>
                <a:off x="3445" y="1392"/>
                <a:ext cx="4" cy="2"/>
              </a:xfrm>
              <a:custGeom>
                <a:avLst/>
                <a:gdLst>
                  <a:gd name="T0" fmla="*/ 4 w 4"/>
                  <a:gd name="T1" fmla="*/ 0 h 2"/>
                  <a:gd name="T2" fmla="*/ 4 w 4"/>
                  <a:gd name="T3" fmla="*/ 0 h 2"/>
                  <a:gd name="T4" fmla="*/ 0 w 4"/>
                  <a:gd name="T5" fmla="*/ 2 h 2"/>
                  <a:gd name="T6" fmla="*/ 4 w 4"/>
                  <a:gd name="T7" fmla="*/ 0 h 2"/>
                </a:gdLst>
                <a:ahLst/>
                <a:cxnLst>
                  <a:cxn ang="0">
                    <a:pos x="T0" y="T1"/>
                  </a:cxn>
                  <a:cxn ang="0">
                    <a:pos x="T2" y="T3"/>
                  </a:cxn>
                  <a:cxn ang="0">
                    <a:pos x="T4" y="T5"/>
                  </a:cxn>
                  <a:cxn ang="0">
                    <a:pos x="T6" y="T7"/>
                  </a:cxn>
                </a:cxnLst>
                <a:rect l="0" t="0" r="r" b="b"/>
                <a:pathLst>
                  <a:path w="4" h="2">
                    <a:moveTo>
                      <a:pt x="4" y="0"/>
                    </a:moveTo>
                    <a:lnTo>
                      <a:pt x="4" y="0"/>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29" name="chenying0907 131"/>
              <p:cNvSpPr/>
              <p:nvPr/>
            </p:nvSpPr>
            <p:spPr bwMode="auto">
              <a:xfrm>
                <a:off x="3468" y="1405"/>
                <a:ext cx="4" cy="0"/>
              </a:xfrm>
              <a:custGeom>
                <a:avLst/>
                <a:gdLst>
                  <a:gd name="T0" fmla="*/ 2 w 2"/>
                  <a:gd name="T1" fmla="*/ 1 w 2"/>
                  <a:gd name="T2" fmla="*/ 2 w 2"/>
                </a:gdLst>
                <a:ahLst/>
                <a:cxnLst>
                  <a:cxn ang="0">
                    <a:pos x="T0" y="0"/>
                  </a:cxn>
                  <a:cxn ang="0">
                    <a:pos x="T1" y="0"/>
                  </a:cxn>
                  <a:cxn ang="0">
                    <a:pos x="T2" y="0"/>
                  </a:cxn>
                </a:cxnLst>
                <a:rect l="0" t="0" r="r" b="b"/>
                <a:pathLst>
                  <a:path w="2">
                    <a:moveTo>
                      <a:pt x="2" y="0"/>
                    </a:moveTo>
                    <a:cubicBezTo>
                      <a:pt x="2"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0" name="chenying0907 132"/>
              <p:cNvSpPr/>
              <p:nvPr/>
            </p:nvSpPr>
            <p:spPr bwMode="auto">
              <a:xfrm>
                <a:off x="3515" y="1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1" name="chenying0907 133"/>
              <p:cNvSpPr/>
              <p:nvPr/>
            </p:nvSpPr>
            <p:spPr bwMode="auto">
              <a:xfrm>
                <a:off x="3470" y="1407"/>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2" name="chenying0907 134"/>
              <p:cNvSpPr/>
              <p:nvPr/>
            </p:nvSpPr>
            <p:spPr bwMode="auto">
              <a:xfrm>
                <a:off x="3462" y="1407"/>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3" name="chenying0907 135"/>
              <p:cNvSpPr/>
              <p:nvPr/>
            </p:nvSpPr>
            <p:spPr bwMode="auto">
              <a:xfrm>
                <a:off x="3909" y="1416"/>
                <a:ext cx="11" cy="2"/>
              </a:xfrm>
              <a:custGeom>
                <a:avLst/>
                <a:gdLst>
                  <a:gd name="T0" fmla="*/ 1 w 5"/>
                  <a:gd name="T1" fmla="*/ 1 h 1"/>
                  <a:gd name="T2" fmla="*/ 0 w 5"/>
                  <a:gd name="T3" fmla="*/ 1 h 1"/>
                  <a:gd name="T4" fmla="*/ 2 w 5"/>
                  <a:gd name="T5" fmla="*/ 1 h 1"/>
                  <a:gd name="T6" fmla="*/ 3 w 5"/>
                  <a:gd name="T7" fmla="*/ 1 h 1"/>
                  <a:gd name="T8" fmla="*/ 5 w 5"/>
                  <a:gd name="T9" fmla="*/ 0 h 1"/>
                  <a:gd name="T10" fmla="*/ 1 w 5"/>
                  <a:gd name="T11" fmla="*/ 1 h 1"/>
                </a:gdLst>
                <a:ahLst/>
                <a:cxnLst>
                  <a:cxn ang="0">
                    <a:pos x="T0" y="T1"/>
                  </a:cxn>
                  <a:cxn ang="0">
                    <a:pos x="T2" y="T3"/>
                  </a:cxn>
                  <a:cxn ang="0">
                    <a:pos x="T4" y="T5"/>
                  </a:cxn>
                  <a:cxn ang="0">
                    <a:pos x="T6" y="T7"/>
                  </a:cxn>
                  <a:cxn ang="0">
                    <a:pos x="T8" y="T9"/>
                  </a:cxn>
                  <a:cxn ang="0">
                    <a:pos x="T10" y="T11"/>
                  </a:cxn>
                </a:cxnLst>
                <a:rect l="0" t="0" r="r" b="b"/>
                <a:pathLst>
                  <a:path w="5" h="1">
                    <a:moveTo>
                      <a:pt x="1" y="1"/>
                    </a:moveTo>
                    <a:cubicBezTo>
                      <a:pt x="1" y="1"/>
                      <a:pt x="1" y="1"/>
                      <a:pt x="0" y="1"/>
                    </a:cubicBezTo>
                    <a:cubicBezTo>
                      <a:pt x="1" y="1"/>
                      <a:pt x="2" y="1"/>
                      <a:pt x="2" y="1"/>
                    </a:cubicBezTo>
                    <a:cubicBezTo>
                      <a:pt x="3" y="1"/>
                      <a:pt x="4" y="1"/>
                      <a:pt x="3" y="1"/>
                    </a:cubicBezTo>
                    <a:cubicBezTo>
                      <a:pt x="4" y="0"/>
                      <a:pt x="5" y="0"/>
                      <a:pt x="5" y="0"/>
                    </a:cubicBezTo>
                    <a:cubicBezTo>
                      <a:pt x="4"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4" name="chenying0907 136"/>
              <p:cNvSpPr/>
              <p:nvPr/>
            </p:nvSpPr>
            <p:spPr bwMode="auto">
              <a:xfrm>
                <a:off x="4491" y="1382"/>
                <a:ext cx="2"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5" name="chenying0907 137"/>
              <p:cNvSpPr/>
              <p:nvPr/>
            </p:nvSpPr>
            <p:spPr bwMode="auto">
              <a:xfrm>
                <a:off x="4368" y="1484"/>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6" name="chenying0907 138"/>
              <p:cNvSpPr/>
              <p:nvPr/>
            </p:nvSpPr>
            <p:spPr bwMode="auto">
              <a:xfrm>
                <a:off x="4504" y="1378"/>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7" name="chenying0907 139"/>
              <p:cNvSpPr/>
              <p:nvPr/>
            </p:nvSpPr>
            <p:spPr bwMode="auto">
              <a:xfrm>
                <a:off x="4506" y="1382"/>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8" name="chenying0907 140"/>
              <p:cNvSpPr/>
              <p:nvPr/>
            </p:nvSpPr>
            <p:spPr bwMode="auto">
              <a:xfrm>
                <a:off x="4368" y="149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39" name="chenying0907 141"/>
              <p:cNvSpPr/>
              <p:nvPr/>
            </p:nvSpPr>
            <p:spPr bwMode="auto">
              <a:xfrm>
                <a:off x="4364" y="1484"/>
                <a:ext cx="2" cy="4"/>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1"/>
                      <a:pt x="0" y="0"/>
                      <a:pt x="0" y="0"/>
                    </a:cubicBezTo>
                    <a:cubicBezTo>
                      <a:pt x="0" y="0"/>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0" name="chenying0907 142"/>
              <p:cNvSpPr/>
              <p:nvPr/>
            </p:nvSpPr>
            <p:spPr bwMode="auto">
              <a:xfrm>
                <a:off x="4368" y="1492"/>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1" name="chenying0907 143"/>
              <p:cNvSpPr/>
              <p:nvPr/>
            </p:nvSpPr>
            <p:spPr bwMode="auto">
              <a:xfrm>
                <a:off x="4487" y="1388"/>
                <a:ext cx="2"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2" name="chenying0907 144"/>
              <p:cNvSpPr/>
              <p:nvPr/>
            </p:nvSpPr>
            <p:spPr bwMode="auto">
              <a:xfrm>
                <a:off x="4514" y="1382"/>
                <a:ext cx="2" cy="4"/>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3" name="chenying0907 145"/>
              <p:cNvSpPr/>
              <p:nvPr/>
            </p:nvSpPr>
            <p:spPr bwMode="auto">
              <a:xfrm>
                <a:off x="4548" y="1397"/>
                <a:ext cx="2" cy="6"/>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4" name="chenying0907 146"/>
              <p:cNvSpPr/>
              <p:nvPr/>
            </p:nvSpPr>
            <p:spPr bwMode="auto">
              <a:xfrm>
                <a:off x="4550" y="1399"/>
                <a:ext cx="3" cy="4"/>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1" y="1"/>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5" name="chenying0907 147"/>
              <p:cNvSpPr/>
              <p:nvPr/>
            </p:nvSpPr>
            <p:spPr bwMode="auto">
              <a:xfrm>
                <a:off x="4521" y="1382"/>
                <a:ext cx="0" cy="4"/>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6" name="chenying0907 148"/>
              <p:cNvSpPr/>
              <p:nvPr/>
            </p:nvSpPr>
            <p:spPr bwMode="auto">
              <a:xfrm>
                <a:off x="4516" y="1378"/>
                <a:ext cx="5" cy="8"/>
              </a:xfrm>
              <a:custGeom>
                <a:avLst/>
                <a:gdLst>
                  <a:gd name="T0" fmla="*/ 2 w 2"/>
                  <a:gd name="T1" fmla="*/ 4 h 4"/>
                  <a:gd name="T2" fmla="*/ 1 w 2"/>
                  <a:gd name="T3" fmla="*/ 2 h 4"/>
                  <a:gd name="T4" fmla="*/ 0 w 2"/>
                  <a:gd name="T5" fmla="*/ 2 h 4"/>
                  <a:gd name="T6" fmla="*/ 0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3"/>
                      <a:pt x="1" y="3"/>
                      <a:pt x="1" y="2"/>
                    </a:cubicBezTo>
                    <a:cubicBezTo>
                      <a:pt x="1" y="2"/>
                      <a:pt x="0" y="1"/>
                      <a:pt x="0" y="2"/>
                    </a:cubicBezTo>
                    <a:cubicBezTo>
                      <a:pt x="0" y="1"/>
                      <a:pt x="0" y="0"/>
                      <a:pt x="0" y="0"/>
                    </a:cubicBezTo>
                    <a:cubicBezTo>
                      <a:pt x="0" y="1"/>
                      <a:pt x="1" y="3"/>
                      <a:pt x="2" y="4"/>
                    </a:cubicBezTo>
                    <a:cubicBezTo>
                      <a:pt x="2" y="4"/>
                      <a:pt x="2"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7" name="chenying0907 149"/>
              <p:cNvSpPr/>
              <p:nvPr/>
            </p:nvSpPr>
            <p:spPr bwMode="auto">
              <a:xfrm>
                <a:off x="4519" y="1380"/>
                <a:ext cx="2" cy="2"/>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0"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8" name="chenying0907 150"/>
              <p:cNvSpPr/>
              <p:nvPr/>
            </p:nvSpPr>
            <p:spPr bwMode="auto">
              <a:xfrm>
                <a:off x="3876" y="13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49" name="chenying0907 151"/>
              <p:cNvSpPr/>
              <p:nvPr/>
            </p:nvSpPr>
            <p:spPr bwMode="auto">
              <a:xfrm>
                <a:off x="4465" y="1920"/>
                <a:ext cx="5"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0" y="0"/>
                      <a:pt x="1"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0" name="chenying0907 152"/>
              <p:cNvSpPr/>
              <p:nvPr/>
            </p:nvSpPr>
            <p:spPr bwMode="auto">
              <a:xfrm>
                <a:off x="4468" y="1918"/>
                <a:ext cx="6" cy="5"/>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3" y="2"/>
                      <a:pt x="3" y="2"/>
                      <a:pt x="3" y="2"/>
                    </a:cubicBezTo>
                    <a:cubicBezTo>
                      <a:pt x="2"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1" name="chenying0907 153"/>
              <p:cNvSpPr/>
              <p:nvPr/>
            </p:nvSpPr>
            <p:spPr bwMode="auto">
              <a:xfrm>
                <a:off x="3912" y="1286"/>
                <a:ext cx="4" cy="2"/>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1" y="1"/>
                    </a:cubicBezTo>
                    <a:cubicBezTo>
                      <a:pt x="1" y="0"/>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2" name="chenying0907 154"/>
              <p:cNvSpPr/>
              <p:nvPr/>
            </p:nvSpPr>
            <p:spPr bwMode="auto">
              <a:xfrm>
                <a:off x="3876" y="13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3" name="Rectangle 155"/>
              <p:cNvSpPr>
                <a:spLocks noChangeArrowheads="1"/>
              </p:cNvSpPr>
              <p:nvPr/>
            </p:nvSpPr>
            <p:spPr bwMode="auto">
              <a:xfrm>
                <a:off x="4402" y="1454"/>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4" name="chenying0907 156"/>
              <p:cNvSpPr/>
              <p:nvPr/>
            </p:nvSpPr>
            <p:spPr bwMode="auto">
              <a:xfrm>
                <a:off x="4546" y="1401"/>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5" name="chenying0907 157"/>
              <p:cNvSpPr/>
              <p:nvPr/>
            </p:nvSpPr>
            <p:spPr bwMode="auto">
              <a:xfrm>
                <a:off x="3914" y="12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6" name="chenying0907 158"/>
              <p:cNvSpPr/>
              <p:nvPr/>
            </p:nvSpPr>
            <p:spPr bwMode="auto">
              <a:xfrm>
                <a:off x="4423" y="1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7" name="chenying0907 159"/>
              <p:cNvSpPr/>
              <p:nvPr/>
            </p:nvSpPr>
            <p:spPr bwMode="auto">
              <a:xfrm>
                <a:off x="4465" y="1456"/>
                <a:ext cx="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8" name="chenying0907 160"/>
              <p:cNvSpPr/>
              <p:nvPr/>
            </p:nvSpPr>
            <p:spPr bwMode="auto">
              <a:xfrm>
                <a:off x="4355" y="1509"/>
                <a:ext cx="4" cy="4"/>
              </a:xfrm>
              <a:custGeom>
                <a:avLst/>
                <a:gdLst>
                  <a:gd name="T0" fmla="*/ 0 w 4"/>
                  <a:gd name="T1" fmla="*/ 0 h 4"/>
                  <a:gd name="T2" fmla="*/ 0 w 4"/>
                  <a:gd name="T3" fmla="*/ 2 h 4"/>
                  <a:gd name="T4" fmla="*/ 4 w 4"/>
                  <a:gd name="T5" fmla="*/ 4 h 4"/>
                  <a:gd name="T6" fmla="*/ 0 w 4"/>
                  <a:gd name="T7" fmla="*/ 0 h 4"/>
                </a:gdLst>
                <a:ahLst/>
                <a:cxnLst>
                  <a:cxn ang="0">
                    <a:pos x="T0" y="T1"/>
                  </a:cxn>
                  <a:cxn ang="0">
                    <a:pos x="T2" y="T3"/>
                  </a:cxn>
                  <a:cxn ang="0">
                    <a:pos x="T4" y="T5"/>
                  </a:cxn>
                  <a:cxn ang="0">
                    <a:pos x="T6" y="T7"/>
                  </a:cxn>
                </a:cxnLst>
                <a:rect l="0" t="0" r="r" b="b"/>
                <a:pathLst>
                  <a:path w="4" h="4">
                    <a:moveTo>
                      <a:pt x="0" y="0"/>
                    </a:moveTo>
                    <a:lnTo>
                      <a:pt x="0" y="2"/>
                    </a:lnTo>
                    <a:lnTo>
                      <a:pt x="4"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59" name="chenying0907 161"/>
              <p:cNvSpPr/>
              <p:nvPr/>
            </p:nvSpPr>
            <p:spPr bwMode="auto">
              <a:xfrm>
                <a:off x="4383" y="14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0" name="chenying0907 162"/>
              <p:cNvSpPr/>
              <p:nvPr/>
            </p:nvSpPr>
            <p:spPr bwMode="auto">
              <a:xfrm>
                <a:off x="4287" y="1378"/>
                <a:ext cx="261" cy="237"/>
              </a:xfrm>
              <a:custGeom>
                <a:avLst/>
                <a:gdLst>
                  <a:gd name="T0" fmla="*/ 27 w 123"/>
                  <a:gd name="T1" fmla="*/ 92 h 112"/>
                  <a:gd name="T2" fmla="*/ 33 w 123"/>
                  <a:gd name="T3" fmla="*/ 85 h 112"/>
                  <a:gd name="T4" fmla="*/ 52 w 123"/>
                  <a:gd name="T5" fmla="*/ 57 h 112"/>
                  <a:gd name="T6" fmla="*/ 61 w 123"/>
                  <a:gd name="T7" fmla="*/ 52 h 112"/>
                  <a:gd name="T8" fmla="*/ 69 w 123"/>
                  <a:gd name="T9" fmla="*/ 49 h 112"/>
                  <a:gd name="T10" fmla="*/ 81 w 123"/>
                  <a:gd name="T11" fmla="*/ 39 h 112"/>
                  <a:gd name="T12" fmla="*/ 89 w 123"/>
                  <a:gd name="T13" fmla="*/ 34 h 112"/>
                  <a:gd name="T14" fmla="*/ 100 w 123"/>
                  <a:gd name="T15" fmla="*/ 25 h 112"/>
                  <a:gd name="T16" fmla="*/ 105 w 123"/>
                  <a:gd name="T17" fmla="*/ 17 h 112"/>
                  <a:gd name="T18" fmla="*/ 115 w 123"/>
                  <a:gd name="T19" fmla="*/ 15 h 112"/>
                  <a:gd name="T20" fmla="*/ 119 w 123"/>
                  <a:gd name="T21" fmla="*/ 14 h 112"/>
                  <a:gd name="T22" fmla="*/ 121 w 123"/>
                  <a:gd name="T23" fmla="*/ 8 h 112"/>
                  <a:gd name="T24" fmla="*/ 122 w 123"/>
                  <a:gd name="T25" fmla="*/ 7 h 112"/>
                  <a:gd name="T26" fmla="*/ 118 w 123"/>
                  <a:gd name="T27" fmla="*/ 7 h 112"/>
                  <a:gd name="T28" fmla="*/ 113 w 123"/>
                  <a:gd name="T29" fmla="*/ 5 h 112"/>
                  <a:gd name="T30" fmla="*/ 107 w 123"/>
                  <a:gd name="T31" fmla="*/ 4 h 112"/>
                  <a:gd name="T32" fmla="*/ 106 w 123"/>
                  <a:gd name="T33" fmla="*/ 3 h 112"/>
                  <a:gd name="T34" fmla="*/ 102 w 123"/>
                  <a:gd name="T35" fmla="*/ 4 h 112"/>
                  <a:gd name="T36" fmla="*/ 101 w 123"/>
                  <a:gd name="T37" fmla="*/ 4 h 112"/>
                  <a:gd name="T38" fmla="*/ 99 w 123"/>
                  <a:gd name="T39" fmla="*/ 2 h 112"/>
                  <a:gd name="T40" fmla="*/ 98 w 123"/>
                  <a:gd name="T41" fmla="*/ 9 h 112"/>
                  <a:gd name="T42" fmla="*/ 96 w 123"/>
                  <a:gd name="T43" fmla="*/ 8 h 112"/>
                  <a:gd name="T44" fmla="*/ 93 w 123"/>
                  <a:gd name="T45" fmla="*/ 7 h 112"/>
                  <a:gd name="T46" fmla="*/ 91 w 123"/>
                  <a:gd name="T47" fmla="*/ 7 h 112"/>
                  <a:gd name="T48" fmla="*/ 89 w 123"/>
                  <a:gd name="T49" fmla="*/ 10 h 112"/>
                  <a:gd name="T50" fmla="*/ 87 w 123"/>
                  <a:gd name="T51" fmla="*/ 10 h 112"/>
                  <a:gd name="T52" fmla="*/ 89 w 123"/>
                  <a:gd name="T53" fmla="*/ 18 h 112"/>
                  <a:gd name="T54" fmla="*/ 85 w 123"/>
                  <a:gd name="T55" fmla="*/ 12 h 112"/>
                  <a:gd name="T56" fmla="*/ 78 w 123"/>
                  <a:gd name="T57" fmla="*/ 16 h 112"/>
                  <a:gd name="T58" fmla="*/ 75 w 123"/>
                  <a:gd name="T59" fmla="*/ 18 h 112"/>
                  <a:gd name="T60" fmla="*/ 75 w 123"/>
                  <a:gd name="T61" fmla="*/ 24 h 112"/>
                  <a:gd name="T62" fmla="*/ 67 w 123"/>
                  <a:gd name="T63" fmla="*/ 25 h 112"/>
                  <a:gd name="T64" fmla="*/ 65 w 123"/>
                  <a:gd name="T65" fmla="*/ 29 h 112"/>
                  <a:gd name="T66" fmla="*/ 64 w 123"/>
                  <a:gd name="T67" fmla="*/ 29 h 112"/>
                  <a:gd name="T68" fmla="*/ 64 w 123"/>
                  <a:gd name="T69" fmla="*/ 32 h 112"/>
                  <a:gd name="T70" fmla="*/ 60 w 123"/>
                  <a:gd name="T71" fmla="*/ 30 h 112"/>
                  <a:gd name="T72" fmla="*/ 59 w 123"/>
                  <a:gd name="T73" fmla="*/ 34 h 112"/>
                  <a:gd name="T74" fmla="*/ 55 w 123"/>
                  <a:gd name="T75" fmla="*/ 39 h 112"/>
                  <a:gd name="T76" fmla="*/ 50 w 123"/>
                  <a:gd name="T77" fmla="*/ 39 h 112"/>
                  <a:gd name="T78" fmla="*/ 47 w 123"/>
                  <a:gd name="T79" fmla="*/ 43 h 112"/>
                  <a:gd name="T80" fmla="*/ 45 w 123"/>
                  <a:gd name="T81" fmla="*/ 45 h 112"/>
                  <a:gd name="T82" fmla="*/ 44 w 123"/>
                  <a:gd name="T83" fmla="*/ 45 h 112"/>
                  <a:gd name="T84" fmla="*/ 42 w 123"/>
                  <a:gd name="T85" fmla="*/ 48 h 112"/>
                  <a:gd name="T86" fmla="*/ 39 w 123"/>
                  <a:gd name="T87" fmla="*/ 54 h 112"/>
                  <a:gd name="T88" fmla="*/ 38 w 123"/>
                  <a:gd name="T89" fmla="*/ 56 h 112"/>
                  <a:gd name="T90" fmla="*/ 38 w 123"/>
                  <a:gd name="T91" fmla="*/ 63 h 112"/>
                  <a:gd name="T92" fmla="*/ 34 w 123"/>
                  <a:gd name="T93" fmla="*/ 65 h 112"/>
                  <a:gd name="T94" fmla="*/ 30 w 123"/>
                  <a:gd name="T95" fmla="*/ 69 h 112"/>
                  <a:gd name="T96" fmla="*/ 27 w 123"/>
                  <a:gd name="T97" fmla="*/ 71 h 112"/>
                  <a:gd name="T98" fmla="*/ 19 w 123"/>
                  <a:gd name="T99" fmla="*/ 78 h 112"/>
                  <a:gd name="T100" fmla="*/ 17 w 123"/>
                  <a:gd name="T101" fmla="*/ 80 h 112"/>
                  <a:gd name="T102" fmla="*/ 13 w 123"/>
                  <a:gd name="T103" fmla="*/ 88 h 112"/>
                  <a:gd name="T104" fmla="*/ 12 w 123"/>
                  <a:gd name="T105" fmla="*/ 9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12">
                    <a:moveTo>
                      <a:pt x="9" y="112"/>
                    </a:moveTo>
                    <a:cubicBezTo>
                      <a:pt x="9" y="108"/>
                      <a:pt x="13" y="106"/>
                      <a:pt x="17" y="105"/>
                    </a:cubicBezTo>
                    <a:cubicBezTo>
                      <a:pt x="17" y="104"/>
                      <a:pt x="17" y="102"/>
                      <a:pt x="18" y="102"/>
                    </a:cubicBezTo>
                    <a:cubicBezTo>
                      <a:pt x="20" y="98"/>
                      <a:pt x="27" y="98"/>
                      <a:pt x="28" y="93"/>
                    </a:cubicBezTo>
                    <a:cubicBezTo>
                      <a:pt x="27" y="93"/>
                      <a:pt x="27" y="92"/>
                      <a:pt x="26" y="91"/>
                    </a:cubicBezTo>
                    <a:cubicBezTo>
                      <a:pt x="27" y="92"/>
                      <a:pt x="27" y="92"/>
                      <a:pt x="27" y="92"/>
                    </a:cubicBezTo>
                    <a:cubicBezTo>
                      <a:pt x="26" y="91"/>
                      <a:pt x="26" y="91"/>
                      <a:pt x="26" y="91"/>
                    </a:cubicBezTo>
                    <a:cubicBezTo>
                      <a:pt x="26" y="90"/>
                      <a:pt x="28" y="92"/>
                      <a:pt x="28" y="92"/>
                    </a:cubicBezTo>
                    <a:cubicBezTo>
                      <a:pt x="29" y="91"/>
                      <a:pt x="29" y="89"/>
                      <a:pt x="31" y="88"/>
                    </a:cubicBezTo>
                    <a:cubicBezTo>
                      <a:pt x="29" y="86"/>
                      <a:pt x="31" y="87"/>
                      <a:pt x="29" y="85"/>
                    </a:cubicBezTo>
                    <a:cubicBezTo>
                      <a:pt x="30" y="86"/>
                      <a:pt x="30" y="86"/>
                      <a:pt x="30" y="86"/>
                    </a:cubicBezTo>
                    <a:cubicBezTo>
                      <a:pt x="30" y="84"/>
                      <a:pt x="30" y="84"/>
                      <a:pt x="33" y="85"/>
                    </a:cubicBezTo>
                    <a:cubicBezTo>
                      <a:pt x="38" y="83"/>
                      <a:pt x="40" y="79"/>
                      <a:pt x="43" y="76"/>
                    </a:cubicBezTo>
                    <a:cubicBezTo>
                      <a:pt x="46" y="72"/>
                      <a:pt x="48" y="68"/>
                      <a:pt x="52" y="64"/>
                    </a:cubicBezTo>
                    <a:cubicBezTo>
                      <a:pt x="50" y="61"/>
                      <a:pt x="52" y="61"/>
                      <a:pt x="50" y="59"/>
                    </a:cubicBezTo>
                    <a:cubicBezTo>
                      <a:pt x="51" y="59"/>
                      <a:pt x="51" y="59"/>
                      <a:pt x="51" y="59"/>
                    </a:cubicBezTo>
                    <a:cubicBezTo>
                      <a:pt x="51" y="58"/>
                      <a:pt x="52" y="59"/>
                      <a:pt x="54" y="59"/>
                    </a:cubicBezTo>
                    <a:cubicBezTo>
                      <a:pt x="53" y="58"/>
                      <a:pt x="54" y="59"/>
                      <a:pt x="52" y="57"/>
                    </a:cubicBezTo>
                    <a:cubicBezTo>
                      <a:pt x="51" y="56"/>
                      <a:pt x="55" y="59"/>
                      <a:pt x="54" y="58"/>
                    </a:cubicBezTo>
                    <a:cubicBezTo>
                      <a:pt x="55" y="59"/>
                      <a:pt x="53" y="57"/>
                      <a:pt x="54" y="58"/>
                    </a:cubicBezTo>
                    <a:cubicBezTo>
                      <a:pt x="53" y="55"/>
                      <a:pt x="55" y="59"/>
                      <a:pt x="57" y="59"/>
                    </a:cubicBezTo>
                    <a:cubicBezTo>
                      <a:pt x="58" y="57"/>
                      <a:pt x="58" y="54"/>
                      <a:pt x="61" y="54"/>
                    </a:cubicBezTo>
                    <a:cubicBezTo>
                      <a:pt x="61" y="54"/>
                      <a:pt x="60" y="52"/>
                      <a:pt x="60" y="52"/>
                    </a:cubicBezTo>
                    <a:cubicBezTo>
                      <a:pt x="62" y="55"/>
                      <a:pt x="60" y="51"/>
                      <a:pt x="61" y="52"/>
                    </a:cubicBezTo>
                    <a:cubicBezTo>
                      <a:pt x="62" y="53"/>
                      <a:pt x="62" y="53"/>
                      <a:pt x="62" y="53"/>
                    </a:cubicBezTo>
                    <a:cubicBezTo>
                      <a:pt x="63" y="54"/>
                      <a:pt x="63" y="51"/>
                      <a:pt x="64" y="52"/>
                    </a:cubicBezTo>
                    <a:cubicBezTo>
                      <a:pt x="64" y="50"/>
                      <a:pt x="67" y="52"/>
                      <a:pt x="66" y="50"/>
                    </a:cubicBezTo>
                    <a:cubicBezTo>
                      <a:pt x="67" y="52"/>
                      <a:pt x="67" y="51"/>
                      <a:pt x="68" y="51"/>
                    </a:cubicBezTo>
                    <a:cubicBezTo>
                      <a:pt x="66" y="48"/>
                      <a:pt x="70" y="51"/>
                      <a:pt x="69" y="49"/>
                    </a:cubicBezTo>
                    <a:cubicBezTo>
                      <a:pt x="69" y="49"/>
                      <a:pt x="69" y="49"/>
                      <a:pt x="69" y="49"/>
                    </a:cubicBezTo>
                    <a:cubicBezTo>
                      <a:pt x="71" y="48"/>
                      <a:pt x="73" y="47"/>
                      <a:pt x="74" y="44"/>
                    </a:cubicBezTo>
                    <a:cubicBezTo>
                      <a:pt x="75" y="43"/>
                      <a:pt x="78" y="45"/>
                      <a:pt x="79" y="42"/>
                    </a:cubicBezTo>
                    <a:cubicBezTo>
                      <a:pt x="78" y="41"/>
                      <a:pt x="78" y="41"/>
                      <a:pt x="78" y="41"/>
                    </a:cubicBezTo>
                    <a:cubicBezTo>
                      <a:pt x="78" y="41"/>
                      <a:pt x="79" y="42"/>
                      <a:pt x="79" y="42"/>
                    </a:cubicBezTo>
                    <a:cubicBezTo>
                      <a:pt x="79" y="40"/>
                      <a:pt x="81" y="41"/>
                      <a:pt x="81" y="41"/>
                    </a:cubicBezTo>
                    <a:cubicBezTo>
                      <a:pt x="81" y="40"/>
                      <a:pt x="81" y="40"/>
                      <a:pt x="81" y="39"/>
                    </a:cubicBezTo>
                    <a:cubicBezTo>
                      <a:pt x="83" y="41"/>
                      <a:pt x="82" y="37"/>
                      <a:pt x="84" y="38"/>
                    </a:cubicBezTo>
                    <a:cubicBezTo>
                      <a:pt x="82" y="36"/>
                      <a:pt x="84" y="37"/>
                      <a:pt x="84" y="36"/>
                    </a:cubicBezTo>
                    <a:cubicBezTo>
                      <a:pt x="84" y="36"/>
                      <a:pt x="84" y="36"/>
                      <a:pt x="85" y="37"/>
                    </a:cubicBezTo>
                    <a:cubicBezTo>
                      <a:pt x="85" y="36"/>
                      <a:pt x="85" y="36"/>
                      <a:pt x="87" y="36"/>
                    </a:cubicBezTo>
                    <a:cubicBezTo>
                      <a:pt x="87" y="36"/>
                      <a:pt x="86" y="34"/>
                      <a:pt x="87" y="34"/>
                    </a:cubicBezTo>
                    <a:cubicBezTo>
                      <a:pt x="88" y="36"/>
                      <a:pt x="88" y="34"/>
                      <a:pt x="89" y="34"/>
                    </a:cubicBezTo>
                    <a:cubicBezTo>
                      <a:pt x="87" y="32"/>
                      <a:pt x="87" y="31"/>
                      <a:pt x="88" y="31"/>
                    </a:cubicBezTo>
                    <a:cubicBezTo>
                      <a:pt x="89" y="34"/>
                      <a:pt x="89" y="34"/>
                      <a:pt x="89" y="34"/>
                    </a:cubicBezTo>
                    <a:cubicBezTo>
                      <a:pt x="90" y="31"/>
                      <a:pt x="93" y="33"/>
                      <a:pt x="93" y="29"/>
                    </a:cubicBezTo>
                    <a:cubicBezTo>
                      <a:pt x="94" y="30"/>
                      <a:pt x="94" y="30"/>
                      <a:pt x="94" y="30"/>
                    </a:cubicBezTo>
                    <a:cubicBezTo>
                      <a:pt x="95" y="28"/>
                      <a:pt x="98" y="29"/>
                      <a:pt x="98" y="25"/>
                    </a:cubicBezTo>
                    <a:cubicBezTo>
                      <a:pt x="99" y="25"/>
                      <a:pt x="100" y="26"/>
                      <a:pt x="100" y="25"/>
                    </a:cubicBezTo>
                    <a:cubicBezTo>
                      <a:pt x="100" y="24"/>
                      <a:pt x="101" y="24"/>
                      <a:pt x="100" y="22"/>
                    </a:cubicBezTo>
                    <a:cubicBezTo>
                      <a:pt x="100" y="21"/>
                      <a:pt x="101" y="22"/>
                      <a:pt x="101" y="23"/>
                    </a:cubicBezTo>
                    <a:cubicBezTo>
                      <a:pt x="102" y="23"/>
                      <a:pt x="104" y="25"/>
                      <a:pt x="103" y="22"/>
                    </a:cubicBezTo>
                    <a:cubicBezTo>
                      <a:pt x="104" y="23"/>
                      <a:pt x="104" y="23"/>
                      <a:pt x="104" y="23"/>
                    </a:cubicBezTo>
                    <a:cubicBezTo>
                      <a:pt x="104" y="22"/>
                      <a:pt x="104" y="20"/>
                      <a:pt x="106" y="21"/>
                    </a:cubicBezTo>
                    <a:cubicBezTo>
                      <a:pt x="105" y="19"/>
                      <a:pt x="106" y="19"/>
                      <a:pt x="105" y="17"/>
                    </a:cubicBezTo>
                    <a:cubicBezTo>
                      <a:pt x="105" y="17"/>
                      <a:pt x="106" y="19"/>
                      <a:pt x="106" y="18"/>
                    </a:cubicBezTo>
                    <a:cubicBezTo>
                      <a:pt x="106" y="20"/>
                      <a:pt x="106" y="20"/>
                      <a:pt x="106" y="20"/>
                    </a:cubicBezTo>
                    <a:cubicBezTo>
                      <a:pt x="108" y="20"/>
                      <a:pt x="109" y="18"/>
                      <a:pt x="110" y="16"/>
                    </a:cubicBezTo>
                    <a:cubicBezTo>
                      <a:pt x="112" y="19"/>
                      <a:pt x="112" y="16"/>
                      <a:pt x="113" y="17"/>
                    </a:cubicBezTo>
                    <a:cubicBezTo>
                      <a:pt x="113" y="15"/>
                      <a:pt x="115" y="17"/>
                      <a:pt x="114" y="14"/>
                    </a:cubicBezTo>
                    <a:cubicBezTo>
                      <a:pt x="115" y="15"/>
                      <a:pt x="115" y="15"/>
                      <a:pt x="115" y="15"/>
                    </a:cubicBezTo>
                    <a:cubicBezTo>
                      <a:pt x="115" y="15"/>
                      <a:pt x="116" y="15"/>
                      <a:pt x="117" y="15"/>
                    </a:cubicBezTo>
                    <a:cubicBezTo>
                      <a:pt x="118" y="16"/>
                      <a:pt x="118" y="14"/>
                      <a:pt x="118" y="13"/>
                    </a:cubicBezTo>
                    <a:cubicBezTo>
                      <a:pt x="118" y="14"/>
                      <a:pt x="118" y="14"/>
                      <a:pt x="118" y="14"/>
                    </a:cubicBezTo>
                    <a:cubicBezTo>
                      <a:pt x="118" y="13"/>
                      <a:pt x="118" y="11"/>
                      <a:pt x="118" y="9"/>
                    </a:cubicBezTo>
                    <a:cubicBezTo>
                      <a:pt x="119" y="10"/>
                      <a:pt x="118" y="9"/>
                      <a:pt x="119" y="10"/>
                    </a:cubicBezTo>
                    <a:cubicBezTo>
                      <a:pt x="119" y="11"/>
                      <a:pt x="119" y="13"/>
                      <a:pt x="119" y="14"/>
                    </a:cubicBezTo>
                    <a:cubicBezTo>
                      <a:pt x="120" y="15"/>
                      <a:pt x="119" y="11"/>
                      <a:pt x="120" y="13"/>
                    </a:cubicBezTo>
                    <a:cubicBezTo>
                      <a:pt x="121" y="14"/>
                      <a:pt x="121" y="13"/>
                      <a:pt x="121" y="11"/>
                    </a:cubicBezTo>
                    <a:cubicBezTo>
                      <a:pt x="121" y="12"/>
                      <a:pt x="121" y="12"/>
                      <a:pt x="121" y="13"/>
                    </a:cubicBezTo>
                    <a:cubicBezTo>
                      <a:pt x="122" y="13"/>
                      <a:pt x="122" y="13"/>
                      <a:pt x="122" y="12"/>
                    </a:cubicBezTo>
                    <a:cubicBezTo>
                      <a:pt x="122" y="12"/>
                      <a:pt x="122" y="12"/>
                      <a:pt x="122" y="12"/>
                    </a:cubicBezTo>
                    <a:cubicBezTo>
                      <a:pt x="122" y="10"/>
                      <a:pt x="122" y="10"/>
                      <a:pt x="121" y="8"/>
                    </a:cubicBezTo>
                    <a:cubicBezTo>
                      <a:pt x="121" y="9"/>
                      <a:pt x="121" y="9"/>
                      <a:pt x="121" y="9"/>
                    </a:cubicBezTo>
                    <a:cubicBezTo>
                      <a:pt x="121" y="7"/>
                      <a:pt x="121" y="7"/>
                      <a:pt x="122" y="8"/>
                    </a:cubicBezTo>
                    <a:cubicBezTo>
                      <a:pt x="122" y="10"/>
                      <a:pt x="122" y="11"/>
                      <a:pt x="122" y="11"/>
                    </a:cubicBezTo>
                    <a:cubicBezTo>
                      <a:pt x="123" y="7"/>
                      <a:pt x="123" y="7"/>
                      <a:pt x="123" y="7"/>
                    </a:cubicBezTo>
                    <a:cubicBezTo>
                      <a:pt x="123" y="9"/>
                      <a:pt x="122" y="8"/>
                      <a:pt x="122" y="6"/>
                    </a:cubicBezTo>
                    <a:cubicBezTo>
                      <a:pt x="122" y="7"/>
                      <a:pt x="122" y="7"/>
                      <a:pt x="122" y="7"/>
                    </a:cubicBezTo>
                    <a:cubicBezTo>
                      <a:pt x="122" y="6"/>
                      <a:pt x="122" y="6"/>
                      <a:pt x="122" y="6"/>
                    </a:cubicBezTo>
                    <a:cubicBezTo>
                      <a:pt x="121" y="7"/>
                      <a:pt x="120" y="5"/>
                      <a:pt x="120" y="7"/>
                    </a:cubicBezTo>
                    <a:cubicBezTo>
                      <a:pt x="120" y="8"/>
                      <a:pt x="120" y="8"/>
                      <a:pt x="120" y="8"/>
                    </a:cubicBezTo>
                    <a:cubicBezTo>
                      <a:pt x="120" y="8"/>
                      <a:pt x="120" y="11"/>
                      <a:pt x="119" y="9"/>
                    </a:cubicBezTo>
                    <a:cubicBezTo>
                      <a:pt x="119" y="7"/>
                      <a:pt x="119" y="7"/>
                      <a:pt x="119" y="7"/>
                    </a:cubicBezTo>
                    <a:cubicBezTo>
                      <a:pt x="119" y="7"/>
                      <a:pt x="119" y="8"/>
                      <a:pt x="118" y="7"/>
                    </a:cubicBezTo>
                    <a:cubicBezTo>
                      <a:pt x="118" y="5"/>
                      <a:pt x="118" y="5"/>
                      <a:pt x="118" y="5"/>
                    </a:cubicBezTo>
                    <a:cubicBezTo>
                      <a:pt x="119" y="8"/>
                      <a:pt x="117" y="6"/>
                      <a:pt x="117" y="7"/>
                    </a:cubicBezTo>
                    <a:cubicBezTo>
                      <a:pt x="117" y="6"/>
                      <a:pt x="117" y="6"/>
                      <a:pt x="117" y="6"/>
                    </a:cubicBezTo>
                    <a:cubicBezTo>
                      <a:pt x="116" y="6"/>
                      <a:pt x="117" y="8"/>
                      <a:pt x="117" y="8"/>
                    </a:cubicBezTo>
                    <a:cubicBezTo>
                      <a:pt x="117" y="8"/>
                      <a:pt x="116" y="5"/>
                      <a:pt x="115" y="4"/>
                    </a:cubicBezTo>
                    <a:cubicBezTo>
                      <a:pt x="115" y="5"/>
                      <a:pt x="114" y="7"/>
                      <a:pt x="113" y="5"/>
                    </a:cubicBezTo>
                    <a:cubicBezTo>
                      <a:pt x="112" y="6"/>
                      <a:pt x="112" y="7"/>
                      <a:pt x="112" y="8"/>
                    </a:cubicBezTo>
                    <a:cubicBezTo>
                      <a:pt x="111" y="8"/>
                      <a:pt x="111" y="6"/>
                      <a:pt x="111" y="7"/>
                    </a:cubicBezTo>
                    <a:cubicBezTo>
                      <a:pt x="111" y="6"/>
                      <a:pt x="110" y="5"/>
                      <a:pt x="110" y="4"/>
                    </a:cubicBezTo>
                    <a:cubicBezTo>
                      <a:pt x="110" y="5"/>
                      <a:pt x="109" y="4"/>
                      <a:pt x="110" y="7"/>
                    </a:cubicBezTo>
                    <a:cubicBezTo>
                      <a:pt x="109" y="6"/>
                      <a:pt x="108" y="6"/>
                      <a:pt x="107" y="7"/>
                    </a:cubicBezTo>
                    <a:cubicBezTo>
                      <a:pt x="108" y="7"/>
                      <a:pt x="107" y="5"/>
                      <a:pt x="107" y="4"/>
                    </a:cubicBezTo>
                    <a:cubicBezTo>
                      <a:pt x="107" y="6"/>
                      <a:pt x="106" y="7"/>
                      <a:pt x="106" y="7"/>
                    </a:cubicBezTo>
                    <a:cubicBezTo>
                      <a:pt x="106" y="9"/>
                      <a:pt x="106" y="9"/>
                      <a:pt x="107" y="10"/>
                    </a:cubicBezTo>
                    <a:cubicBezTo>
                      <a:pt x="107" y="10"/>
                      <a:pt x="107" y="11"/>
                      <a:pt x="107" y="11"/>
                    </a:cubicBezTo>
                    <a:cubicBezTo>
                      <a:pt x="106" y="9"/>
                      <a:pt x="105" y="7"/>
                      <a:pt x="104" y="7"/>
                    </a:cubicBezTo>
                    <a:cubicBezTo>
                      <a:pt x="104" y="4"/>
                      <a:pt x="106" y="7"/>
                      <a:pt x="104" y="4"/>
                    </a:cubicBezTo>
                    <a:cubicBezTo>
                      <a:pt x="104" y="2"/>
                      <a:pt x="105" y="2"/>
                      <a:pt x="106" y="3"/>
                    </a:cubicBezTo>
                    <a:cubicBezTo>
                      <a:pt x="105" y="1"/>
                      <a:pt x="105" y="3"/>
                      <a:pt x="104" y="1"/>
                    </a:cubicBezTo>
                    <a:cubicBezTo>
                      <a:pt x="104" y="1"/>
                      <a:pt x="104" y="2"/>
                      <a:pt x="103" y="3"/>
                    </a:cubicBezTo>
                    <a:cubicBezTo>
                      <a:pt x="104" y="4"/>
                      <a:pt x="104" y="4"/>
                      <a:pt x="104" y="5"/>
                    </a:cubicBezTo>
                    <a:cubicBezTo>
                      <a:pt x="105" y="8"/>
                      <a:pt x="103" y="4"/>
                      <a:pt x="103" y="4"/>
                    </a:cubicBezTo>
                    <a:cubicBezTo>
                      <a:pt x="103" y="3"/>
                      <a:pt x="103" y="3"/>
                      <a:pt x="103" y="3"/>
                    </a:cubicBezTo>
                    <a:cubicBezTo>
                      <a:pt x="102" y="2"/>
                      <a:pt x="102" y="4"/>
                      <a:pt x="102" y="4"/>
                    </a:cubicBezTo>
                    <a:cubicBezTo>
                      <a:pt x="100" y="1"/>
                      <a:pt x="102" y="3"/>
                      <a:pt x="102" y="1"/>
                    </a:cubicBezTo>
                    <a:cubicBezTo>
                      <a:pt x="101" y="0"/>
                      <a:pt x="101" y="0"/>
                      <a:pt x="101" y="0"/>
                    </a:cubicBezTo>
                    <a:cubicBezTo>
                      <a:pt x="100" y="0"/>
                      <a:pt x="101" y="2"/>
                      <a:pt x="100" y="2"/>
                    </a:cubicBezTo>
                    <a:cubicBezTo>
                      <a:pt x="100" y="1"/>
                      <a:pt x="100" y="1"/>
                      <a:pt x="100" y="1"/>
                    </a:cubicBezTo>
                    <a:cubicBezTo>
                      <a:pt x="100" y="1"/>
                      <a:pt x="100" y="1"/>
                      <a:pt x="100" y="1"/>
                    </a:cubicBezTo>
                    <a:cubicBezTo>
                      <a:pt x="100" y="3"/>
                      <a:pt x="101" y="4"/>
                      <a:pt x="101" y="4"/>
                    </a:cubicBezTo>
                    <a:cubicBezTo>
                      <a:pt x="102" y="7"/>
                      <a:pt x="101" y="4"/>
                      <a:pt x="101" y="5"/>
                    </a:cubicBezTo>
                    <a:cubicBezTo>
                      <a:pt x="101" y="7"/>
                      <a:pt x="101" y="5"/>
                      <a:pt x="102" y="7"/>
                    </a:cubicBezTo>
                    <a:cubicBezTo>
                      <a:pt x="102" y="8"/>
                      <a:pt x="102" y="8"/>
                      <a:pt x="102" y="9"/>
                    </a:cubicBezTo>
                    <a:cubicBezTo>
                      <a:pt x="101" y="9"/>
                      <a:pt x="101" y="7"/>
                      <a:pt x="100" y="6"/>
                    </a:cubicBezTo>
                    <a:cubicBezTo>
                      <a:pt x="100" y="6"/>
                      <a:pt x="100" y="5"/>
                      <a:pt x="101" y="6"/>
                    </a:cubicBezTo>
                    <a:cubicBezTo>
                      <a:pt x="101" y="4"/>
                      <a:pt x="99" y="3"/>
                      <a:pt x="99" y="2"/>
                    </a:cubicBezTo>
                    <a:cubicBezTo>
                      <a:pt x="98" y="1"/>
                      <a:pt x="99" y="4"/>
                      <a:pt x="99" y="4"/>
                    </a:cubicBezTo>
                    <a:cubicBezTo>
                      <a:pt x="99" y="3"/>
                      <a:pt x="99" y="5"/>
                      <a:pt x="100" y="6"/>
                    </a:cubicBezTo>
                    <a:cubicBezTo>
                      <a:pt x="101" y="11"/>
                      <a:pt x="98" y="3"/>
                      <a:pt x="97" y="4"/>
                    </a:cubicBezTo>
                    <a:cubicBezTo>
                      <a:pt x="99" y="7"/>
                      <a:pt x="98" y="8"/>
                      <a:pt x="100" y="11"/>
                    </a:cubicBezTo>
                    <a:cubicBezTo>
                      <a:pt x="100" y="12"/>
                      <a:pt x="100" y="13"/>
                      <a:pt x="100" y="12"/>
                    </a:cubicBezTo>
                    <a:cubicBezTo>
                      <a:pt x="99" y="10"/>
                      <a:pt x="99" y="11"/>
                      <a:pt x="98" y="9"/>
                    </a:cubicBezTo>
                    <a:cubicBezTo>
                      <a:pt x="98" y="9"/>
                      <a:pt x="98" y="9"/>
                      <a:pt x="98" y="9"/>
                    </a:cubicBezTo>
                    <a:cubicBezTo>
                      <a:pt x="98" y="7"/>
                      <a:pt x="98" y="7"/>
                      <a:pt x="98" y="7"/>
                    </a:cubicBezTo>
                    <a:cubicBezTo>
                      <a:pt x="97" y="5"/>
                      <a:pt x="95" y="4"/>
                      <a:pt x="95" y="4"/>
                    </a:cubicBezTo>
                    <a:cubicBezTo>
                      <a:pt x="95" y="5"/>
                      <a:pt x="96" y="5"/>
                      <a:pt x="96" y="6"/>
                    </a:cubicBezTo>
                    <a:cubicBezTo>
                      <a:pt x="95" y="5"/>
                      <a:pt x="95" y="4"/>
                      <a:pt x="94" y="4"/>
                    </a:cubicBezTo>
                    <a:cubicBezTo>
                      <a:pt x="95" y="5"/>
                      <a:pt x="96" y="7"/>
                      <a:pt x="96" y="8"/>
                    </a:cubicBezTo>
                    <a:cubicBezTo>
                      <a:pt x="95" y="8"/>
                      <a:pt x="94" y="6"/>
                      <a:pt x="94" y="6"/>
                    </a:cubicBezTo>
                    <a:cubicBezTo>
                      <a:pt x="94" y="4"/>
                      <a:pt x="94" y="4"/>
                      <a:pt x="94" y="4"/>
                    </a:cubicBezTo>
                    <a:cubicBezTo>
                      <a:pt x="94" y="6"/>
                      <a:pt x="93" y="3"/>
                      <a:pt x="93" y="4"/>
                    </a:cubicBezTo>
                    <a:cubicBezTo>
                      <a:pt x="93" y="5"/>
                      <a:pt x="94" y="7"/>
                      <a:pt x="94" y="8"/>
                    </a:cubicBezTo>
                    <a:cubicBezTo>
                      <a:pt x="94" y="9"/>
                      <a:pt x="94" y="8"/>
                      <a:pt x="94" y="8"/>
                    </a:cubicBezTo>
                    <a:cubicBezTo>
                      <a:pt x="93" y="7"/>
                      <a:pt x="93" y="7"/>
                      <a:pt x="93" y="7"/>
                    </a:cubicBezTo>
                    <a:cubicBezTo>
                      <a:pt x="93" y="7"/>
                      <a:pt x="92" y="4"/>
                      <a:pt x="92" y="5"/>
                    </a:cubicBezTo>
                    <a:cubicBezTo>
                      <a:pt x="92" y="6"/>
                      <a:pt x="92" y="6"/>
                      <a:pt x="92" y="6"/>
                    </a:cubicBezTo>
                    <a:cubicBezTo>
                      <a:pt x="92" y="6"/>
                      <a:pt x="92" y="6"/>
                      <a:pt x="91" y="5"/>
                    </a:cubicBezTo>
                    <a:cubicBezTo>
                      <a:pt x="92" y="6"/>
                      <a:pt x="91" y="6"/>
                      <a:pt x="92" y="6"/>
                    </a:cubicBezTo>
                    <a:cubicBezTo>
                      <a:pt x="91" y="5"/>
                      <a:pt x="91" y="5"/>
                      <a:pt x="91" y="5"/>
                    </a:cubicBezTo>
                    <a:cubicBezTo>
                      <a:pt x="91" y="6"/>
                      <a:pt x="92" y="9"/>
                      <a:pt x="91" y="7"/>
                    </a:cubicBezTo>
                    <a:cubicBezTo>
                      <a:pt x="92" y="9"/>
                      <a:pt x="91" y="7"/>
                      <a:pt x="92" y="8"/>
                    </a:cubicBezTo>
                    <a:cubicBezTo>
                      <a:pt x="93" y="9"/>
                      <a:pt x="92" y="9"/>
                      <a:pt x="92" y="10"/>
                    </a:cubicBezTo>
                    <a:cubicBezTo>
                      <a:pt x="91" y="7"/>
                      <a:pt x="91" y="10"/>
                      <a:pt x="91" y="10"/>
                    </a:cubicBezTo>
                    <a:cubicBezTo>
                      <a:pt x="91" y="9"/>
                      <a:pt x="90" y="9"/>
                      <a:pt x="90" y="8"/>
                    </a:cubicBezTo>
                    <a:cubicBezTo>
                      <a:pt x="91" y="10"/>
                      <a:pt x="91" y="10"/>
                      <a:pt x="91" y="10"/>
                    </a:cubicBezTo>
                    <a:cubicBezTo>
                      <a:pt x="89" y="7"/>
                      <a:pt x="90" y="11"/>
                      <a:pt x="89" y="10"/>
                    </a:cubicBezTo>
                    <a:cubicBezTo>
                      <a:pt x="89" y="9"/>
                      <a:pt x="88" y="8"/>
                      <a:pt x="88" y="7"/>
                    </a:cubicBezTo>
                    <a:cubicBezTo>
                      <a:pt x="90" y="10"/>
                      <a:pt x="89" y="11"/>
                      <a:pt x="90" y="12"/>
                    </a:cubicBezTo>
                    <a:cubicBezTo>
                      <a:pt x="89" y="12"/>
                      <a:pt x="88" y="9"/>
                      <a:pt x="87" y="8"/>
                    </a:cubicBezTo>
                    <a:cubicBezTo>
                      <a:pt x="88" y="10"/>
                      <a:pt x="86" y="7"/>
                      <a:pt x="87" y="9"/>
                    </a:cubicBezTo>
                    <a:cubicBezTo>
                      <a:pt x="88" y="10"/>
                      <a:pt x="88" y="11"/>
                      <a:pt x="88" y="12"/>
                    </a:cubicBezTo>
                    <a:cubicBezTo>
                      <a:pt x="88" y="12"/>
                      <a:pt x="88" y="11"/>
                      <a:pt x="87" y="10"/>
                    </a:cubicBezTo>
                    <a:cubicBezTo>
                      <a:pt x="87" y="10"/>
                      <a:pt x="88" y="12"/>
                      <a:pt x="88" y="13"/>
                    </a:cubicBezTo>
                    <a:cubicBezTo>
                      <a:pt x="88" y="13"/>
                      <a:pt x="89" y="15"/>
                      <a:pt x="88" y="14"/>
                    </a:cubicBezTo>
                    <a:cubicBezTo>
                      <a:pt x="87" y="12"/>
                      <a:pt x="88" y="13"/>
                      <a:pt x="87" y="12"/>
                    </a:cubicBezTo>
                    <a:cubicBezTo>
                      <a:pt x="86" y="12"/>
                      <a:pt x="89" y="16"/>
                      <a:pt x="88" y="16"/>
                    </a:cubicBezTo>
                    <a:cubicBezTo>
                      <a:pt x="89" y="17"/>
                      <a:pt x="90" y="20"/>
                      <a:pt x="90" y="21"/>
                    </a:cubicBezTo>
                    <a:cubicBezTo>
                      <a:pt x="89" y="21"/>
                      <a:pt x="90" y="20"/>
                      <a:pt x="89" y="18"/>
                    </a:cubicBezTo>
                    <a:cubicBezTo>
                      <a:pt x="89" y="18"/>
                      <a:pt x="89" y="18"/>
                      <a:pt x="89" y="18"/>
                    </a:cubicBezTo>
                    <a:cubicBezTo>
                      <a:pt x="87" y="16"/>
                      <a:pt x="87" y="14"/>
                      <a:pt x="86" y="12"/>
                    </a:cubicBezTo>
                    <a:cubicBezTo>
                      <a:pt x="86" y="13"/>
                      <a:pt x="86" y="13"/>
                      <a:pt x="86" y="13"/>
                    </a:cubicBezTo>
                    <a:cubicBezTo>
                      <a:pt x="85" y="12"/>
                      <a:pt x="85" y="11"/>
                      <a:pt x="84" y="10"/>
                    </a:cubicBezTo>
                    <a:cubicBezTo>
                      <a:pt x="85" y="12"/>
                      <a:pt x="84" y="11"/>
                      <a:pt x="84" y="11"/>
                    </a:cubicBezTo>
                    <a:cubicBezTo>
                      <a:pt x="85" y="13"/>
                      <a:pt x="84" y="11"/>
                      <a:pt x="85" y="12"/>
                    </a:cubicBezTo>
                    <a:cubicBezTo>
                      <a:pt x="84" y="13"/>
                      <a:pt x="86" y="15"/>
                      <a:pt x="85" y="15"/>
                    </a:cubicBezTo>
                    <a:cubicBezTo>
                      <a:pt x="83" y="12"/>
                      <a:pt x="83" y="12"/>
                      <a:pt x="83" y="12"/>
                    </a:cubicBezTo>
                    <a:cubicBezTo>
                      <a:pt x="82" y="11"/>
                      <a:pt x="84" y="14"/>
                      <a:pt x="83" y="13"/>
                    </a:cubicBezTo>
                    <a:cubicBezTo>
                      <a:pt x="83" y="12"/>
                      <a:pt x="83" y="12"/>
                      <a:pt x="83" y="12"/>
                    </a:cubicBezTo>
                    <a:cubicBezTo>
                      <a:pt x="81" y="13"/>
                      <a:pt x="80" y="14"/>
                      <a:pt x="81" y="18"/>
                    </a:cubicBezTo>
                    <a:cubicBezTo>
                      <a:pt x="80" y="17"/>
                      <a:pt x="79" y="17"/>
                      <a:pt x="78" y="16"/>
                    </a:cubicBezTo>
                    <a:cubicBezTo>
                      <a:pt x="78" y="17"/>
                      <a:pt x="79" y="18"/>
                      <a:pt x="79" y="18"/>
                    </a:cubicBezTo>
                    <a:cubicBezTo>
                      <a:pt x="77" y="17"/>
                      <a:pt x="77" y="17"/>
                      <a:pt x="77" y="17"/>
                    </a:cubicBezTo>
                    <a:cubicBezTo>
                      <a:pt x="76" y="16"/>
                      <a:pt x="77" y="18"/>
                      <a:pt x="77" y="19"/>
                    </a:cubicBezTo>
                    <a:cubicBezTo>
                      <a:pt x="76" y="18"/>
                      <a:pt x="76" y="18"/>
                      <a:pt x="76" y="18"/>
                    </a:cubicBezTo>
                    <a:cubicBezTo>
                      <a:pt x="75" y="17"/>
                      <a:pt x="76" y="19"/>
                      <a:pt x="76" y="19"/>
                    </a:cubicBezTo>
                    <a:cubicBezTo>
                      <a:pt x="75" y="18"/>
                      <a:pt x="75" y="18"/>
                      <a:pt x="75" y="18"/>
                    </a:cubicBezTo>
                    <a:cubicBezTo>
                      <a:pt x="76" y="20"/>
                      <a:pt x="76" y="20"/>
                      <a:pt x="76" y="20"/>
                    </a:cubicBezTo>
                    <a:cubicBezTo>
                      <a:pt x="76" y="20"/>
                      <a:pt x="76" y="20"/>
                      <a:pt x="74" y="19"/>
                    </a:cubicBezTo>
                    <a:cubicBezTo>
                      <a:pt x="75" y="19"/>
                      <a:pt x="75" y="19"/>
                      <a:pt x="75" y="20"/>
                    </a:cubicBezTo>
                    <a:cubicBezTo>
                      <a:pt x="74" y="19"/>
                      <a:pt x="73" y="20"/>
                      <a:pt x="73" y="21"/>
                    </a:cubicBezTo>
                    <a:cubicBezTo>
                      <a:pt x="74" y="21"/>
                      <a:pt x="74" y="21"/>
                      <a:pt x="75" y="23"/>
                    </a:cubicBezTo>
                    <a:cubicBezTo>
                      <a:pt x="76" y="25"/>
                      <a:pt x="74" y="22"/>
                      <a:pt x="75" y="24"/>
                    </a:cubicBezTo>
                    <a:cubicBezTo>
                      <a:pt x="74" y="23"/>
                      <a:pt x="74" y="22"/>
                      <a:pt x="73" y="22"/>
                    </a:cubicBezTo>
                    <a:cubicBezTo>
                      <a:pt x="71" y="20"/>
                      <a:pt x="71" y="22"/>
                      <a:pt x="70" y="23"/>
                    </a:cubicBezTo>
                    <a:cubicBezTo>
                      <a:pt x="70" y="24"/>
                      <a:pt x="70" y="24"/>
                      <a:pt x="70" y="24"/>
                    </a:cubicBezTo>
                    <a:cubicBezTo>
                      <a:pt x="68" y="22"/>
                      <a:pt x="69" y="25"/>
                      <a:pt x="68" y="24"/>
                    </a:cubicBezTo>
                    <a:cubicBezTo>
                      <a:pt x="68" y="25"/>
                      <a:pt x="70" y="28"/>
                      <a:pt x="69" y="28"/>
                    </a:cubicBezTo>
                    <a:cubicBezTo>
                      <a:pt x="70" y="30"/>
                      <a:pt x="68" y="26"/>
                      <a:pt x="67" y="25"/>
                    </a:cubicBezTo>
                    <a:cubicBezTo>
                      <a:pt x="67" y="26"/>
                      <a:pt x="67" y="26"/>
                      <a:pt x="67" y="26"/>
                    </a:cubicBezTo>
                    <a:cubicBezTo>
                      <a:pt x="66" y="26"/>
                      <a:pt x="66" y="26"/>
                      <a:pt x="66" y="26"/>
                    </a:cubicBezTo>
                    <a:cubicBezTo>
                      <a:pt x="67" y="27"/>
                      <a:pt x="67" y="28"/>
                      <a:pt x="66" y="27"/>
                    </a:cubicBezTo>
                    <a:cubicBezTo>
                      <a:pt x="66" y="27"/>
                      <a:pt x="66" y="27"/>
                      <a:pt x="66" y="27"/>
                    </a:cubicBezTo>
                    <a:cubicBezTo>
                      <a:pt x="66" y="27"/>
                      <a:pt x="65" y="26"/>
                      <a:pt x="64" y="27"/>
                    </a:cubicBezTo>
                    <a:cubicBezTo>
                      <a:pt x="65" y="28"/>
                      <a:pt x="64" y="28"/>
                      <a:pt x="65" y="29"/>
                    </a:cubicBezTo>
                    <a:cubicBezTo>
                      <a:pt x="65" y="28"/>
                      <a:pt x="65" y="28"/>
                      <a:pt x="65" y="28"/>
                    </a:cubicBezTo>
                    <a:cubicBezTo>
                      <a:pt x="65" y="30"/>
                      <a:pt x="65" y="30"/>
                      <a:pt x="65" y="30"/>
                    </a:cubicBezTo>
                    <a:cubicBezTo>
                      <a:pt x="65" y="29"/>
                      <a:pt x="65" y="29"/>
                      <a:pt x="65" y="29"/>
                    </a:cubicBezTo>
                    <a:cubicBezTo>
                      <a:pt x="64" y="28"/>
                      <a:pt x="64" y="28"/>
                      <a:pt x="64" y="28"/>
                    </a:cubicBezTo>
                    <a:cubicBezTo>
                      <a:pt x="63" y="27"/>
                      <a:pt x="64" y="29"/>
                      <a:pt x="65" y="30"/>
                    </a:cubicBezTo>
                    <a:cubicBezTo>
                      <a:pt x="65" y="31"/>
                      <a:pt x="64" y="30"/>
                      <a:pt x="64" y="29"/>
                    </a:cubicBezTo>
                    <a:cubicBezTo>
                      <a:pt x="63" y="29"/>
                      <a:pt x="64" y="30"/>
                      <a:pt x="64" y="29"/>
                    </a:cubicBezTo>
                    <a:cubicBezTo>
                      <a:pt x="63" y="28"/>
                      <a:pt x="63" y="29"/>
                      <a:pt x="63" y="28"/>
                    </a:cubicBezTo>
                    <a:cubicBezTo>
                      <a:pt x="63" y="28"/>
                      <a:pt x="64" y="30"/>
                      <a:pt x="63" y="30"/>
                    </a:cubicBezTo>
                    <a:cubicBezTo>
                      <a:pt x="63" y="30"/>
                      <a:pt x="63" y="31"/>
                      <a:pt x="62" y="29"/>
                    </a:cubicBezTo>
                    <a:cubicBezTo>
                      <a:pt x="62" y="30"/>
                      <a:pt x="62" y="30"/>
                      <a:pt x="62" y="31"/>
                    </a:cubicBezTo>
                    <a:cubicBezTo>
                      <a:pt x="63" y="31"/>
                      <a:pt x="63" y="31"/>
                      <a:pt x="64" y="32"/>
                    </a:cubicBezTo>
                    <a:cubicBezTo>
                      <a:pt x="64" y="32"/>
                      <a:pt x="64" y="33"/>
                      <a:pt x="63" y="32"/>
                    </a:cubicBezTo>
                    <a:cubicBezTo>
                      <a:pt x="63" y="32"/>
                      <a:pt x="63" y="32"/>
                      <a:pt x="63" y="32"/>
                    </a:cubicBezTo>
                    <a:cubicBezTo>
                      <a:pt x="63" y="32"/>
                      <a:pt x="63" y="32"/>
                      <a:pt x="64" y="33"/>
                    </a:cubicBezTo>
                    <a:cubicBezTo>
                      <a:pt x="62" y="32"/>
                      <a:pt x="62" y="32"/>
                      <a:pt x="62" y="32"/>
                    </a:cubicBezTo>
                    <a:cubicBezTo>
                      <a:pt x="63" y="33"/>
                      <a:pt x="62" y="33"/>
                      <a:pt x="62" y="33"/>
                    </a:cubicBezTo>
                    <a:cubicBezTo>
                      <a:pt x="61" y="32"/>
                      <a:pt x="60" y="30"/>
                      <a:pt x="60" y="30"/>
                    </a:cubicBezTo>
                    <a:cubicBezTo>
                      <a:pt x="60" y="32"/>
                      <a:pt x="60" y="32"/>
                      <a:pt x="60" y="32"/>
                    </a:cubicBezTo>
                    <a:cubicBezTo>
                      <a:pt x="60" y="32"/>
                      <a:pt x="60" y="32"/>
                      <a:pt x="59" y="31"/>
                    </a:cubicBezTo>
                    <a:cubicBezTo>
                      <a:pt x="58" y="31"/>
                      <a:pt x="61" y="36"/>
                      <a:pt x="60" y="35"/>
                    </a:cubicBezTo>
                    <a:cubicBezTo>
                      <a:pt x="59" y="33"/>
                      <a:pt x="59" y="33"/>
                      <a:pt x="58" y="33"/>
                    </a:cubicBezTo>
                    <a:cubicBezTo>
                      <a:pt x="58" y="34"/>
                      <a:pt x="58" y="34"/>
                      <a:pt x="58" y="34"/>
                    </a:cubicBezTo>
                    <a:cubicBezTo>
                      <a:pt x="59" y="35"/>
                      <a:pt x="58" y="33"/>
                      <a:pt x="59" y="34"/>
                    </a:cubicBezTo>
                    <a:cubicBezTo>
                      <a:pt x="60" y="34"/>
                      <a:pt x="59" y="34"/>
                      <a:pt x="59" y="35"/>
                    </a:cubicBezTo>
                    <a:cubicBezTo>
                      <a:pt x="56" y="32"/>
                      <a:pt x="57" y="35"/>
                      <a:pt x="55" y="34"/>
                    </a:cubicBezTo>
                    <a:cubicBezTo>
                      <a:pt x="56" y="36"/>
                      <a:pt x="55" y="35"/>
                      <a:pt x="55" y="36"/>
                    </a:cubicBezTo>
                    <a:cubicBezTo>
                      <a:pt x="54" y="34"/>
                      <a:pt x="55" y="37"/>
                      <a:pt x="54" y="36"/>
                    </a:cubicBezTo>
                    <a:cubicBezTo>
                      <a:pt x="55" y="38"/>
                      <a:pt x="55" y="38"/>
                      <a:pt x="55" y="38"/>
                    </a:cubicBezTo>
                    <a:cubicBezTo>
                      <a:pt x="54" y="37"/>
                      <a:pt x="57" y="41"/>
                      <a:pt x="55" y="39"/>
                    </a:cubicBezTo>
                    <a:cubicBezTo>
                      <a:pt x="54" y="39"/>
                      <a:pt x="54" y="38"/>
                      <a:pt x="53" y="37"/>
                    </a:cubicBezTo>
                    <a:cubicBezTo>
                      <a:pt x="51" y="35"/>
                      <a:pt x="54" y="40"/>
                      <a:pt x="52" y="38"/>
                    </a:cubicBezTo>
                    <a:cubicBezTo>
                      <a:pt x="52" y="38"/>
                      <a:pt x="53" y="40"/>
                      <a:pt x="54" y="41"/>
                    </a:cubicBezTo>
                    <a:cubicBezTo>
                      <a:pt x="53" y="40"/>
                      <a:pt x="51" y="39"/>
                      <a:pt x="51" y="39"/>
                    </a:cubicBezTo>
                    <a:cubicBezTo>
                      <a:pt x="51" y="40"/>
                      <a:pt x="51" y="40"/>
                      <a:pt x="51" y="40"/>
                    </a:cubicBezTo>
                    <a:cubicBezTo>
                      <a:pt x="50" y="39"/>
                      <a:pt x="50" y="39"/>
                      <a:pt x="50" y="39"/>
                    </a:cubicBezTo>
                    <a:cubicBezTo>
                      <a:pt x="49" y="39"/>
                      <a:pt x="50" y="40"/>
                      <a:pt x="50" y="41"/>
                    </a:cubicBezTo>
                    <a:cubicBezTo>
                      <a:pt x="49" y="39"/>
                      <a:pt x="48" y="41"/>
                      <a:pt x="47" y="40"/>
                    </a:cubicBezTo>
                    <a:cubicBezTo>
                      <a:pt x="49" y="42"/>
                      <a:pt x="46" y="40"/>
                      <a:pt x="48" y="43"/>
                    </a:cubicBezTo>
                    <a:cubicBezTo>
                      <a:pt x="47" y="42"/>
                      <a:pt x="47" y="42"/>
                      <a:pt x="47" y="42"/>
                    </a:cubicBezTo>
                    <a:cubicBezTo>
                      <a:pt x="48" y="43"/>
                      <a:pt x="49" y="44"/>
                      <a:pt x="49" y="45"/>
                    </a:cubicBezTo>
                    <a:cubicBezTo>
                      <a:pt x="47" y="43"/>
                      <a:pt x="47" y="43"/>
                      <a:pt x="47" y="43"/>
                    </a:cubicBezTo>
                    <a:cubicBezTo>
                      <a:pt x="46" y="41"/>
                      <a:pt x="47" y="43"/>
                      <a:pt x="46" y="42"/>
                    </a:cubicBezTo>
                    <a:cubicBezTo>
                      <a:pt x="47" y="43"/>
                      <a:pt x="45" y="42"/>
                      <a:pt x="46" y="44"/>
                    </a:cubicBezTo>
                    <a:cubicBezTo>
                      <a:pt x="47" y="44"/>
                      <a:pt x="47" y="44"/>
                      <a:pt x="47" y="44"/>
                    </a:cubicBezTo>
                    <a:cubicBezTo>
                      <a:pt x="47" y="45"/>
                      <a:pt x="47" y="45"/>
                      <a:pt x="47" y="46"/>
                    </a:cubicBezTo>
                    <a:cubicBezTo>
                      <a:pt x="47" y="46"/>
                      <a:pt x="45" y="44"/>
                      <a:pt x="45" y="44"/>
                    </a:cubicBezTo>
                    <a:cubicBezTo>
                      <a:pt x="45" y="44"/>
                      <a:pt x="45" y="44"/>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4" y="45"/>
                      <a:pt x="44" y="45"/>
                    </a:cubicBezTo>
                    <a:cubicBezTo>
                      <a:pt x="44" y="45"/>
                      <a:pt x="44" y="45"/>
                      <a:pt x="44" y="45"/>
                    </a:cubicBezTo>
                    <a:cubicBezTo>
                      <a:pt x="44" y="45"/>
                      <a:pt x="44" y="45"/>
                      <a:pt x="44" y="45"/>
                    </a:cubicBezTo>
                    <a:cubicBezTo>
                      <a:pt x="43" y="44"/>
                      <a:pt x="43" y="44"/>
                      <a:pt x="43" y="44"/>
                    </a:cubicBezTo>
                    <a:cubicBezTo>
                      <a:pt x="43" y="44"/>
                      <a:pt x="43" y="45"/>
                      <a:pt x="44" y="46"/>
                    </a:cubicBezTo>
                    <a:cubicBezTo>
                      <a:pt x="42" y="46"/>
                      <a:pt x="42" y="48"/>
                      <a:pt x="42" y="49"/>
                    </a:cubicBezTo>
                    <a:cubicBezTo>
                      <a:pt x="42" y="49"/>
                      <a:pt x="41" y="48"/>
                      <a:pt x="42" y="48"/>
                    </a:cubicBezTo>
                    <a:cubicBezTo>
                      <a:pt x="42" y="49"/>
                      <a:pt x="42" y="50"/>
                      <a:pt x="42" y="49"/>
                    </a:cubicBezTo>
                    <a:cubicBezTo>
                      <a:pt x="42" y="50"/>
                      <a:pt x="41" y="48"/>
                      <a:pt x="40" y="49"/>
                    </a:cubicBezTo>
                    <a:cubicBezTo>
                      <a:pt x="40" y="48"/>
                      <a:pt x="41" y="50"/>
                      <a:pt x="41" y="50"/>
                    </a:cubicBezTo>
                    <a:cubicBezTo>
                      <a:pt x="39" y="48"/>
                      <a:pt x="41" y="52"/>
                      <a:pt x="39" y="51"/>
                    </a:cubicBezTo>
                    <a:cubicBezTo>
                      <a:pt x="40" y="52"/>
                      <a:pt x="39" y="51"/>
                      <a:pt x="39" y="50"/>
                    </a:cubicBezTo>
                    <a:cubicBezTo>
                      <a:pt x="39" y="51"/>
                      <a:pt x="38" y="52"/>
                      <a:pt x="39" y="54"/>
                    </a:cubicBezTo>
                    <a:cubicBezTo>
                      <a:pt x="38" y="53"/>
                      <a:pt x="38" y="53"/>
                      <a:pt x="38" y="53"/>
                    </a:cubicBezTo>
                    <a:cubicBezTo>
                      <a:pt x="38" y="53"/>
                      <a:pt x="38" y="53"/>
                      <a:pt x="38" y="54"/>
                    </a:cubicBezTo>
                    <a:cubicBezTo>
                      <a:pt x="39" y="55"/>
                      <a:pt x="40" y="56"/>
                      <a:pt x="39" y="56"/>
                    </a:cubicBezTo>
                    <a:cubicBezTo>
                      <a:pt x="39" y="56"/>
                      <a:pt x="39" y="56"/>
                      <a:pt x="39" y="56"/>
                    </a:cubicBezTo>
                    <a:cubicBezTo>
                      <a:pt x="39" y="56"/>
                      <a:pt x="39" y="57"/>
                      <a:pt x="39" y="57"/>
                    </a:cubicBezTo>
                    <a:cubicBezTo>
                      <a:pt x="38" y="57"/>
                      <a:pt x="39" y="57"/>
                      <a:pt x="38" y="56"/>
                    </a:cubicBezTo>
                    <a:cubicBezTo>
                      <a:pt x="36" y="54"/>
                      <a:pt x="36" y="56"/>
                      <a:pt x="36" y="56"/>
                    </a:cubicBezTo>
                    <a:cubicBezTo>
                      <a:pt x="37" y="57"/>
                      <a:pt x="37" y="57"/>
                      <a:pt x="37" y="57"/>
                    </a:cubicBezTo>
                    <a:cubicBezTo>
                      <a:pt x="37" y="58"/>
                      <a:pt x="36" y="56"/>
                      <a:pt x="36" y="56"/>
                    </a:cubicBezTo>
                    <a:cubicBezTo>
                      <a:pt x="38" y="61"/>
                      <a:pt x="38" y="61"/>
                      <a:pt x="38" y="61"/>
                    </a:cubicBezTo>
                    <a:cubicBezTo>
                      <a:pt x="38" y="60"/>
                      <a:pt x="37" y="59"/>
                      <a:pt x="36" y="58"/>
                    </a:cubicBezTo>
                    <a:cubicBezTo>
                      <a:pt x="36" y="59"/>
                      <a:pt x="37" y="61"/>
                      <a:pt x="38" y="63"/>
                    </a:cubicBezTo>
                    <a:cubicBezTo>
                      <a:pt x="38" y="63"/>
                      <a:pt x="38" y="64"/>
                      <a:pt x="38" y="64"/>
                    </a:cubicBezTo>
                    <a:cubicBezTo>
                      <a:pt x="37" y="63"/>
                      <a:pt x="38" y="64"/>
                      <a:pt x="37" y="63"/>
                    </a:cubicBezTo>
                    <a:cubicBezTo>
                      <a:pt x="36" y="63"/>
                      <a:pt x="36" y="63"/>
                      <a:pt x="36" y="63"/>
                    </a:cubicBezTo>
                    <a:cubicBezTo>
                      <a:pt x="36" y="62"/>
                      <a:pt x="34" y="61"/>
                      <a:pt x="34" y="60"/>
                    </a:cubicBezTo>
                    <a:cubicBezTo>
                      <a:pt x="34" y="61"/>
                      <a:pt x="33" y="61"/>
                      <a:pt x="32" y="61"/>
                    </a:cubicBezTo>
                    <a:cubicBezTo>
                      <a:pt x="34" y="63"/>
                      <a:pt x="32" y="63"/>
                      <a:pt x="34" y="65"/>
                    </a:cubicBezTo>
                    <a:cubicBezTo>
                      <a:pt x="34" y="65"/>
                      <a:pt x="32" y="63"/>
                      <a:pt x="32" y="63"/>
                    </a:cubicBezTo>
                    <a:cubicBezTo>
                      <a:pt x="32" y="64"/>
                      <a:pt x="31" y="64"/>
                      <a:pt x="31" y="65"/>
                    </a:cubicBezTo>
                    <a:cubicBezTo>
                      <a:pt x="30" y="65"/>
                      <a:pt x="30" y="65"/>
                      <a:pt x="30" y="65"/>
                    </a:cubicBezTo>
                    <a:cubicBezTo>
                      <a:pt x="30" y="66"/>
                      <a:pt x="29" y="66"/>
                      <a:pt x="30" y="68"/>
                    </a:cubicBezTo>
                    <a:cubicBezTo>
                      <a:pt x="30" y="67"/>
                      <a:pt x="30" y="67"/>
                      <a:pt x="30" y="67"/>
                    </a:cubicBezTo>
                    <a:cubicBezTo>
                      <a:pt x="28" y="67"/>
                      <a:pt x="32" y="69"/>
                      <a:pt x="30" y="69"/>
                    </a:cubicBezTo>
                    <a:cubicBezTo>
                      <a:pt x="29" y="68"/>
                      <a:pt x="29" y="68"/>
                      <a:pt x="29" y="68"/>
                    </a:cubicBezTo>
                    <a:cubicBezTo>
                      <a:pt x="30" y="69"/>
                      <a:pt x="28" y="68"/>
                      <a:pt x="29" y="70"/>
                    </a:cubicBezTo>
                    <a:cubicBezTo>
                      <a:pt x="28" y="68"/>
                      <a:pt x="28" y="68"/>
                      <a:pt x="28" y="68"/>
                    </a:cubicBezTo>
                    <a:cubicBezTo>
                      <a:pt x="28" y="69"/>
                      <a:pt x="28" y="69"/>
                      <a:pt x="28" y="71"/>
                    </a:cubicBezTo>
                    <a:cubicBezTo>
                      <a:pt x="27" y="69"/>
                      <a:pt x="27" y="69"/>
                      <a:pt x="27" y="69"/>
                    </a:cubicBezTo>
                    <a:cubicBezTo>
                      <a:pt x="26" y="69"/>
                      <a:pt x="28" y="71"/>
                      <a:pt x="27" y="71"/>
                    </a:cubicBezTo>
                    <a:cubicBezTo>
                      <a:pt x="27" y="71"/>
                      <a:pt x="26" y="71"/>
                      <a:pt x="26" y="70"/>
                    </a:cubicBezTo>
                    <a:cubicBezTo>
                      <a:pt x="27" y="71"/>
                      <a:pt x="26" y="72"/>
                      <a:pt x="27" y="72"/>
                    </a:cubicBezTo>
                    <a:cubicBezTo>
                      <a:pt x="25" y="71"/>
                      <a:pt x="25" y="71"/>
                      <a:pt x="25" y="71"/>
                    </a:cubicBezTo>
                    <a:cubicBezTo>
                      <a:pt x="23" y="73"/>
                      <a:pt x="21" y="75"/>
                      <a:pt x="21" y="78"/>
                    </a:cubicBezTo>
                    <a:cubicBezTo>
                      <a:pt x="19" y="77"/>
                      <a:pt x="20" y="77"/>
                      <a:pt x="19" y="76"/>
                    </a:cubicBezTo>
                    <a:cubicBezTo>
                      <a:pt x="20" y="77"/>
                      <a:pt x="19" y="77"/>
                      <a:pt x="19" y="78"/>
                    </a:cubicBezTo>
                    <a:cubicBezTo>
                      <a:pt x="19" y="77"/>
                      <a:pt x="19" y="77"/>
                      <a:pt x="19" y="77"/>
                    </a:cubicBezTo>
                    <a:cubicBezTo>
                      <a:pt x="19" y="78"/>
                      <a:pt x="18" y="77"/>
                      <a:pt x="18" y="78"/>
                    </a:cubicBezTo>
                    <a:cubicBezTo>
                      <a:pt x="18" y="78"/>
                      <a:pt x="18" y="78"/>
                      <a:pt x="18" y="78"/>
                    </a:cubicBezTo>
                    <a:cubicBezTo>
                      <a:pt x="19" y="80"/>
                      <a:pt x="16" y="77"/>
                      <a:pt x="18" y="79"/>
                    </a:cubicBezTo>
                    <a:cubicBezTo>
                      <a:pt x="16" y="78"/>
                      <a:pt x="16" y="78"/>
                      <a:pt x="16" y="78"/>
                    </a:cubicBezTo>
                    <a:cubicBezTo>
                      <a:pt x="18" y="80"/>
                      <a:pt x="15" y="78"/>
                      <a:pt x="17" y="80"/>
                    </a:cubicBezTo>
                    <a:cubicBezTo>
                      <a:pt x="16" y="80"/>
                      <a:pt x="16" y="80"/>
                      <a:pt x="16" y="80"/>
                    </a:cubicBezTo>
                    <a:cubicBezTo>
                      <a:pt x="15" y="79"/>
                      <a:pt x="18" y="82"/>
                      <a:pt x="16" y="81"/>
                    </a:cubicBezTo>
                    <a:cubicBezTo>
                      <a:pt x="16" y="82"/>
                      <a:pt x="16" y="83"/>
                      <a:pt x="17" y="84"/>
                    </a:cubicBezTo>
                    <a:cubicBezTo>
                      <a:pt x="15" y="82"/>
                      <a:pt x="15" y="82"/>
                      <a:pt x="15" y="82"/>
                    </a:cubicBezTo>
                    <a:cubicBezTo>
                      <a:pt x="15" y="85"/>
                      <a:pt x="13" y="86"/>
                      <a:pt x="14" y="89"/>
                    </a:cubicBezTo>
                    <a:cubicBezTo>
                      <a:pt x="13" y="88"/>
                      <a:pt x="13" y="88"/>
                      <a:pt x="13" y="88"/>
                    </a:cubicBezTo>
                    <a:cubicBezTo>
                      <a:pt x="14" y="90"/>
                      <a:pt x="10" y="89"/>
                      <a:pt x="13" y="92"/>
                    </a:cubicBezTo>
                    <a:cubicBezTo>
                      <a:pt x="14" y="93"/>
                      <a:pt x="14" y="93"/>
                      <a:pt x="14" y="93"/>
                    </a:cubicBezTo>
                    <a:cubicBezTo>
                      <a:pt x="12" y="92"/>
                      <a:pt x="12" y="92"/>
                      <a:pt x="12" y="92"/>
                    </a:cubicBezTo>
                    <a:cubicBezTo>
                      <a:pt x="13" y="93"/>
                      <a:pt x="11" y="93"/>
                      <a:pt x="13" y="94"/>
                    </a:cubicBezTo>
                    <a:cubicBezTo>
                      <a:pt x="12" y="94"/>
                      <a:pt x="12" y="93"/>
                      <a:pt x="12" y="93"/>
                    </a:cubicBezTo>
                    <a:cubicBezTo>
                      <a:pt x="11" y="93"/>
                      <a:pt x="13" y="95"/>
                      <a:pt x="12" y="95"/>
                    </a:cubicBezTo>
                    <a:cubicBezTo>
                      <a:pt x="11" y="95"/>
                      <a:pt x="11" y="95"/>
                      <a:pt x="11" y="95"/>
                    </a:cubicBezTo>
                    <a:cubicBezTo>
                      <a:pt x="8" y="95"/>
                      <a:pt x="4" y="96"/>
                      <a:pt x="6" y="100"/>
                    </a:cubicBezTo>
                    <a:cubicBezTo>
                      <a:pt x="6" y="101"/>
                      <a:pt x="4" y="99"/>
                      <a:pt x="4" y="99"/>
                    </a:cubicBezTo>
                    <a:cubicBezTo>
                      <a:pt x="6" y="103"/>
                      <a:pt x="0" y="102"/>
                      <a:pt x="3" y="107"/>
                    </a:cubicBezTo>
                    <a:cubicBezTo>
                      <a:pt x="4" y="109"/>
                      <a:pt x="9" y="112"/>
                      <a:pt x="9"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1" name="chenying0907 163"/>
              <p:cNvSpPr/>
              <p:nvPr/>
            </p:nvSpPr>
            <p:spPr bwMode="auto">
              <a:xfrm>
                <a:off x="4499" y="1925"/>
                <a:ext cx="3" cy="4"/>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2"/>
                      <a:pt x="1" y="2"/>
                      <a:pt x="1" y="2"/>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2" name="chenying0907 164"/>
              <p:cNvSpPr/>
              <p:nvPr/>
            </p:nvSpPr>
            <p:spPr bwMode="auto">
              <a:xfrm>
                <a:off x="3914" y="1322"/>
                <a:ext cx="2"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3" name="chenying0907 165"/>
              <p:cNvSpPr/>
              <p:nvPr/>
            </p:nvSpPr>
            <p:spPr bwMode="auto">
              <a:xfrm>
                <a:off x="3122" y="2198"/>
                <a:ext cx="2" cy="4"/>
              </a:xfrm>
              <a:custGeom>
                <a:avLst/>
                <a:gdLst>
                  <a:gd name="T0" fmla="*/ 0 w 2"/>
                  <a:gd name="T1" fmla="*/ 0 h 4"/>
                  <a:gd name="T2" fmla="*/ 0 w 2"/>
                  <a:gd name="T3" fmla="*/ 0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lnTo>
                      <a:pt x="0" y="0"/>
                    </a:lnTo>
                    <a:lnTo>
                      <a:pt x="2"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4" name="chenying0907 166"/>
              <p:cNvSpPr/>
              <p:nvPr/>
            </p:nvSpPr>
            <p:spPr bwMode="auto">
              <a:xfrm>
                <a:off x="3126" y="2183"/>
                <a:ext cx="3" cy="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0" y="0"/>
                    </a:cubicBezTo>
                    <a:cubicBezTo>
                      <a:pt x="0"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5" name="chenying0907 167"/>
              <p:cNvSpPr/>
              <p:nvPr/>
            </p:nvSpPr>
            <p:spPr bwMode="auto">
              <a:xfrm>
                <a:off x="3540" y="1543"/>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6" name="chenying0907 168"/>
              <p:cNvSpPr/>
              <p:nvPr/>
            </p:nvSpPr>
            <p:spPr bwMode="auto">
              <a:xfrm>
                <a:off x="3156" y="22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7" name="chenying0907 169"/>
              <p:cNvSpPr/>
              <p:nvPr/>
            </p:nvSpPr>
            <p:spPr bwMode="auto">
              <a:xfrm>
                <a:off x="3129" y="2183"/>
                <a:ext cx="0" cy="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8" name="chenying0907 170"/>
              <p:cNvSpPr/>
              <p:nvPr/>
            </p:nvSpPr>
            <p:spPr bwMode="auto">
              <a:xfrm>
                <a:off x="3129" y="219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69" name="chenying0907 171"/>
              <p:cNvSpPr/>
              <p:nvPr/>
            </p:nvSpPr>
            <p:spPr bwMode="auto">
              <a:xfrm>
                <a:off x="3129" y="2192"/>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0" name="chenying0907 172"/>
              <p:cNvSpPr/>
              <p:nvPr/>
            </p:nvSpPr>
            <p:spPr bwMode="auto">
              <a:xfrm>
                <a:off x="3205" y="2162"/>
                <a:ext cx="2" cy="9"/>
              </a:xfrm>
              <a:custGeom>
                <a:avLst/>
                <a:gdLst>
                  <a:gd name="T0" fmla="*/ 1 w 1"/>
                  <a:gd name="T1" fmla="*/ 2 h 4"/>
                  <a:gd name="T2" fmla="*/ 1 w 1"/>
                  <a:gd name="T3" fmla="*/ 0 h 4"/>
                  <a:gd name="T4" fmla="*/ 1 w 1"/>
                  <a:gd name="T5" fmla="*/ 4 h 4"/>
                  <a:gd name="T6" fmla="*/ 1 w 1"/>
                  <a:gd name="T7" fmla="*/ 4 h 4"/>
                  <a:gd name="T8" fmla="*/ 1 w 1"/>
                  <a:gd name="T9" fmla="*/ 3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cubicBezTo>
                      <a:pt x="1" y="1"/>
                      <a:pt x="1" y="0"/>
                      <a:pt x="1" y="0"/>
                    </a:cubicBezTo>
                    <a:cubicBezTo>
                      <a:pt x="1" y="1"/>
                      <a:pt x="0" y="3"/>
                      <a:pt x="1" y="4"/>
                    </a:cubicBezTo>
                    <a:cubicBezTo>
                      <a:pt x="1" y="4"/>
                      <a:pt x="1" y="4"/>
                      <a:pt x="1" y="4"/>
                    </a:cubicBezTo>
                    <a:cubicBezTo>
                      <a:pt x="1" y="4"/>
                      <a:pt x="1" y="3"/>
                      <a:pt x="1" y="3"/>
                    </a:cubicBezTo>
                    <a:cubicBezTo>
                      <a:pt x="1" y="3"/>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1" name="chenying0907 173"/>
              <p:cNvSpPr/>
              <p:nvPr/>
            </p:nvSpPr>
            <p:spPr bwMode="auto">
              <a:xfrm>
                <a:off x="3207" y="2166"/>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2" name="chenying0907 174"/>
              <p:cNvSpPr/>
              <p:nvPr/>
            </p:nvSpPr>
            <p:spPr bwMode="auto">
              <a:xfrm>
                <a:off x="3207" y="2169"/>
                <a:ext cx="0" cy="4"/>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3" name="chenying0907 175"/>
              <p:cNvSpPr/>
              <p:nvPr/>
            </p:nvSpPr>
            <p:spPr bwMode="auto">
              <a:xfrm>
                <a:off x="3194" y="2156"/>
                <a:ext cx="0" cy="6"/>
              </a:xfrm>
              <a:custGeom>
                <a:avLst/>
                <a:gdLst>
                  <a:gd name="T0" fmla="*/ 2 h 3"/>
                  <a:gd name="T1" fmla="*/ 2 h 3"/>
                  <a:gd name="T2" fmla="*/ 2 h 3"/>
                </a:gdLst>
                <a:ahLst/>
                <a:cxnLst>
                  <a:cxn ang="0">
                    <a:pos x="0" y="T0"/>
                  </a:cxn>
                  <a:cxn ang="0">
                    <a:pos x="0" y="T1"/>
                  </a:cxn>
                  <a:cxn ang="0">
                    <a:pos x="0" y="T2"/>
                  </a:cxn>
                </a:cxnLst>
                <a:rect l="0" t="0" r="r" b="b"/>
                <a:pathLst>
                  <a:path h="3">
                    <a:moveTo>
                      <a:pt x="0" y="2"/>
                    </a:moveTo>
                    <a:cubicBezTo>
                      <a:pt x="0" y="0"/>
                      <a:pt x="0" y="2"/>
                      <a:pt x="0" y="2"/>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4" name="chenying0907 176"/>
              <p:cNvSpPr/>
              <p:nvPr/>
            </p:nvSpPr>
            <p:spPr bwMode="auto">
              <a:xfrm>
                <a:off x="3209" y="219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5" name="chenying0907 177"/>
              <p:cNvSpPr/>
              <p:nvPr/>
            </p:nvSpPr>
            <p:spPr bwMode="auto">
              <a:xfrm>
                <a:off x="3472" y="20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6" name="chenying0907 178"/>
              <p:cNvSpPr/>
              <p:nvPr/>
            </p:nvSpPr>
            <p:spPr bwMode="auto">
              <a:xfrm>
                <a:off x="3201" y="2158"/>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7" name="chenying0907 179"/>
              <p:cNvSpPr/>
              <p:nvPr/>
            </p:nvSpPr>
            <p:spPr bwMode="auto">
              <a:xfrm>
                <a:off x="3211" y="2194"/>
                <a:ext cx="2" cy="4"/>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0"/>
                      <a:pt x="1" y="1"/>
                      <a:pt x="0" y="2"/>
                    </a:cubicBezTo>
                    <a:cubicBezTo>
                      <a:pt x="0" y="2"/>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8" name="chenying0907 180"/>
              <p:cNvSpPr/>
              <p:nvPr/>
            </p:nvSpPr>
            <p:spPr bwMode="auto">
              <a:xfrm>
                <a:off x="3317" y="2561"/>
                <a:ext cx="0" cy="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79" name="chenying0907 181"/>
              <p:cNvSpPr/>
              <p:nvPr/>
            </p:nvSpPr>
            <p:spPr bwMode="auto">
              <a:xfrm>
                <a:off x="3345" y="2535"/>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0" name="chenying0907 182"/>
              <p:cNvSpPr/>
              <p:nvPr/>
            </p:nvSpPr>
            <p:spPr bwMode="auto">
              <a:xfrm>
                <a:off x="3211" y="2192"/>
                <a:ext cx="2" cy="6"/>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1" y="0"/>
                      <a:pt x="1" y="0"/>
                      <a:pt x="1"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1" name="chenying0907 183"/>
              <p:cNvSpPr/>
              <p:nvPr/>
            </p:nvSpPr>
            <p:spPr bwMode="auto">
              <a:xfrm>
                <a:off x="3266" y="2548"/>
                <a:ext cx="3"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2" name="chenying0907 184"/>
              <p:cNvSpPr/>
              <p:nvPr/>
            </p:nvSpPr>
            <p:spPr bwMode="auto">
              <a:xfrm>
                <a:off x="3271" y="25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3" name="chenying0907 185"/>
              <p:cNvSpPr/>
              <p:nvPr/>
            </p:nvSpPr>
            <p:spPr bwMode="auto">
              <a:xfrm>
                <a:off x="3273" y="2557"/>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4" name="chenying0907 186"/>
              <p:cNvSpPr/>
              <p:nvPr/>
            </p:nvSpPr>
            <p:spPr bwMode="auto">
              <a:xfrm>
                <a:off x="3271" y="2557"/>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5" name="chenying0907 187"/>
              <p:cNvSpPr/>
              <p:nvPr/>
            </p:nvSpPr>
            <p:spPr bwMode="auto">
              <a:xfrm>
                <a:off x="4616" y="18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6" name="chenying0907 188"/>
              <p:cNvSpPr/>
              <p:nvPr/>
            </p:nvSpPr>
            <p:spPr bwMode="auto">
              <a:xfrm>
                <a:off x="3175" y="2211"/>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7" name="chenying0907 189"/>
              <p:cNvSpPr/>
              <p:nvPr/>
            </p:nvSpPr>
            <p:spPr bwMode="auto">
              <a:xfrm>
                <a:off x="3137" y="218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8" name="chenying0907 190"/>
              <p:cNvSpPr/>
              <p:nvPr/>
            </p:nvSpPr>
            <p:spPr bwMode="auto">
              <a:xfrm>
                <a:off x="3203" y="2166"/>
                <a:ext cx="2" cy="5"/>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89" name="chenying0907 191"/>
              <p:cNvSpPr/>
              <p:nvPr/>
            </p:nvSpPr>
            <p:spPr bwMode="auto">
              <a:xfrm>
                <a:off x="4497" y="1929"/>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0" name="chenying0907 192"/>
              <p:cNvSpPr/>
              <p:nvPr/>
            </p:nvSpPr>
            <p:spPr bwMode="auto">
              <a:xfrm>
                <a:off x="3082" y="2156"/>
                <a:ext cx="131" cy="91"/>
              </a:xfrm>
              <a:custGeom>
                <a:avLst/>
                <a:gdLst>
                  <a:gd name="T0" fmla="*/ 46 w 62"/>
                  <a:gd name="T1" fmla="*/ 23 h 43"/>
                  <a:gd name="T2" fmla="*/ 51 w 62"/>
                  <a:gd name="T3" fmla="*/ 20 h 43"/>
                  <a:gd name="T4" fmla="*/ 54 w 62"/>
                  <a:gd name="T5" fmla="*/ 19 h 43"/>
                  <a:gd name="T6" fmla="*/ 58 w 62"/>
                  <a:gd name="T7" fmla="*/ 21 h 43"/>
                  <a:gd name="T8" fmla="*/ 60 w 62"/>
                  <a:gd name="T9" fmla="*/ 20 h 43"/>
                  <a:gd name="T10" fmla="*/ 61 w 62"/>
                  <a:gd name="T11" fmla="*/ 16 h 43"/>
                  <a:gd name="T12" fmla="*/ 62 w 62"/>
                  <a:gd name="T13" fmla="*/ 13 h 43"/>
                  <a:gd name="T14" fmla="*/ 62 w 62"/>
                  <a:gd name="T15" fmla="*/ 11 h 43"/>
                  <a:gd name="T16" fmla="*/ 58 w 62"/>
                  <a:gd name="T17" fmla="*/ 12 h 43"/>
                  <a:gd name="T18" fmla="*/ 56 w 62"/>
                  <a:gd name="T19" fmla="*/ 9 h 43"/>
                  <a:gd name="T20" fmla="*/ 57 w 62"/>
                  <a:gd name="T21" fmla="*/ 2 h 43"/>
                  <a:gd name="T22" fmla="*/ 56 w 62"/>
                  <a:gd name="T23" fmla="*/ 2 h 43"/>
                  <a:gd name="T24" fmla="*/ 55 w 62"/>
                  <a:gd name="T25" fmla="*/ 5 h 43"/>
                  <a:gd name="T26" fmla="*/ 54 w 62"/>
                  <a:gd name="T27" fmla="*/ 3 h 43"/>
                  <a:gd name="T28" fmla="*/ 53 w 62"/>
                  <a:gd name="T29" fmla="*/ 8 h 43"/>
                  <a:gd name="T30" fmla="*/ 51 w 62"/>
                  <a:gd name="T31" fmla="*/ 3 h 43"/>
                  <a:gd name="T32" fmla="*/ 51 w 62"/>
                  <a:gd name="T33" fmla="*/ 1 h 43"/>
                  <a:gd name="T34" fmla="*/ 50 w 62"/>
                  <a:gd name="T35" fmla="*/ 4 h 43"/>
                  <a:gd name="T36" fmla="*/ 49 w 62"/>
                  <a:gd name="T37" fmla="*/ 2 h 43"/>
                  <a:gd name="T38" fmla="*/ 48 w 62"/>
                  <a:gd name="T39" fmla="*/ 7 h 43"/>
                  <a:gd name="T40" fmla="*/ 47 w 62"/>
                  <a:gd name="T41" fmla="*/ 12 h 43"/>
                  <a:gd name="T42" fmla="*/ 46 w 62"/>
                  <a:gd name="T43" fmla="*/ 7 h 43"/>
                  <a:gd name="T44" fmla="*/ 43 w 62"/>
                  <a:gd name="T45" fmla="*/ 7 h 43"/>
                  <a:gd name="T46" fmla="*/ 42 w 62"/>
                  <a:gd name="T47" fmla="*/ 7 h 43"/>
                  <a:gd name="T48" fmla="*/ 40 w 62"/>
                  <a:gd name="T49" fmla="*/ 8 h 43"/>
                  <a:gd name="T50" fmla="*/ 37 w 62"/>
                  <a:gd name="T51" fmla="*/ 9 h 43"/>
                  <a:gd name="T52" fmla="*/ 36 w 62"/>
                  <a:gd name="T53" fmla="*/ 10 h 43"/>
                  <a:gd name="T54" fmla="*/ 36 w 62"/>
                  <a:gd name="T55" fmla="*/ 10 h 43"/>
                  <a:gd name="T56" fmla="*/ 35 w 62"/>
                  <a:gd name="T57" fmla="*/ 12 h 43"/>
                  <a:gd name="T58" fmla="*/ 34 w 62"/>
                  <a:gd name="T59" fmla="*/ 10 h 43"/>
                  <a:gd name="T60" fmla="*/ 33 w 62"/>
                  <a:gd name="T61" fmla="*/ 12 h 43"/>
                  <a:gd name="T62" fmla="*/ 30 w 62"/>
                  <a:gd name="T63" fmla="*/ 11 h 43"/>
                  <a:gd name="T64" fmla="*/ 28 w 62"/>
                  <a:gd name="T65" fmla="*/ 12 h 43"/>
                  <a:gd name="T66" fmla="*/ 26 w 62"/>
                  <a:gd name="T67" fmla="*/ 12 h 43"/>
                  <a:gd name="T68" fmla="*/ 26 w 62"/>
                  <a:gd name="T69" fmla="*/ 14 h 43"/>
                  <a:gd name="T70" fmla="*/ 25 w 62"/>
                  <a:gd name="T71" fmla="*/ 13 h 43"/>
                  <a:gd name="T72" fmla="*/ 24 w 62"/>
                  <a:gd name="T73" fmla="*/ 15 h 43"/>
                  <a:gd name="T74" fmla="*/ 22 w 62"/>
                  <a:gd name="T75" fmla="*/ 16 h 43"/>
                  <a:gd name="T76" fmla="*/ 21 w 62"/>
                  <a:gd name="T77" fmla="*/ 17 h 43"/>
                  <a:gd name="T78" fmla="*/ 22 w 62"/>
                  <a:gd name="T79" fmla="*/ 25 h 43"/>
                  <a:gd name="T80" fmla="*/ 19 w 62"/>
                  <a:gd name="T81" fmla="*/ 21 h 43"/>
                  <a:gd name="T82" fmla="*/ 17 w 62"/>
                  <a:gd name="T83" fmla="*/ 23 h 43"/>
                  <a:gd name="T84" fmla="*/ 16 w 62"/>
                  <a:gd name="T85" fmla="*/ 23 h 43"/>
                  <a:gd name="T86" fmla="*/ 11 w 62"/>
                  <a:gd name="T87" fmla="*/ 24 h 43"/>
                  <a:gd name="T88" fmla="*/ 10 w 62"/>
                  <a:gd name="T89" fmla="*/ 24 h 43"/>
                  <a:gd name="T90" fmla="*/ 8 w 62"/>
                  <a:gd name="T91" fmla="*/ 31 h 43"/>
                  <a:gd name="T92" fmla="*/ 7 w 62"/>
                  <a:gd name="T93" fmla="*/ 32 h 43"/>
                  <a:gd name="T94" fmla="*/ 12 w 62"/>
                  <a:gd name="T95" fmla="*/ 41 h 43"/>
                  <a:gd name="T96" fmla="*/ 18 w 62"/>
                  <a:gd name="T97" fmla="*/ 38 h 43"/>
                  <a:gd name="T98" fmla="*/ 28 w 62"/>
                  <a:gd name="T99" fmla="*/ 27 h 43"/>
                  <a:gd name="T100" fmla="*/ 31 w 62"/>
                  <a:gd name="T101" fmla="*/ 31 h 43"/>
                  <a:gd name="T102" fmla="*/ 36 w 62"/>
                  <a:gd name="T103" fmla="*/ 29 h 43"/>
                  <a:gd name="T104" fmla="*/ 41 w 62"/>
                  <a:gd name="T105"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43">
                    <a:moveTo>
                      <a:pt x="44" y="25"/>
                    </a:moveTo>
                    <a:cubicBezTo>
                      <a:pt x="44" y="25"/>
                      <a:pt x="44" y="26"/>
                      <a:pt x="44" y="26"/>
                    </a:cubicBezTo>
                    <a:cubicBezTo>
                      <a:pt x="44" y="26"/>
                      <a:pt x="44" y="26"/>
                      <a:pt x="45" y="27"/>
                    </a:cubicBezTo>
                    <a:cubicBezTo>
                      <a:pt x="45" y="26"/>
                      <a:pt x="45" y="25"/>
                      <a:pt x="45" y="25"/>
                    </a:cubicBezTo>
                    <a:cubicBezTo>
                      <a:pt x="46" y="27"/>
                      <a:pt x="46" y="25"/>
                      <a:pt x="46" y="26"/>
                    </a:cubicBezTo>
                    <a:cubicBezTo>
                      <a:pt x="46" y="24"/>
                      <a:pt x="46" y="22"/>
                      <a:pt x="46" y="23"/>
                    </a:cubicBezTo>
                    <a:cubicBezTo>
                      <a:pt x="46" y="26"/>
                      <a:pt x="46" y="26"/>
                      <a:pt x="46" y="26"/>
                    </a:cubicBezTo>
                    <a:cubicBezTo>
                      <a:pt x="47" y="24"/>
                      <a:pt x="48" y="27"/>
                      <a:pt x="48" y="23"/>
                    </a:cubicBezTo>
                    <a:cubicBezTo>
                      <a:pt x="48" y="25"/>
                      <a:pt x="48" y="25"/>
                      <a:pt x="48" y="25"/>
                    </a:cubicBezTo>
                    <a:cubicBezTo>
                      <a:pt x="49" y="23"/>
                      <a:pt x="50" y="25"/>
                      <a:pt x="50" y="22"/>
                    </a:cubicBezTo>
                    <a:cubicBezTo>
                      <a:pt x="50" y="23"/>
                      <a:pt x="51" y="23"/>
                      <a:pt x="51" y="23"/>
                    </a:cubicBezTo>
                    <a:cubicBezTo>
                      <a:pt x="51" y="22"/>
                      <a:pt x="51" y="22"/>
                      <a:pt x="51" y="20"/>
                    </a:cubicBezTo>
                    <a:cubicBezTo>
                      <a:pt x="51" y="20"/>
                      <a:pt x="52" y="21"/>
                      <a:pt x="52" y="21"/>
                    </a:cubicBezTo>
                    <a:cubicBezTo>
                      <a:pt x="52" y="22"/>
                      <a:pt x="52" y="24"/>
                      <a:pt x="52" y="22"/>
                    </a:cubicBezTo>
                    <a:cubicBezTo>
                      <a:pt x="52" y="23"/>
                      <a:pt x="52" y="23"/>
                      <a:pt x="52" y="23"/>
                    </a:cubicBezTo>
                    <a:cubicBezTo>
                      <a:pt x="53" y="22"/>
                      <a:pt x="53" y="20"/>
                      <a:pt x="53" y="21"/>
                    </a:cubicBezTo>
                    <a:cubicBezTo>
                      <a:pt x="54" y="20"/>
                      <a:pt x="54" y="20"/>
                      <a:pt x="54" y="18"/>
                    </a:cubicBezTo>
                    <a:cubicBezTo>
                      <a:pt x="54" y="18"/>
                      <a:pt x="54" y="20"/>
                      <a:pt x="54" y="19"/>
                    </a:cubicBezTo>
                    <a:cubicBezTo>
                      <a:pt x="54" y="21"/>
                      <a:pt x="54" y="21"/>
                      <a:pt x="54" y="21"/>
                    </a:cubicBezTo>
                    <a:cubicBezTo>
                      <a:pt x="54" y="21"/>
                      <a:pt x="55" y="20"/>
                      <a:pt x="56" y="19"/>
                    </a:cubicBezTo>
                    <a:cubicBezTo>
                      <a:pt x="56" y="22"/>
                      <a:pt x="56" y="19"/>
                      <a:pt x="57" y="21"/>
                    </a:cubicBezTo>
                    <a:cubicBezTo>
                      <a:pt x="57" y="19"/>
                      <a:pt x="57" y="21"/>
                      <a:pt x="58" y="18"/>
                    </a:cubicBezTo>
                    <a:cubicBezTo>
                      <a:pt x="57" y="20"/>
                      <a:pt x="57" y="20"/>
                      <a:pt x="57" y="20"/>
                    </a:cubicBezTo>
                    <a:cubicBezTo>
                      <a:pt x="58" y="20"/>
                      <a:pt x="58" y="20"/>
                      <a:pt x="58" y="21"/>
                    </a:cubicBezTo>
                    <a:cubicBezTo>
                      <a:pt x="58" y="21"/>
                      <a:pt x="59" y="19"/>
                      <a:pt x="59" y="18"/>
                    </a:cubicBezTo>
                    <a:cubicBezTo>
                      <a:pt x="59" y="20"/>
                      <a:pt x="59" y="20"/>
                      <a:pt x="59" y="20"/>
                    </a:cubicBezTo>
                    <a:cubicBezTo>
                      <a:pt x="59" y="19"/>
                      <a:pt x="60" y="17"/>
                      <a:pt x="60" y="15"/>
                    </a:cubicBezTo>
                    <a:cubicBezTo>
                      <a:pt x="60" y="16"/>
                      <a:pt x="60" y="15"/>
                      <a:pt x="60" y="16"/>
                    </a:cubicBezTo>
                    <a:cubicBezTo>
                      <a:pt x="60" y="17"/>
                      <a:pt x="59" y="19"/>
                      <a:pt x="59" y="20"/>
                    </a:cubicBezTo>
                    <a:cubicBezTo>
                      <a:pt x="59" y="21"/>
                      <a:pt x="60" y="18"/>
                      <a:pt x="60" y="20"/>
                    </a:cubicBezTo>
                    <a:cubicBezTo>
                      <a:pt x="60" y="20"/>
                      <a:pt x="60" y="20"/>
                      <a:pt x="60" y="18"/>
                    </a:cubicBezTo>
                    <a:cubicBezTo>
                      <a:pt x="60" y="20"/>
                      <a:pt x="60" y="20"/>
                      <a:pt x="60" y="20"/>
                    </a:cubicBezTo>
                    <a:cubicBezTo>
                      <a:pt x="60" y="20"/>
                      <a:pt x="60" y="20"/>
                      <a:pt x="60" y="19"/>
                    </a:cubicBezTo>
                    <a:cubicBezTo>
                      <a:pt x="60" y="19"/>
                      <a:pt x="60" y="19"/>
                      <a:pt x="60" y="19"/>
                    </a:cubicBezTo>
                    <a:cubicBezTo>
                      <a:pt x="61" y="17"/>
                      <a:pt x="61" y="17"/>
                      <a:pt x="62" y="15"/>
                    </a:cubicBezTo>
                    <a:cubicBezTo>
                      <a:pt x="61" y="16"/>
                      <a:pt x="61" y="16"/>
                      <a:pt x="61" y="16"/>
                    </a:cubicBezTo>
                    <a:cubicBezTo>
                      <a:pt x="62" y="15"/>
                      <a:pt x="62" y="14"/>
                      <a:pt x="62" y="16"/>
                    </a:cubicBezTo>
                    <a:cubicBezTo>
                      <a:pt x="61" y="17"/>
                      <a:pt x="61" y="18"/>
                      <a:pt x="61" y="19"/>
                    </a:cubicBezTo>
                    <a:cubicBezTo>
                      <a:pt x="62" y="15"/>
                      <a:pt x="62" y="15"/>
                      <a:pt x="62" y="15"/>
                    </a:cubicBezTo>
                    <a:cubicBezTo>
                      <a:pt x="62" y="16"/>
                      <a:pt x="62" y="16"/>
                      <a:pt x="62" y="14"/>
                    </a:cubicBezTo>
                    <a:cubicBezTo>
                      <a:pt x="62" y="15"/>
                      <a:pt x="62" y="15"/>
                      <a:pt x="62" y="15"/>
                    </a:cubicBezTo>
                    <a:cubicBezTo>
                      <a:pt x="62" y="13"/>
                      <a:pt x="62" y="13"/>
                      <a:pt x="62" y="13"/>
                    </a:cubicBezTo>
                    <a:cubicBezTo>
                      <a:pt x="62" y="14"/>
                      <a:pt x="62" y="12"/>
                      <a:pt x="61" y="14"/>
                    </a:cubicBezTo>
                    <a:cubicBezTo>
                      <a:pt x="61" y="15"/>
                      <a:pt x="61" y="15"/>
                      <a:pt x="61" y="15"/>
                    </a:cubicBezTo>
                    <a:cubicBezTo>
                      <a:pt x="61" y="15"/>
                      <a:pt x="60" y="17"/>
                      <a:pt x="61" y="15"/>
                    </a:cubicBezTo>
                    <a:cubicBezTo>
                      <a:pt x="61" y="13"/>
                      <a:pt x="61" y="13"/>
                      <a:pt x="61" y="13"/>
                    </a:cubicBezTo>
                    <a:cubicBezTo>
                      <a:pt x="61" y="13"/>
                      <a:pt x="61" y="14"/>
                      <a:pt x="61" y="14"/>
                    </a:cubicBezTo>
                    <a:cubicBezTo>
                      <a:pt x="62" y="11"/>
                      <a:pt x="62" y="11"/>
                      <a:pt x="62" y="11"/>
                    </a:cubicBezTo>
                    <a:cubicBezTo>
                      <a:pt x="61" y="15"/>
                      <a:pt x="61" y="12"/>
                      <a:pt x="60" y="13"/>
                    </a:cubicBezTo>
                    <a:cubicBezTo>
                      <a:pt x="61" y="12"/>
                      <a:pt x="61" y="12"/>
                      <a:pt x="61" y="12"/>
                    </a:cubicBezTo>
                    <a:cubicBezTo>
                      <a:pt x="61" y="11"/>
                      <a:pt x="60" y="14"/>
                      <a:pt x="60" y="14"/>
                    </a:cubicBezTo>
                    <a:cubicBezTo>
                      <a:pt x="60" y="13"/>
                      <a:pt x="61" y="11"/>
                      <a:pt x="61" y="10"/>
                    </a:cubicBezTo>
                    <a:cubicBezTo>
                      <a:pt x="60" y="10"/>
                      <a:pt x="59" y="12"/>
                      <a:pt x="59" y="10"/>
                    </a:cubicBezTo>
                    <a:cubicBezTo>
                      <a:pt x="59" y="10"/>
                      <a:pt x="59" y="11"/>
                      <a:pt x="58" y="12"/>
                    </a:cubicBezTo>
                    <a:cubicBezTo>
                      <a:pt x="58" y="12"/>
                      <a:pt x="59" y="9"/>
                      <a:pt x="58" y="11"/>
                    </a:cubicBezTo>
                    <a:cubicBezTo>
                      <a:pt x="58" y="10"/>
                      <a:pt x="58" y="9"/>
                      <a:pt x="59" y="8"/>
                    </a:cubicBezTo>
                    <a:cubicBezTo>
                      <a:pt x="58" y="9"/>
                      <a:pt x="58" y="8"/>
                      <a:pt x="58" y="10"/>
                    </a:cubicBezTo>
                    <a:cubicBezTo>
                      <a:pt x="58" y="9"/>
                      <a:pt x="57" y="9"/>
                      <a:pt x="57" y="9"/>
                    </a:cubicBezTo>
                    <a:cubicBezTo>
                      <a:pt x="57" y="9"/>
                      <a:pt x="57" y="8"/>
                      <a:pt x="57" y="7"/>
                    </a:cubicBezTo>
                    <a:cubicBezTo>
                      <a:pt x="57" y="8"/>
                      <a:pt x="56" y="9"/>
                      <a:pt x="56" y="9"/>
                    </a:cubicBezTo>
                    <a:cubicBezTo>
                      <a:pt x="56" y="11"/>
                      <a:pt x="56" y="11"/>
                      <a:pt x="56" y="12"/>
                    </a:cubicBezTo>
                    <a:cubicBezTo>
                      <a:pt x="56" y="13"/>
                      <a:pt x="56" y="13"/>
                      <a:pt x="56" y="13"/>
                    </a:cubicBezTo>
                    <a:cubicBezTo>
                      <a:pt x="56" y="11"/>
                      <a:pt x="56" y="9"/>
                      <a:pt x="56" y="9"/>
                    </a:cubicBezTo>
                    <a:cubicBezTo>
                      <a:pt x="56" y="6"/>
                      <a:pt x="56" y="9"/>
                      <a:pt x="56" y="6"/>
                    </a:cubicBezTo>
                    <a:cubicBezTo>
                      <a:pt x="56" y="4"/>
                      <a:pt x="57" y="4"/>
                      <a:pt x="57" y="5"/>
                    </a:cubicBezTo>
                    <a:cubicBezTo>
                      <a:pt x="58" y="3"/>
                      <a:pt x="57" y="5"/>
                      <a:pt x="57" y="2"/>
                    </a:cubicBezTo>
                    <a:cubicBezTo>
                      <a:pt x="57" y="3"/>
                      <a:pt x="57" y="4"/>
                      <a:pt x="56" y="4"/>
                    </a:cubicBezTo>
                    <a:cubicBezTo>
                      <a:pt x="56" y="5"/>
                      <a:pt x="56" y="6"/>
                      <a:pt x="56" y="7"/>
                    </a:cubicBezTo>
                    <a:cubicBezTo>
                      <a:pt x="56" y="9"/>
                      <a:pt x="56" y="5"/>
                      <a:pt x="56" y="5"/>
                    </a:cubicBezTo>
                    <a:cubicBezTo>
                      <a:pt x="56" y="4"/>
                      <a:pt x="56" y="4"/>
                      <a:pt x="56" y="4"/>
                    </a:cubicBezTo>
                    <a:cubicBezTo>
                      <a:pt x="56" y="3"/>
                      <a:pt x="55" y="5"/>
                      <a:pt x="55" y="5"/>
                    </a:cubicBezTo>
                    <a:cubicBezTo>
                      <a:pt x="55" y="1"/>
                      <a:pt x="56" y="4"/>
                      <a:pt x="56" y="2"/>
                    </a:cubicBezTo>
                    <a:cubicBezTo>
                      <a:pt x="56" y="0"/>
                      <a:pt x="56" y="0"/>
                      <a:pt x="56" y="0"/>
                    </a:cubicBezTo>
                    <a:cubicBezTo>
                      <a:pt x="55" y="0"/>
                      <a:pt x="56" y="3"/>
                      <a:pt x="55" y="2"/>
                    </a:cubicBezTo>
                    <a:cubicBezTo>
                      <a:pt x="55" y="1"/>
                      <a:pt x="55" y="1"/>
                      <a:pt x="55" y="1"/>
                    </a:cubicBezTo>
                    <a:cubicBezTo>
                      <a:pt x="55" y="1"/>
                      <a:pt x="55" y="1"/>
                      <a:pt x="55" y="1"/>
                    </a:cubicBezTo>
                    <a:cubicBezTo>
                      <a:pt x="55" y="3"/>
                      <a:pt x="55" y="4"/>
                      <a:pt x="55" y="4"/>
                    </a:cubicBezTo>
                    <a:cubicBezTo>
                      <a:pt x="55" y="7"/>
                      <a:pt x="55" y="5"/>
                      <a:pt x="55" y="5"/>
                    </a:cubicBezTo>
                    <a:cubicBezTo>
                      <a:pt x="54" y="7"/>
                      <a:pt x="55" y="5"/>
                      <a:pt x="55" y="7"/>
                    </a:cubicBezTo>
                    <a:cubicBezTo>
                      <a:pt x="55" y="8"/>
                      <a:pt x="54" y="9"/>
                      <a:pt x="54" y="9"/>
                    </a:cubicBezTo>
                    <a:cubicBezTo>
                      <a:pt x="54" y="9"/>
                      <a:pt x="54" y="7"/>
                      <a:pt x="54" y="6"/>
                    </a:cubicBezTo>
                    <a:cubicBezTo>
                      <a:pt x="54" y="5"/>
                      <a:pt x="54" y="5"/>
                      <a:pt x="54" y="6"/>
                    </a:cubicBezTo>
                    <a:cubicBezTo>
                      <a:pt x="55" y="4"/>
                      <a:pt x="54" y="3"/>
                      <a:pt x="55" y="1"/>
                    </a:cubicBezTo>
                    <a:cubicBezTo>
                      <a:pt x="54" y="0"/>
                      <a:pt x="54" y="2"/>
                      <a:pt x="54" y="3"/>
                    </a:cubicBezTo>
                    <a:cubicBezTo>
                      <a:pt x="54" y="3"/>
                      <a:pt x="54" y="5"/>
                      <a:pt x="54" y="5"/>
                    </a:cubicBezTo>
                    <a:cubicBezTo>
                      <a:pt x="54" y="10"/>
                      <a:pt x="54" y="2"/>
                      <a:pt x="53" y="3"/>
                    </a:cubicBezTo>
                    <a:cubicBezTo>
                      <a:pt x="53" y="6"/>
                      <a:pt x="53" y="7"/>
                      <a:pt x="53" y="10"/>
                    </a:cubicBezTo>
                    <a:cubicBezTo>
                      <a:pt x="53" y="11"/>
                      <a:pt x="53" y="12"/>
                      <a:pt x="53" y="11"/>
                    </a:cubicBezTo>
                    <a:cubicBezTo>
                      <a:pt x="53" y="9"/>
                      <a:pt x="53" y="10"/>
                      <a:pt x="53" y="8"/>
                    </a:cubicBezTo>
                    <a:cubicBezTo>
                      <a:pt x="53" y="8"/>
                      <a:pt x="53" y="8"/>
                      <a:pt x="53" y="8"/>
                    </a:cubicBezTo>
                    <a:cubicBezTo>
                      <a:pt x="53" y="5"/>
                      <a:pt x="53" y="5"/>
                      <a:pt x="53" y="5"/>
                    </a:cubicBezTo>
                    <a:cubicBezTo>
                      <a:pt x="53" y="4"/>
                      <a:pt x="52" y="2"/>
                      <a:pt x="52" y="1"/>
                    </a:cubicBezTo>
                    <a:cubicBezTo>
                      <a:pt x="52" y="2"/>
                      <a:pt x="52" y="3"/>
                      <a:pt x="52" y="4"/>
                    </a:cubicBezTo>
                    <a:cubicBezTo>
                      <a:pt x="52" y="3"/>
                      <a:pt x="52" y="2"/>
                      <a:pt x="52" y="2"/>
                    </a:cubicBezTo>
                    <a:cubicBezTo>
                      <a:pt x="52" y="3"/>
                      <a:pt x="52" y="5"/>
                      <a:pt x="52" y="5"/>
                    </a:cubicBezTo>
                    <a:cubicBezTo>
                      <a:pt x="52" y="5"/>
                      <a:pt x="51" y="3"/>
                      <a:pt x="51" y="3"/>
                    </a:cubicBezTo>
                    <a:cubicBezTo>
                      <a:pt x="52" y="1"/>
                      <a:pt x="52" y="1"/>
                      <a:pt x="52" y="1"/>
                    </a:cubicBezTo>
                    <a:cubicBezTo>
                      <a:pt x="52" y="3"/>
                      <a:pt x="52" y="0"/>
                      <a:pt x="51" y="1"/>
                    </a:cubicBezTo>
                    <a:cubicBezTo>
                      <a:pt x="51" y="2"/>
                      <a:pt x="51" y="4"/>
                      <a:pt x="51" y="5"/>
                    </a:cubicBezTo>
                    <a:cubicBezTo>
                      <a:pt x="51" y="6"/>
                      <a:pt x="51" y="4"/>
                      <a:pt x="51" y="5"/>
                    </a:cubicBezTo>
                    <a:cubicBezTo>
                      <a:pt x="51" y="3"/>
                      <a:pt x="51" y="3"/>
                      <a:pt x="51" y="3"/>
                    </a:cubicBezTo>
                    <a:cubicBezTo>
                      <a:pt x="51" y="4"/>
                      <a:pt x="51" y="0"/>
                      <a:pt x="51" y="1"/>
                    </a:cubicBezTo>
                    <a:cubicBezTo>
                      <a:pt x="51" y="3"/>
                      <a:pt x="51" y="3"/>
                      <a:pt x="51" y="3"/>
                    </a:cubicBezTo>
                    <a:cubicBezTo>
                      <a:pt x="51" y="2"/>
                      <a:pt x="51" y="2"/>
                      <a:pt x="51" y="1"/>
                    </a:cubicBezTo>
                    <a:cubicBezTo>
                      <a:pt x="51" y="2"/>
                      <a:pt x="50" y="2"/>
                      <a:pt x="50" y="2"/>
                    </a:cubicBezTo>
                    <a:cubicBezTo>
                      <a:pt x="50" y="1"/>
                      <a:pt x="50" y="1"/>
                      <a:pt x="50" y="1"/>
                    </a:cubicBezTo>
                    <a:cubicBezTo>
                      <a:pt x="50" y="2"/>
                      <a:pt x="50" y="4"/>
                      <a:pt x="50" y="2"/>
                    </a:cubicBezTo>
                    <a:cubicBezTo>
                      <a:pt x="50" y="5"/>
                      <a:pt x="50" y="2"/>
                      <a:pt x="50" y="4"/>
                    </a:cubicBezTo>
                    <a:cubicBezTo>
                      <a:pt x="51" y="5"/>
                      <a:pt x="50" y="5"/>
                      <a:pt x="50" y="6"/>
                    </a:cubicBezTo>
                    <a:cubicBezTo>
                      <a:pt x="50" y="3"/>
                      <a:pt x="50" y="5"/>
                      <a:pt x="50" y="5"/>
                    </a:cubicBezTo>
                    <a:cubicBezTo>
                      <a:pt x="50" y="4"/>
                      <a:pt x="49" y="4"/>
                      <a:pt x="49" y="3"/>
                    </a:cubicBezTo>
                    <a:cubicBezTo>
                      <a:pt x="49" y="5"/>
                      <a:pt x="49" y="5"/>
                      <a:pt x="49" y="5"/>
                    </a:cubicBezTo>
                    <a:cubicBezTo>
                      <a:pt x="49" y="2"/>
                      <a:pt x="49" y="6"/>
                      <a:pt x="49" y="5"/>
                    </a:cubicBezTo>
                    <a:cubicBezTo>
                      <a:pt x="49" y="4"/>
                      <a:pt x="49" y="2"/>
                      <a:pt x="49" y="2"/>
                    </a:cubicBezTo>
                    <a:cubicBezTo>
                      <a:pt x="49" y="4"/>
                      <a:pt x="49" y="5"/>
                      <a:pt x="49" y="7"/>
                    </a:cubicBezTo>
                    <a:cubicBezTo>
                      <a:pt x="48" y="6"/>
                      <a:pt x="49" y="4"/>
                      <a:pt x="48" y="2"/>
                    </a:cubicBezTo>
                    <a:cubicBezTo>
                      <a:pt x="48" y="4"/>
                      <a:pt x="48" y="0"/>
                      <a:pt x="48" y="3"/>
                    </a:cubicBezTo>
                    <a:cubicBezTo>
                      <a:pt x="48" y="6"/>
                      <a:pt x="48" y="6"/>
                      <a:pt x="48" y="6"/>
                    </a:cubicBezTo>
                    <a:cubicBezTo>
                      <a:pt x="48" y="6"/>
                      <a:pt x="48" y="5"/>
                      <a:pt x="48" y="4"/>
                    </a:cubicBezTo>
                    <a:cubicBezTo>
                      <a:pt x="48" y="4"/>
                      <a:pt x="48" y="6"/>
                      <a:pt x="48" y="7"/>
                    </a:cubicBezTo>
                    <a:cubicBezTo>
                      <a:pt x="48" y="6"/>
                      <a:pt x="48" y="9"/>
                      <a:pt x="47" y="7"/>
                    </a:cubicBezTo>
                    <a:cubicBezTo>
                      <a:pt x="47" y="6"/>
                      <a:pt x="48" y="7"/>
                      <a:pt x="48" y="5"/>
                    </a:cubicBezTo>
                    <a:cubicBezTo>
                      <a:pt x="47" y="5"/>
                      <a:pt x="48" y="9"/>
                      <a:pt x="47" y="10"/>
                    </a:cubicBezTo>
                    <a:cubicBezTo>
                      <a:pt x="48" y="11"/>
                      <a:pt x="48" y="14"/>
                      <a:pt x="48" y="15"/>
                    </a:cubicBezTo>
                    <a:cubicBezTo>
                      <a:pt x="47" y="14"/>
                      <a:pt x="48" y="14"/>
                      <a:pt x="47" y="12"/>
                    </a:cubicBezTo>
                    <a:cubicBezTo>
                      <a:pt x="47" y="12"/>
                      <a:pt x="47" y="12"/>
                      <a:pt x="47" y="12"/>
                    </a:cubicBezTo>
                    <a:cubicBezTo>
                      <a:pt x="47" y="9"/>
                      <a:pt x="47" y="7"/>
                      <a:pt x="47" y="5"/>
                    </a:cubicBezTo>
                    <a:cubicBezTo>
                      <a:pt x="47" y="6"/>
                      <a:pt x="47" y="6"/>
                      <a:pt x="47" y="6"/>
                    </a:cubicBezTo>
                    <a:cubicBezTo>
                      <a:pt x="47" y="3"/>
                      <a:pt x="47" y="3"/>
                      <a:pt x="47" y="3"/>
                    </a:cubicBezTo>
                    <a:cubicBezTo>
                      <a:pt x="47" y="5"/>
                      <a:pt x="46" y="3"/>
                      <a:pt x="46" y="4"/>
                    </a:cubicBezTo>
                    <a:cubicBezTo>
                      <a:pt x="46" y="6"/>
                      <a:pt x="46" y="3"/>
                      <a:pt x="46" y="5"/>
                    </a:cubicBezTo>
                    <a:cubicBezTo>
                      <a:pt x="46" y="5"/>
                      <a:pt x="47" y="8"/>
                      <a:pt x="46" y="7"/>
                    </a:cubicBezTo>
                    <a:cubicBezTo>
                      <a:pt x="46" y="4"/>
                      <a:pt x="46" y="4"/>
                      <a:pt x="46" y="4"/>
                    </a:cubicBezTo>
                    <a:cubicBezTo>
                      <a:pt x="46" y="3"/>
                      <a:pt x="46" y="6"/>
                      <a:pt x="46" y="5"/>
                    </a:cubicBezTo>
                    <a:cubicBezTo>
                      <a:pt x="46" y="4"/>
                      <a:pt x="46" y="4"/>
                      <a:pt x="46" y="4"/>
                    </a:cubicBezTo>
                    <a:cubicBezTo>
                      <a:pt x="45" y="4"/>
                      <a:pt x="44" y="4"/>
                      <a:pt x="44" y="8"/>
                    </a:cubicBezTo>
                    <a:cubicBezTo>
                      <a:pt x="44" y="6"/>
                      <a:pt x="43" y="6"/>
                      <a:pt x="43" y="5"/>
                    </a:cubicBezTo>
                    <a:cubicBezTo>
                      <a:pt x="43" y="6"/>
                      <a:pt x="43" y="7"/>
                      <a:pt x="43" y="7"/>
                    </a:cubicBezTo>
                    <a:cubicBezTo>
                      <a:pt x="43" y="5"/>
                      <a:pt x="43" y="5"/>
                      <a:pt x="43" y="5"/>
                    </a:cubicBezTo>
                    <a:cubicBezTo>
                      <a:pt x="42" y="4"/>
                      <a:pt x="42" y="6"/>
                      <a:pt x="42" y="7"/>
                    </a:cubicBezTo>
                    <a:cubicBezTo>
                      <a:pt x="42" y="6"/>
                      <a:pt x="42" y="6"/>
                      <a:pt x="42" y="6"/>
                    </a:cubicBezTo>
                    <a:cubicBezTo>
                      <a:pt x="42" y="4"/>
                      <a:pt x="42" y="7"/>
                      <a:pt x="42" y="7"/>
                    </a:cubicBezTo>
                    <a:cubicBezTo>
                      <a:pt x="42" y="6"/>
                      <a:pt x="42" y="6"/>
                      <a:pt x="42" y="6"/>
                    </a:cubicBezTo>
                    <a:cubicBezTo>
                      <a:pt x="42" y="7"/>
                      <a:pt x="42" y="7"/>
                      <a:pt x="42" y="7"/>
                    </a:cubicBezTo>
                    <a:cubicBezTo>
                      <a:pt x="42" y="8"/>
                      <a:pt x="42" y="8"/>
                      <a:pt x="41" y="6"/>
                    </a:cubicBezTo>
                    <a:cubicBezTo>
                      <a:pt x="41" y="7"/>
                      <a:pt x="41" y="7"/>
                      <a:pt x="41" y="7"/>
                    </a:cubicBezTo>
                    <a:cubicBezTo>
                      <a:pt x="41" y="6"/>
                      <a:pt x="41" y="6"/>
                      <a:pt x="40" y="7"/>
                    </a:cubicBezTo>
                    <a:cubicBezTo>
                      <a:pt x="41" y="7"/>
                      <a:pt x="41" y="8"/>
                      <a:pt x="41" y="9"/>
                    </a:cubicBezTo>
                    <a:cubicBezTo>
                      <a:pt x="41" y="12"/>
                      <a:pt x="41" y="9"/>
                      <a:pt x="41" y="10"/>
                    </a:cubicBezTo>
                    <a:cubicBezTo>
                      <a:pt x="40" y="8"/>
                      <a:pt x="40" y="8"/>
                      <a:pt x="40" y="8"/>
                    </a:cubicBezTo>
                    <a:cubicBezTo>
                      <a:pt x="40" y="5"/>
                      <a:pt x="39" y="7"/>
                      <a:pt x="39" y="7"/>
                    </a:cubicBezTo>
                    <a:cubicBezTo>
                      <a:pt x="39" y="8"/>
                      <a:pt x="39" y="8"/>
                      <a:pt x="39" y="8"/>
                    </a:cubicBezTo>
                    <a:cubicBezTo>
                      <a:pt x="38" y="6"/>
                      <a:pt x="38" y="8"/>
                      <a:pt x="38" y="8"/>
                    </a:cubicBezTo>
                    <a:cubicBezTo>
                      <a:pt x="38" y="9"/>
                      <a:pt x="38" y="11"/>
                      <a:pt x="38" y="11"/>
                    </a:cubicBezTo>
                    <a:cubicBezTo>
                      <a:pt x="38" y="13"/>
                      <a:pt x="38" y="9"/>
                      <a:pt x="37" y="8"/>
                    </a:cubicBezTo>
                    <a:cubicBezTo>
                      <a:pt x="37" y="9"/>
                      <a:pt x="37" y="9"/>
                      <a:pt x="37" y="9"/>
                    </a:cubicBezTo>
                    <a:cubicBezTo>
                      <a:pt x="37" y="8"/>
                      <a:pt x="37" y="8"/>
                      <a:pt x="37" y="8"/>
                    </a:cubicBezTo>
                    <a:cubicBezTo>
                      <a:pt x="37" y="9"/>
                      <a:pt x="37" y="10"/>
                      <a:pt x="37" y="9"/>
                    </a:cubicBezTo>
                    <a:cubicBezTo>
                      <a:pt x="37" y="9"/>
                      <a:pt x="37" y="9"/>
                      <a:pt x="37" y="9"/>
                    </a:cubicBezTo>
                    <a:cubicBezTo>
                      <a:pt x="36" y="9"/>
                      <a:pt x="36" y="8"/>
                      <a:pt x="36" y="8"/>
                    </a:cubicBezTo>
                    <a:cubicBezTo>
                      <a:pt x="36" y="10"/>
                      <a:pt x="36" y="9"/>
                      <a:pt x="36" y="10"/>
                    </a:cubicBezTo>
                    <a:cubicBezTo>
                      <a:pt x="36" y="10"/>
                      <a:pt x="36" y="10"/>
                      <a:pt x="36" y="10"/>
                    </a:cubicBezTo>
                    <a:cubicBezTo>
                      <a:pt x="36" y="11"/>
                      <a:pt x="36" y="11"/>
                      <a:pt x="36" y="11"/>
                    </a:cubicBezTo>
                    <a:cubicBezTo>
                      <a:pt x="36" y="10"/>
                      <a:pt x="36" y="10"/>
                      <a:pt x="36" y="10"/>
                    </a:cubicBezTo>
                    <a:cubicBezTo>
                      <a:pt x="36" y="9"/>
                      <a:pt x="36" y="9"/>
                      <a:pt x="36" y="9"/>
                    </a:cubicBezTo>
                    <a:cubicBezTo>
                      <a:pt x="35" y="8"/>
                      <a:pt x="36" y="10"/>
                      <a:pt x="36" y="11"/>
                    </a:cubicBezTo>
                    <a:cubicBezTo>
                      <a:pt x="36" y="12"/>
                      <a:pt x="36" y="11"/>
                      <a:pt x="35" y="10"/>
                    </a:cubicBezTo>
                    <a:cubicBezTo>
                      <a:pt x="35" y="9"/>
                      <a:pt x="36" y="10"/>
                      <a:pt x="36" y="10"/>
                    </a:cubicBezTo>
                    <a:cubicBezTo>
                      <a:pt x="35" y="9"/>
                      <a:pt x="35" y="9"/>
                      <a:pt x="35" y="9"/>
                    </a:cubicBezTo>
                    <a:cubicBezTo>
                      <a:pt x="35" y="9"/>
                      <a:pt x="36" y="10"/>
                      <a:pt x="35" y="10"/>
                    </a:cubicBezTo>
                    <a:cubicBezTo>
                      <a:pt x="35" y="10"/>
                      <a:pt x="35" y="10"/>
                      <a:pt x="35" y="9"/>
                    </a:cubicBezTo>
                    <a:cubicBezTo>
                      <a:pt x="35" y="10"/>
                      <a:pt x="35" y="10"/>
                      <a:pt x="35" y="10"/>
                    </a:cubicBezTo>
                    <a:cubicBezTo>
                      <a:pt x="35" y="11"/>
                      <a:pt x="35" y="11"/>
                      <a:pt x="35" y="12"/>
                    </a:cubicBezTo>
                    <a:cubicBezTo>
                      <a:pt x="35" y="12"/>
                      <a:pt x="35" y="13"/>
                      <a:pt x="35" y="12"/>
                    </a:cubicBezTo>
                    <a:cubicBezTo>
                      <a:pt x="35" y="12"/>
                      <a:pt x="35" y="12"/>
                      <a:pt x="35" y="12"/>
                    </a:cubicBezTo>
                    <a:cubicBezTo>
                      <a:pt x="35" y="12"/>
                      <a:pt x="35" y="12"/>
                      <a:pt x="35" y="13"/>
                    </a:cubicBezTo>
                    <a:cubicBezTo>
                      <a:pt x="35" y="11"/>
                      <a:pt x="35" y="11"/>
                      <a:pt x="35" y="11"/>
                    </a:cubicBezTo>
                    <a:cubicBezTo>
                      <a:pt x="35" y="12"/>
                      <a:pt x="35" y="12"/>
                      <a:pt x="35" y="13"/>
                    </a:cubicBezTo>
                    <a:cubicBezTo>
                      <a:pt x="34" y="11"/>
                      <a:pt x="34" y="9"/>
                      <a:pt x="33" y="9"/>
                    </a:cubicBezTo>
                    <a:cubicBezTo>
                      <a:pt x="34" y="10"/>
                      <a:pt x="34" y="10"/>
                      <a:pt x="34" y="10"/>
                    </a:cubicBezTo>
                    <a:cubicBezTo>
                      <a:pt x="34" y="11"/>
                      <a:pt x="33" y="10"/>
                      <a:pt x="33" y="9"/>
                    </a:cubicBezTo>
                    <a:cubicBezTo>
                      <a:pt x="33" y="8"/>
                      <a:pt x="34" y="14"/>
                      <a:pt x="33" y="13"/>
                    </a:cubicBezTo>
                    <a:cubicBezTo>
                      <a:pt x="33" y="11"/>
                      <a:pt x="33" y="10"/>
                      <a:pt x="32" y="10"/>
                    </a:cubicBezTo>
                    <a:cubicBezTo>
                      <a:pt x="33" y="10"/>
                      <a:pt x="33" y="11"/>
                      <a:pt x="33" y="11"/>
                    </a:cubicBezTo>
                    <a:cubicBezTo>
                      <a:pt x="33" y="12"/>
                      <a:pt x="32" y="10"/>
                      <a:pt x="33" y="11"/>
                    </a:cubicBezTo>
                    <a:cubicBezTo>
                      <a:pt x="33" y="12"/>
                      <a:pt x="33" y="12"/>
                      <a:pt x="33" y="12"/>
                    </a:cubicBezTo>
                    <a:cubicBezTo>
                      <a:pt x="32" y="8"/>
                      <a:pt x="32" y="11"/>
                      <a:pt x="31" y="9"/>
                    </a:cubicBezTo>
                    <a:cubicBezTo>
                      <a:pt x="31" y="12"/>
                      <a:pt x="31" y="10"/>
                      <a:pt x="31" y="11"/>
                    </a:cubicBezTo>
                    <a:cubicBezTo>
                      <a:pt x="30" y="9"/>
                      <a:pt x="31" y="12"/>
                      <a:pt x="30" y="10"/>
                    </a:cubicBezTo>
                    <a:cubicBezTo>
                      <a:pt x="31" y="13"/>
                      <a:pt x="31" y="13"/>
                      <a:pt x="31" y="13"/>
                    </a:cubicBezTo>
                    <a:cubicBezTo>
                      <a:pt x="30" y="11"/>
                      <a:pt x="32" y="16"/>
                      <a:pt x="31" y="13"/>
                    </a:cubicBezTo>
                    <a:cubicBezTo>
                      <a:pt x="30" y="13"/>
                      <a:pt x="30" y="12"/>
                      <a:pt x="30" y="11"/>
                    </a:cubicBezTo>
                    <a:cubicBezTo>
                      <a:pt x="29" y="9"/>
                      <a:pt x="30" y="14"/>
                      <a:pt x="29" y="11"/>
                    </a:cubicBezTo>
                    <a:cubicBezTo>
                      <a:pt x="30" y="14"/>
                      <a:pt x="30" y="14"/>
                      <a:pt x="30" y="14"/>
                    </a:cubicBezTo>
                    <a:cubicBezTo>
                      <a:pt x="30" y="13"/>
                      <a:pt x="29" y="12"/>
                      <a:pt x="29" y="11"/>
                    </a:cubicBezTo>
                    <a:cubicBezTo>
                      <a:pt x="29" y="12"/>
                      <a:pt x="29" y="13"/>
                      <a:pt x="29" y="12"/>
                    </a:cubicBezTo>
                    <a:cubicBezTo>
                      <a:pt x="28" y="11"/>
                      <a:pt x="28" y="11"/>
                      <a:pt x="28" y="11"/>
                    </a:cubicBezTo>
                    <a:cubicBezTo>
                      <a:pt x="28" y="10"/>
                      <a:pt x="28" y="11"/>
                      <a:pt x="28" y="12"/>
                    </a:cubicBezTo>
                    <a:cubicBezTo>
                      <a:pt x="28" y="11"/>
                      <a:pt x="28" y="12"/>
                      <a:pt x="27" y="11"/>
                    </a:cubicBezTo>
                    <a:cubicBezTo>
                      <a:pt x="28" y="13"/>
                      <a:pt x="26" y="10"/>
                      <a:pt x="27" y="13"/>
                    </a:cubicBezTo>
                    <a:cubicBezTo>
                      <a:pt x="27" y="12"/>
                      <a:pt x="27" y="12"/>
                      <a:pt x="27" y="12"/>
                    </a:cubicBezTo>
                    <a:cubicBezTo>
                      <a:pt x="27" y="13"/>
                      <a:pt x="28" y="15"/>
                      <a:pt x="28" y="15"/>
                    </a:cubicBezTo>
                    <a:cubicBezTo>
                      <a:pt x="27" y="13"/>
                      <a:pt x="27" y="13"/>
                      <a:pt x="27" y="13"/>
                    </a:cubicBezTo>
                    <a:cubicBezTo>
                      <a:pt x="26" y="11"/>
                      <a:pt x="27" y="13"/>
                      <a:pt x="26" y="12"/>
                    </a:cubicBezTo>
                    <a:cubicBezTo>
                      <a:pt x="27" y="13"/>
                      <a:pt x="26" y="12"/>
                      <a:pt x="26" y="13"/>
                    </a:cubicBezTo>
                    <a:cubicBezTo>
                      <a:pt x="26" y="14"/>
                      <a:pt x="26" y="14"/>
                      <a:pt x="26" y="14"/>
                    </a:cubicBezTo>
                    <a:cubicBezTo>
                      <a:pt x="27" y="15"/>
                      <a:pt x="27" y="15"/>
                      <a:pt x="27" y="15"/>
                    </a:cubicBezTo>
                    <a:cubicBezTo>
                      <a:pt x="26" y="15"/>
                      <a:pt x="26" y="13"/>
                      <a:pt x="26" y="13"/>
                    </a:cubicBezTo>
                    <a:cubicBezTo>
                      <a:pt x="25" y="12"/>
                      <a:pt x="26" y="13"/>
                      <a:pt x="26" y="13"/>
                    </a:cubicBezTo>
                    <a:cubicBezTo>
                      <a:pt x="26" y="13"/>
                      <a:pt x="26" y="13"/>
                      <a:pt x="26" y="14"/>
                    </a:cubicBezTo>
                    <a:cubicBezTo>
                      <a:pt x="26" y="13"/>
                      <a:pt x="26" y="13"/>
                      <a:pt x="26" y="13"/>
                    </a:cubicBezTo>
                    <a:cubicBezTo>
                      <a:pt x="26" y="13"/>
                      <a:pt x="26" y="13"/>
                      <a:pt x="26" y="14"/>
                    </a:cubicBezTo>
                    <a:cubicBezTo>
                      <a:pt x="26" y="13"/>
                      <a:pt x="26" y="13"/>
                      <a:pt x="25" y="13"/>
                    </a:cubicBezTo>
                    <a:cubicBezTo>
                      <a:pt x="26" y="13"/>
                      <a:pt x="26" y="13"/>
                      <a:pt x="26" y="13"/>
                    </a:cubicBezTo>
                    <a:cubicBezTo>
                      <a:pt x="25" y="13"/>
                      <a:pt x="25" y="13"/>
                      <a:pt x="25" y="13"/>
                    </a:cubicBezTo>
                    <a:cubicBezTo>
                      <a:pt x="25" y="13"/>
                      <a:pt x="25" y="13"/>
                      <a:pt x="25" y="13"/>
                    </a:cubicBezTo>
                    <a:cubicBezTo>
                      <a:pt x="25" y="13"/>
                      <a:pt x="25" y="13"/>
                      <a:pt x="25" y="13"/>
                    </a:cubicBezTo>
                    <a:cubicBezTo>
                      <a:pt x="25" y="11"/>
                      <a:pt x="25" y="11"/>
                      <a:pt x="25" y="11"/>
                    </a:cubicBezTo>
                    <a:cubicBezTo>
                      <a:pt x="24" y="11"/>
                      <a:pt x="25" y="13"/>
                      <a:pt x="25" y="13"/>
                    </a:cubicBezTo>
                    <a:cubicBezTo>
                      <a:pt x="24" y="12"/>
                      <a:pt x="24" y="14"/>
                      <a:pt x="24" y="15"/>
                    </a:cubicBezTo>
                    <a:cubicBezTo>
                      <a:pt x="24" y="15"/>
                      <a:pt x="24" y="14"/>
                      <a:pt x="24" y="14"/>
                    </a:cubicBezTo>
                    <a:cubicBezTo>
                      <a:pt x="24" y="15"/>
                      <a:pt x="24" y="16"/>
                      <a:pt x="24" y="15"/>
                    </a:cubicBezTo>
                    <a:cubicBezTo>
                      <a:pt x="24" y="16"/>
                      <a:pt x="23" y="14"/>
                      <a:pt x="23" y="14"/>
                    </a:cubicBezTo>
                    <a:cubicBezTo>
                      <a:pt x="23" y="14"/>
                      <a:pt x="24" y="15"/>
                      <a:pt x="24" y="15"/>
                    </a:cubicBezTo>
                    <a:cubicBezTo>
                      <a:pt x="23" y="13"/>
                      <a:pt x="23" y="17"/>
                      <a:pt x="23" y="15"/>
                    </a:cubicBezTo>
                    <a:cubicBezTo>
                      <a:pt x="23" y="15"/>
                      <a:pt x="22" y="14"/>
                      <a:pt x="22" y="14"/>
                    </a:cubicBezTo>
                    <a:cubicBezTo>
                      <a:pt x="22" y="15"/>
                      <a:pt x="22" y="16"/>
                      <a:pt x="23" y="17"/>
                    </a:cubicBezTo>
                    <a:cubicBezTo>
                      <a:pt x="22" y="16"/>
                      <a:pt x="22" y="16"/>
                      <a:pt x="22" y="16"/>
                    </a:cubicBezTo>
                    <a:cubicBezTo>
                      <a:pt x="22" y="16"/>
                      <a:pt x="22" y="16"/>
                      <a:pt x="22" y="17"/>
                    </a:cubicBezTo>
                    <a:cubicBezTo>
                      <a:pt x="23" y="18"/>
                      <a:pt x="23" y="20"/>
                      <a:pt x="23" y="19"/>
                    </a:cubicBezTo>
                    <a:cubicBezTo>
                      <a:pt x="23" y="19"/>
                      <a:pt x="23" y="19"/>
                      <a:pt x="23" y="19"/>
                    </a:cubicBezTo>
                    <a:cubicBezTo>
                      <a:pt x="22" y="20"/>
                      <a:pt x="22" y="20"/>
                      <a:pt x="22" y="20"/>
                    </a:cubicBezTo>
                    <a:cubicBezTo>
                      <a:pt x="22" y="19"/>
                      <a:pt x="22" y="20"/>
                      <a:pt x="22" y="19"/>
                    </a:cubicBezTo>
                    <a:cubicBezTo>
                      <a:pt x="21" y="16"/>
                      <a:pt x="21" y="17"/>
                      <a:pt x="21" y="17"/>
                    </a:cubicBezTo>
                    <a:cubicBezTo>
                      <a:pt x="21" y="19"/>
                      <a:pt x="21" y="19"/>
                      <a:pt x="21" y="19"/>
                    </a:cubicBezTo>
                    <a:cubicBezTo>
                      <a:pt x="21" y="19"/>
                      <a:pt x="21" y="17"/>
                      <a:pt x="21" y="17"/>
                    </a:cubicBezTo>
                    <a:cubicBezTo>
                      <a:pt x="22" y="22"/>
                      <a:pt x="22" y="22"/>
                      <a:pt x="22" y="22"/>
                    </a:cubicBezTo>
                    <a:cubicBezTo>
                      <a:pt x="22" y="22"/>
                      <a:pt x="21" y="20"/>
                      <a:pt x="21" y="19"/>
                    </a:cubicBezTo>
                    <a:cubicBezTo>
                      <a:pt x="21" y="20"/>
                      <a:pt x="22" y="22"/>
                      <a:pt x="22" y="24"/>
                    </a:cubicBezTo>
                    <a:cubicBezTo>
                      <a:pt x="22" y="24"/>
                      <a:pt x="22" y="25"/>
                      <a:pt x="22" y="25"/>
                    </a:cubicBezTo>
                    <a:cubicBezTo>
                      <a:pt x="21" y="24"/>
                      <a:pt x="22" y="25"/>
                      <a:pt x="22" y="24"/>
                    </a:cubicBezTo>
                    <a:cubicBezTo>
                      <a:pt x="21" y="22"/>
                      <a:pt x="21" y="22"/>
                      <a:pt x="21" y="22"/>
                    </a:cubicBezTo>
                    <a:cubicBezTo>
                      <a:pt x="21" y="22"/>
                      <a:pt x="20" y="20"/>
                      <a:pt x="20" y="19"/>
                    </a:cubicBezTo>
                    <a:cubicBezTo>
                      <a:pt x="20" y="20"/>
                      <a:pt x="19" y="19"/>
                      <a:pt x="19" y="19"/>
                    </a:cubicBezTo>
                    <a:cubicBezTo>
                      <a:pt x="20" y="22"/>
                      <a:pt x="19" y="21"/>
                      <a:pt x="20" y="23"/>
                    </a:cubicBezTo>
                    <a:cubicBezTo>
                      <a:pt x="20" y="24"/>
                      <a:pt x="19" y="21"/>
                      <a:pt x="19" y="21"/>
                    </a:cubicBezTo>
                    <a:cubicBezTo>
                      <a:pt x="19" y="22"/>
                      <a:pt x="18" y="21"/>
                      <a:pt x="18" y="22"/>
                    </a:cubicBezTo>
                    <a:cubicBezTo>
                      <a:pt x="18" y="21"/>
                      <a:pt x="18" y="21"/>
                      <a:pt x="18" y="21"/>
                    </a:cubicBezTo>
                    <a:cubicBezTo>
                      <a:pt x="18" y="22"/>
                      <a:pt x="17" y="21"/>
                      <a:pt x="18" y="24"/>
                    </a:cubicBezTo>
                    <a:cubicBezTo>
                      <a:pt x="17" y="22"/>
                      <a:pt x="17" y="22"/>
                      <a:pt x="17" y="22"/>
                    </a:cubicBezTo>
                    <a:cubicBezTo>
                      <a:pt x="17" y="22"/>
                      <a:pt x="19" y="25"/>
                      <a:pt x="18" y="24"/>
                    </a:cubicBezTo>
                    <a:cubicBezTo>
                      <a:pt x="17" y="23"/>
                      <a:pt x="17" y="23"/>
                      <a:pt x="17" y="23"/>
                    </a:cubicBezTo>
                    <a:cubicBezTo>
                      <a:pt x="18" y="24"/>
                      <a:pt x="16" y="22"/>
                      <a:pt x="17" y="24"/>
                    </a:cubicBezTo>
                    <a:cubicBezTo>
                      <a:pt x="17" y="23"/>
                      <a:pt x="17" y="23"/>
                      <a:pt x="17" y="23"/>
                    </a:cubicBezTo>
                    <a:cubicBezTo>
                      <a:pt x="17" y="23"/>
                      <a:pt x="16" y="23"/>
                      <a:pt x="17" y="25"/>
                    </a:cubicBezTo>
                    <a:cubicBezTo>
                      <a:pt x="16" y="23"/>
                      <a:pt x="16" y="23"/>
                      <a:pt x="16" y="23"/>
                    </a:cubicBezTo>
                    <a:cubicBezTo>
                      <a:pt x="15" y="22"/>
                      <a:pt x="17" y="25"/>
                      <a:pt x="16" y="24"/>
                    </a:cubicBezTo>
                    <a:cubicBezTo>
                      <a:pt x="16" y="24"/>
                      <a:pt x="16" y="23"/>
                      <a:pt x="16" y="23"/>
                    </a:cubicBezTo>
                    <a:cubicBezTo>
                      <a:pt x="16" y="24"/>
                      <a:pt x="16" y="24"/>
                      <a:pt x="16" y="25"/>
                    </a:cubicBezTo>
                    <a:cubicBezTo>
                      <a:pt x="15" y="23"/>
                      <a:pt x="15" y="23"/>
                      <a:pt x="15" y="23"/>
                    </a:cubicBezTo>
                    <a:cubicBezTo>
                      <a:pt x="14" y="23"/>
                      <a:pt x="13" y="23"/>
                      <a:pt x="13" y="26"/>
                    </a:cubicBezTo>
                    <a:cubicBezTo>
                      <a:pt x="11" y="24"/>
                      <a:pt x="12" y="24"/>
                      <a:pt x="11" y="23"/>
                    </a:cubicBezTo>
                    <a:cubicBezTo>
                      <a:pt x="12" y="25"/>
                      <a:pt x="11" y="24"/>
                      <a:pt x="11" y="24"/>
                    </a:cubicBezTo>
                    <a:cubicBezTo>
                      <a:pt x="11" y="24"/>
                      <a:pt x="11" y="24"/>
                      <a:pt x="11" y="24"/>
                    </a:cubicBezTo>
                    <a:cubicBezTo>
                      <a:pt x="11" y="25"/>
                      <a:pt x="11" y="23"/>
                      <a:pt x="11" y="24"/>
                    </a:cubicBezTo>
                    <a:cubicBezTo>
                      <a:pt x="11" y="25"/>
                      <a:pt x="11" y="25"/>
                      <a:pt x="11" y="25"/>
                    </a:cubicBezTo>
                    <a:cubicBezTo>
                      <a:pt x="12" y="26"/>
                      <a:pt x="10" y="22"/>
                      <a:pt x="11" y="25"/>
                    </a:cubicBezTo>
                    <a:cubicBezTo>
                      <a:pt x="10" y="23"/>
                      <a:pt x="10" y="23"/>
                      <a:pt x="10" y="23"/>
                    </a:cubicBezTo>
                    <a:cubicBezTo>
                      <a:pt x="11" y="26"/>
                      <a:pt x="9" y="23"/>
                      <a:pt x="10" y="25"/>
                    </a:cubicBezTo>
                    <a:cubicBezTo>
                      <a:pt x="10" y="24"/>
                      <a:pt x="10" y="24"/>
                      <a:pt x="10" y="24"/>
                    </a:cubicBezTo>
                    <a:cubicBezTo>
                      <a:pt x="9" y="24"/>
                      <a:pt x="11" y="27"/>
                      <a:pt x="10" y="25"/>
                    </a:cubicBezTo>
                    <a:cubicBezTo>
                      <a:pt x="10" y="26"/>
                      <a:pt x="10" y="26"/>
                      <a:pt x="11" y="28"/>
                    </a:cubicBezTo>
                    <a:cubicBezTo>
                      <a:pt x="9" y="26"/>
                      <a:pt x="9" y="26"/>
                      <a:pt x="9" y="26"/>
                    </a:cubicBezTo>
                    <a:cubicBezTo>
                      <a:pt x="9" y="27"/>
                      <a:pt x="8" y="27"/>
                      <a:pt x="9" y="30"/>
                    </a:cubicBezTo>
                    <a:cubicBezTo>
                      <a:pt x="8" y="29"/>
                      <a:pt x="8" y="29"/>
                      <a:pt x="8" y="29"/>
                    </a:cubicBezTo>
                    <a:cubicBezTo>
                      <a:pt x="9" y="31"/>
                      <a:pt x="6" y="27"/>
                      <a:pt x="8" y="31"/>
                    </a:cubicBezTo>
                    <a:cubicBezTo>
                      <a:pt x="9" y="33"/>
                      <a:pt x="9" y="33"/>
                      <a:pt x="9" y="33"/>
                    </a:cubicBezTo>
                    <a:cubicBezTo>
                      <a:pt x="8" y="30"/>
                      <a:pt x="8" y="30"/>
                      <a:pt x="8" y="30"/>
                    </a:cubicBezTo>
                    <a:cubicBezTo>
                      <a:pt x="8" y="32"/>
                      <a:pt x="7" y="31"/>
                      <a:pt x="8" y="32"/>
                    </a:cubicBezTo>
                    <a:cubicBezTo>
                      <a:pt x="7" y="31"/>
                      <a:pt x="7" y="31"/>
                      <a:pt x="7" y="31"/>
                    </a:cubicBezTo>
                    <a:cubicBezTo>
                      <a:pt x="7" y="31"/>
                      <a:pt x="8" y="33"/>
                      <a:pt x="8" y="33"/>
                    </a:cubicBezTo>
                    <a:cubicBezTo>
                      <a:pt x="7" y="32"/>
                      <a:pt x="7" y="32"/>
                      <a:pt x="7" y="32"/>
                    </a:cubicBezTo>
                    <a:cubicBezTo>
                      <a:pt x="5" y="30"/>
                      <a:pt x="2" y="29"/>
                      <a:pt x="4" y="33"/>
                    </a:cubicBezTo>
                    <a:cubicBezTo>
                      <a:pt x="4" y="33"/>
                      <a:pt x="3" y="31"/>
                      <a:pt x="3" y="31"/>
                    </a:cubicBezTo>
                    <a:cubicBezTo>
                      <a:pt x="4" y="34"/>
                      <a:pt x="0" y="30"/>
                      <a:pt x="2" y="35"/>
                    </a:cubicBezTo>
                    <a:cubicBezTo>
                      <a:pt x="3" y="36"/>
                      <a:pt x="6" y="41"/>
                      <a:pt x="6" y="41"/>
                    </a:cubicBezTo>
                    <a:cubicBezTo>
                      <a:pt x="6" y="39"/>
                      <a:pt x="9" y="40"/>
                      <a:pt x="11" y="42"/>
                    </a:cubicBezTo>
                    <a:cubicBezTo>
                      <a:pt x="11" y="41"/>
                      <a:pt x="11" y="40"/>
                      <a:pt x="12" y="41"/>
                    </a:cubicBezTo>
                    <a:cubicBezTo>
                      <a:pt x="13" y="40"/>
                      <a:pt x="17" y="43"/>
                      <a:pt x="17" y="40"/>
                    </a:cubicBezTo>
                    <a:cubicBezTo>
                      <a:pt x="17" y="40"/>
                      <a:pt x="16" y="39"/>
                      <a:pt x="16" y="38"/>
                    </a:cubicBezTo>
                    <a:cubicBezTo>
                      <a:pt x="17" y="39"/>
                      <a:pt x="17" y="39"/>
                      <a:pt x="17" y="39"/>
                    </a:cubicBezTo>
                    <a:cubicBezTo>
                      <a:pt x="16" y="38"/>
                      <a:pt x="16" y="38"/>
                      <a:pt x="16" y="38"/>
                    </a:cubicBezTo>
                    <a:cubicBezTo>
                      <a:pt x="16" y="37"/>
                      <a:pt x="17" y="39"/>
                      <a:pt x="17" y="39"/>
                    </a:cubicBezTo>
                    <a:cubicBezTo>
                      <a:pt x="17" y="39"/>
                      <a:pt x="18" y="38"/>
                      <a:pt x="18" y="38"/>
                    </a:cubicBezTo>
                    <a:cubicBezTo>
                      <a:pt x="18" y="36"/>
                      <a:pt x="19" y="38"/>
                      <a:pt x="18" y="36"/>
                    </a:cubicBezTo>
                    <a:cubicBezTo>
                      <a:pt x="18" y="37"/>
                      <a:pt x="18" y="37"/>
                      <a:pt x="18" y="37"/>
                    </a:cubicBezTo>
                    <a:cubicBezTo>
                      <a:pt x="18" y="36"/>
                      <a:pt x="18" y="35"/>
                      <a:pt x="20" y="38"/>
                    </a:cubicBezTo>
                    <a:cubicBezTo>
                      <a:pt x="22" y="39"/>
                      <a:pt x="23" y="37"/>
                      <a:pt x="25" y="37"/>
                    </a:cubicBezTo>
                    <a:cubicBezTo>
                      <a:pt x="26" y="35"/>
                      <a:pt x="27" y="33"/>
                      <a:pt x="29" y="32"/>
                    </a:cubicBezTo>
                    <a:cubicBezTo>
                      <a:pt x="28" y="28"/>
                      <a:pt x="29" y="30"/>
                      <a:pt x="28" y="27"/>
                    </a:cubicBezTo>
                    <a:cubicBezTo>
                      <a:pt x="29" y="28"/>
                      <a:pt x="29" y="28"/>
                      <a:pt x="29" y="28"/>
                    </a:cubicBezTo>
                    <a:cubicBezTo>
                      <a:pt x="28" y="26"/>
                      <a:pt x="29" y="28"/>
                      <a:pt x="30" y="29"/>
                    </a:cubicBezTo>
                    <a:cubicBezTo>
                      <a:pt x="29" y="28"/>
                      <a:pt x="30" y="29"/>
                      <a:pt x="29" y="27"/>
                    </a:cubicBezTo>
                    <a:cubicBezTo>
                      <a:pt x="29" y="25"/>
                      <a:pt x="30" y="30"/>
                      <a:pt x="30" y="29"/>
                    </a:cubicBezTo>
                    <a:cubicBezTo>
                      <a:pt x="30" y="29"/>
                      <a:pt x="30" y="27"/>
                      <a:pt x="30" y="28"/>
                    </a:cubicBezTo>
                    <a:cubicBezTo>
                      <a:pt x="30" y="26"/>
                      <a:pt x="30" y="29"/>
                      <a:pt x="31" y="31"/>
                    </a:cubicBezTo>
                    <a:cubicBezTo>
                      <a:pt x="32" y="30"/>
                      <a:pt x="32" y="28"/>
                      <a:pt x="33" y="29"/>
                    </a:cubicBezTo>
                    <a:cubicBezTo>
                      <a:pt x="33" y="29"/>
                      <a:pt x="33" y="27"/>
                      <a:pt x="33" y="27"/>
                    </a:cubicBezTo>
                    <a:cubicBezTo>
                      <a:pt x="34" y="30"/>
                      <a:pt x="33" y="26"/>
                      <a:pt x="33" y="27"/>
                    </a:cubicBezTo>
                    <a:cubicBezTo>
                      <a:pt x="34" y="28"/>
                      <a:pt x="34" y="28"/>
                      <a:pt x="34" y="28"/>
                    </a:cubicBezTo>
                    <a:cubicBezTo>
                      <a:pt x="34" y="30"/>
                      <a:pt x="34" y="28"/>
                      <a:pt x="35" y="29"/>
                    </a:cubicBezTo>
                    <a:cubicBezTo>
                      <a:pt x="35" y="28"/>
                      <a:pt x="36" y="30"/>
                      <a:pt x="36" y="29"/>
                    </a:cubicBezTo>
                    <a:cubicBezTo>
                      <a:pt x="36" y="30"/>
                      <a:pt x="36" y="29"/>
                      <a:pt x="36" y="30"/>
                    </a:cubicBezTo>
                    <a:cubicBezTo>
                      <a:pt x="36" y="26"/>
                      <a:pt x="37" y="31"/>
                      <a:pt x="37" y="29"/>
                    </a:cubicBezTo>
                    <a:cubicBezTo>
                      <a:pt x="37" y="29"/>
                      <a:pt x="37" y="29"/>
                      <a:pt x="37" y="29"/>
                    </a:cubicBezTo>
                    <a:cubicBezTo>
                      <a:pt x="38" y="29"/>
                      <a:pt x="39" y="29"/>
                      <a:pt x="40" y="27"/>
                    </a:cubicBezTo>
                    <a:cubicBezTo>
                      <a:pt x="40" y="27"/>
                      <a:pt x="41" y="30"/>
                      <a:pt x="41" y="28"/>
                    </a:cubicBezTo>
                    <a:cubicBezTo>
                      <a:pt x="41" y="27"/>
                      <a:pt x="41" y="27"/>
                      <a:pt x="41" y="27"/>
                    </a:cubicBezTo>
                    <a:cubicBezTo>
                      <a:pt x="41" y="27"/>
                      <a:pt x="41" y="28"/>
                      <a:pt x="42" y="28"/>
                    </a:cubicBezTo>
                    <a:cubicBezTo>
                      <a:pt x="42" y="27"/>
                      <a:pt x="42" y="28"/>
                      <a:pt x="43" y="28"/>
                    </a:cubicBezTo>
                    <a:cubicBezTo>
                      <a:pt x="43" y="28"/>
                      <a:pt x="43" y="27"/>
                      <a:pt x="42" y="27"/>
                    </a:cubicBezTo>
                    <a:cubicBezTo>
                      <a:pt x="43" y="29"/>
                      <a:pt x="43" y="26"/>
                      <a:pt x="44" y="27"/>
                    </a:cubicBezTo>
                    <a:cubicBezTo>
                      <a:pt x="43" y="24"/>
                      <a:pt x="44" y="26"/>
                      <a:pt x="4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1" name="chenying0907 193"/>
              <p:cNvSpPr/>
              <p:nvPr/>
            </p:nvSpPr>
            <p:spPr bwMode="auto">
              <a:xfrm>
                <a:off x="3192" y="2160"/>
                <a:ext cx="0" cy="2"/>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2" name="chenying0907 194"/>
              <p:cNvSpPr/>
              <p:nvPr/>
            </p:nvSpPr>
            <p:spPr bwMode="auto">
              <a:xfrm>
                <a:off x="3146" y="2177"/>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3" name="chenying0907 195"/>
              <p:cNvSpPr/>
              <p:nvPr/>
            </p:nvSpPr>
            <p:spPr bwMode="auto">
              <a:xfrm>
                <a:off x="3264" y="1853"/>
                <a:ext cx="2" cy="4"/>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1" y="0"/>
                      <a:pt x="0" y="2"/>
                      <a:pt x="0" y="1"/>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4" name="chenying0907 196"/>
              <p:cNvSpPr/>
              <p:nvPr/>
            </p:nvSpPr>
            <p:spPr bwMode="auto">
              <a:xfrm>
                <a:off x="3209" y="1836"/>
                <a:ext cx="2" cy="2"/>
              </a:xfrm>
              <a:custGeom>
                <a:avLst/>
                <a:gdLst>
                  <a:gd name="T0" fmla="*/ 2 w 2"/>
                  <a:gd name="T1" fmla="*/ 0 h 2"/>
                  <a:gd name="T2" fmla="*/ 0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0"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5" name="chenying0907 197"/>
              <p:cNvSpPr/>
              <p:nvPr/>
            </p:nvSpPr>
            <p:spPr bwMode="auto">
              <a:xfrm>
                <a:off x="3343" y="2470"/>
                <a:ext cx="2"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6" name="chenying0907 198"/>
              <p:cNvSpPr/>
              <p:nvPr/>
            </p:nvSpPr>
            <p:spPr bwMode="auto">
              <a:xfrm>
                <a:off x="3186"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7" name="chenying0907 199"/>
              <p:cNvSpPr/>
              <p:nvPr/>
            </p:nvSpPr>
            <p:spPr bwMode="auto">
              <a:xfrm>
                <a:off x="3188" y="1825"/>
                <a:ext cx="2" cy="4"/>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2"/>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8" name="chenying0907 200"/>
              <p:cNvSpPr/>
              <p:nvPr/>
            </p:nvSpPr>
            <p:spPr bwMode="auto">
              <a:xfrm>
                <a:off x="3184" y="1833"/>
                <a:ext cx="2" cy="3"/>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499" name="chenying0907 201"/>
              <p:cNvSpPr/>
              <p:nvPr/>
            </p:nvSpPr>
            <p:spPr bwMode="auto">
              <a:xfrm>
                <a:off x="3351" y="2465"/>
                <a:ext cx="2" cy="5"/>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500" name="chenying0907 202"/>
              <p:cNvSpPr/>
              <p:nvPr/>
            </p:nvSpPr>
            <p:spPr bwMode="auto">
              <a:xfrm>
                <a:off x="3173" y="1831"/>
                <a:ext cx="2" cy="5"/>
              </a:xfrm>
              <a:custGeom>
                <a:avLst/>
                <a:gdLst>
                  <a:gd name="T0" fmla="*/ 2 w 2"/>
                  <a:gd name="T1" fmla="*/ 0 h 5"/>
                  <a:gd name="T2" fmla="*/ 2 w 2"/>
                  <a:gd name="T3" fmla="*/ 0 h 5"/>
                  <a:gd name="T4" fmla="*/ 0 w 2"/>
                  <a:gd name="T5" fmla="*/ 5 h 5"/>
                  <a:gd name="T6" fmla="*/ 2 w 2"/>
                  <a:gd name="T7" fmla="*/ 0 h 5"/>
                </a:gdLst>
                <a:ahLst/>
                <a:cxnLst>
                  <a:cxn ang="0">
                    <a:pos x="T0" y="T1"/>
                  </a:cxn>
                  <a:cxn ang="0">
                    <a:pos x="T2" y="T3"/>
                  </a:cxn>
                  <a:cxn ang="0">
                    <a:pos x="T4" y="T5"/>
                  </a:cxn>
                  <a:cxn ang="0">
                    <a:pos x="T6" y="T7"/>
                  </a:cxn>
                </a:cxnLst>
                <a:rect l="0" t="0" r="r" b="b"/>
                <a:pathLst>
                  <a:path w="2" h="5">
                    <a:moveTo>
                      <a:pt x="2" y="0"/>
                    </a:moveTo>
                    <a:lnTo>
                      <a:pt x="2" y="0"/>
                    </a:lnTo>
                    <a:lnTo>
                      <a:pt x="0" y="5"/>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501" name="chenying0907 203"/>
              <p:cNvSpPr/>
              <p:nvPr/>
            </p:nvSpPr>
            <p:spPr bwMode="auto">
              <a:xfrm>
                <a:off x="3536" y="1554"/>
                <a:ext cx="8" cy="2"/>
              </a:xfrm>
              <a:custGeom>
                <a:avLst/>
                <a:gdLst>
                  <a:gd name="T0" fmla="*/ 0 w 4"/>
                  <a:gd name="T1" fmla="*/ 1 h 1"/>
                  <a:gd name="T2" fmla="*/ 0 w 4"/>
                  <a:gd name="T3" fmla="*/ 1 h 1"/>
                  <a:gd name="T4" fmla="*/ 1 w 4"/>
                  <a:gd name="T5" fmla="*/ 1 h 1"/>
                  <a:gd name="T6" fmla="*/ 2 w 4"/>
                  <a:gd name="T7" fmla="*/ 0 h 1"/>
                  <a:gd name="T8" fmla="*/ 4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0" y="1"/>
                      <a:pt x="0" y="1"/>
                    </a:cubicBezTo>
                    <a:cubicBezTo>
                      <a:pt x="0" y="1"/>
                      <a:pt x="1" y="1"/>
                      <a:pt x="1" y="1"/>
                    </a:cubicBezTo>
                    <a:cubicBezTo>
                      <a:pt x="2" y="1"/>
                      <a:pt x="3" y="1"/>
                      <a:pt x="2" y="0"/>
                    </a:cubicBezTo>
                    <a:cubicBezTo>
                      <a:pt x="3" y="0"/>
                      <a:pt x="4" y="0"/>
                      <a:pt x="4" y="0"/>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502" name="chenying0907 204"/>
              <p:cNvSpPr/>
              <p:nvPr/>
            </p:nvSpPr>
            <p:spPr bwMode="auto">
              <a:xfrm>
                <a:off x="3538" y="155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grpSp>
        <p:grpSp>
          <p:nvGrpSpPr>
            <p:cNvPr id="8" name="Group 406"/>
            <p:cNvGrpSpPr/>
            <p:nvPr/>
          </p:nvGrpSpPr>
          <p:grpSpPr bwMode="auto">
            <a:xfrm>
              <a:off x="3112" y="1551"/>
              <a:ext cx="1462" cy="1559"/>
              <a:chOff x="3112" y="1551"/>
              <a:chExt cx="1462" cy="1559"/>
            </a:xfrm>
            <a:grpFill/>
          </p:grpSpPr>
          <p:sp>
            <p:nvSpPr>
              <p:cNvPr id="103" name="chenying0907 206"/>
              <p:cNvSpPr/>
              <p:nvPr/>
            </p:nvSpPr>
            <p:spPr bwMode="auto">
              <a:xfrm>
                <a:off x="3534" y="1558"/>
                <a:ext cx="4"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04" name="chenying0907 207"/>
              <p:cNvSpPr/>
              <p:nvPr/>
            </p:nvSpPr>
            <p:spPr bwMode="auto">
              <a:xfrm>
                <a:off x="3513" y="158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05" name="chenying0907 208"/>
              <p:cNvSpPr/>
              <p:nvPr/>
            </p:nvSpPr>
            <p:spPr bwMode="auto">
              <a:xfrm>
                <a:off x="3513" y="1579"/>
                <a:ext cx="6" cy="2"/>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06" name="chenying0907 209"/>
              <p:cNvSpPr/>
              <p:nvPr/>
            </p:nvSpPr>
            <p:spPr bwMode="auto">
              <a:xfrm>
                <a:off x="3536" y="1551"/>
                <a:ext cx="4" cy="3"/>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07" name="chenying0907 210"/>
              <p:cNvSpPr/>
              <p:nvPr/>
            </p:nvSpPr>
            <p:spPr bwMode="auto">
              <a:xfrm>
                <a:off x="3112" y="1810"/>
                <a:ext cx="161" cy="87"/>
              </a:xfrm>
              <a:custGeom>
                <a:avLst/>
                <a:gdLst>
                  <a:gd name="T0" fmla="*/ 12 w 76"/>
                  <a:gd name="T1" fmla="*/ 18 h 41"/>
                  <a:gd name="T2" fmla="*/ 22 w 76"/>
                  <a:gd name="T3" fmla="*/ 26 h 41"/>
                  <a:gd name="T4" fmla="*/ 33 w 76"/>
                  <a:gd name="T5" fmla="*/ 25 h 41"/>
                  <a:gd name="T6" fmla="*/ 37 w 76"/>
                  <a:gd name="T7" fmla="*/ 28 h 41"/>
                  <a:gd name="T8" fmla="*/ 43 w 76"/>
                  <a:gd name="T9" fmla="*/ 32 h 41"/>
                  <a:gd name="T10" fmla="*/ 48 w 76"/>
                  <a:gd name="T11" fmla="*/ 35 h 41"/>
                  <a:gd name="T12" fmla="*/ 53 w 76"/>
                  <a:gd name="T13" fmla="*/ 33 h 41"/>
                  <a:gd name="T14" fmla="*/ 60 w 76"/>
                  <a:gd name="T15" fmla="*/ 35 h 41"/>
                  <a:gd name="T16" fmla="*/ 63 w 76"/>
                  <a:gd name="T17" fmla="*/ 36 h 41"/>
                  <a:gd name="T18" fmla="*/ 67 w 76"/>
                  <a:gd name="T19" fmla="*/ 40 h 41"/>
                  <a:gd name="T20" fmla="*/ 69 w 76"/>
                  <a:gd name="T21" fmla="*/ 40 h 41"/>
                  <a:gd name="T22" fmla="*/ 72 w 76"/>
                  <a:gd name="T23" fmla="*/ 38 h 41"/>
                  <a:gd name="T24" fmla="*/ 74 w 76"/>
                  <a:gd name="T25" fmla="*/ 36 h 41"/>
                  <a:gd name="T26" fmla="*/ 75 w 76"/>
                  <a:gd name="T27" fmla="*/ 34 h 41"/>
                  <a:gd name="T28" fmla="*/ 71 w 76"/>
                  <a:gd name="T29" fmla="*/ 33 h 41"/>
                  <a:gd name="T30" fmla="*/ 72 w 76"/>
                  <a:gd name="T31" fmla="*/ 31 h 41"/>
                  <a:gd name="T32" fmla="*/ 71 w 76"/>
                  <a:gd name="T33" fmla="*/ 29 h 41"/>
                  <a:gd name="T34" fmla="*/ 73 w 76"/>
                  <a:gd name="T35" fmla="*/ 25 h 41"/>
                  <a:gd name="T36" fmla="*/ 75 w 76"/>
                  <a:gd name="T37" fmla="*/ 22 h 41"/>
                  <a:gd name="T38" fmla="*/ 71 w 76"/>
                  <a:gd name="T39" fmla="*/ 25 h 41"/>
                  <a:gd name="T40" fmla="*/ 67 w 76"/>
                  <a:gd name="T41" fmla="*/ 28 h 41"/>
                  <a:gd name="T42" fmla="*/ 70 w 76"/>
                  <a:gd name="T43" fmla="*/ 22 h 41"/>
                  <a:gd name="T44" fmla="*/ 69 w 76"/>
                  <a:gd name="T45" fmla="*/ 23 h 41"/>
                  <a:gd name="T46" fmla="*/ 70 w 76"/>
                  <a:gd name="T47" fmla="*/ 20 h 41"/>
                  <a:gd name="T48" fmla="*/ 68 w 76"/>
                  <a:gd name="T49" fmla="*/ 20 h 41"/>
                  <a:gd name="T50" fmla="*/ 67 w 76"/>
                  <a:gd name="T51" fmla="*/ 19 h 41"/>
                  <a:gd name="T52" fmla="*/ 62 w 76"/>
                  <a:gd name="T53" fmla="*/ 24 h 41"/>
                  <a:gd name="T54" fmla="*/ 66 w 76"/>
                  <a:gd name="T55" fmla="*/ 18 h 41"/>
                  <a:gd name="T56" fmla="*/ 65 w 76"/>
                  <a:gd name="T57" fmla="*/ 18 h 41"/>
                  <a:gd name="T58" fmla="*/ 60 w 76"/>
                  <a:gd name="T59" fmla="*/ 17 h 41"/>
                  <a:gd name="T60" fmla="*/ 58 w 76"/>
                  <a:gd name="T61" fmla="*/ 17 h 41"/>
                  <a:gd name="T62" fmla="*/ 55 w 76"/>
                  <a:gd name="T63" fmla="*/ 15 h 41"/>
                  <a:gd name="T64" fmla="*/ 53 w 76"/>
                  <a:gd name="T65" fmla="*/ 16 h 41"/>
                  <a:gd name="T66" fmla="*/ 53 w 76"/>
                  <a:gd name="T67" fmla="*/ 15 h 41"/>
                  <a:gd name="T68" fmla="*/ 52 w 76"/>
                  <a:gd name="T69" fmla="*/ 14 h 41"/>
                  <a:gd name="T70" fmla="*/ 50 w 76"/>
                  <a:gd name="T71" fmla="*/ 16 h 41"/>
                  <a:gd name="T72" fmla="*/ 49 w 76"/>
                  <a:gd name="T73" fmla="*/ 13 h 41"/>
                  <a:gd name="T74" fmla="*/ 47 w 76"/>
                  <a:gd name="T75" fmla="*/ 12 h 41"/>
                  <a:gd name="T76" fmla="*/ 45 w 76"/>
                  <a:gd name="T77" fmla="*/ 12 h 41"/>
                  <a:gd name="T78" fmla="*/ 43 w 76"/>
                  <a:gd name="T79" fmla="*/ 11 h 41"/>
                  <a:gd name="T80" fmla="*/ 40 w 76"/>
                  <a:gd name="T81" fmla="*/ 13 h 41"/>
                  <a:gd name="T82" fmla="*/ 40 w 76"/>
                  <a:gd name="T83" fmla="*/ 11 h 41"/>
                  <a:gd name="T84" fmla="*/ 40 w 76"/>
                  <a:gd name="T85" fmla="*/ 11 h 41"/>
                  <a:gd name="T86" fmla="*/ 37 w 76"/>
                  <a:gd name="T87" fmla="*/ 10 h 41"/>
                  <a:gd name="T88" fmla="*/ 34 w 76"/>
                  <a:gd name="T89" fmla="*/ 13 h 41"/>
                  <a:gd name="T90" fmla="*/ 31 w 76"/>
                  <a:gd name="T91" fmla="*/ 14 h 41"/>
                  <a:gd name="T92" fmla="*/ 31 w 76"/>
                  <a:gd name="T93" fmla="*/ 10 h 41"/>
                  <a:gd name="T94" fmla="*/ 26 w 76"/>
                  <a:gd name="T95" fmla="*/ 12 h 41"/>
                  <a:gd name="T96" fmla="*/ 24 w 76"/>
                  <a:gd name="T97" fmla="*/ 12 h 41"/>
                  <a:gd name="T98" fmla="*/ 20 w 76"/>
                  <a:gd name="T99" fmla="*/ 9 h 41"/>
                  <a:gd name="T100" fmla="*/ 20 w 76"/>
                  <a:gd name="T101" fmla="*/ 7 h 41"/>
                  <a:gd name="T102" fmla="*/ 18 w 76"/>
                  <a:gd name="T103" fmla="*/ 6 h 41"/>
                  <a:gd name="T104" fmla="*/ 11 w 76"/>
                  <a:gd name="T105" fmla="*/ 8 h 41"/>
                  <a:gd name="T106" fmla="*/ 4 w 76"/>
                  <a:gd name="T10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41">
                    <a:moveTo>
                      <a:pt x="3" y="15"/>
                    </a:moveTo>
                    <a:cubicBezTo>
                      <a:pt x="4" y="15"/>
                      <a:pt x="5" y="15"/>
                      <a:pt x="5" y="16"/>
                    </a:cubicBezTo>
                    <a:cubicBezTo>
                      <a:pt x="7" y="16"/>
                      <a:pt x="8" y="22"/>
                      <a:pt x="11" y="21"/>
                    </a:cubicBezTo>
                    <a:cubicBezTo>
                      <a:pt x="11" y="20"/>
                      <a:pt x="11" y="19"/>
                      <a:pt x="12" y="19"/>
                    </a:cubicBezTo>
                    <a:cubicBezTo>
                      <a:pt x="11" y="20"/>
                      <a:pt x="11" y="20"/>
                      <a:pt x="11" y="20"/>
                    </a:cubicBezTo>
                    <a:cubicBezTo>
                      <a:pt x="12" y="18"/>
                      <a:pt x="12" y="18"/>
                      <a:pt x="12" y="18"/>
                    </a:cubicBezTo>
                    <a:cubicBezTo>
                      <a:pt x="13" y="18"/>
                      <a:pt x="12" y="20"/>
                      <a:pt x="11" y="20"/>
                    </a:cubicBezTo>
                    <a:cubicBezTo>
                      <a:pt x="12" y="21"/>
                      <a:pt x="13" y="20"/>
                      <a:pt x="14" y="21"/>
                    </a:cubicBezTo>
                    <a:cubicBezTo>
                      <a:pt x="15" y="19"/>
                      <a:pt x="15" y="21"/>
                      <a:pt x="15" y="19"/>
                    </a:cubicBezTo>
                    <a:cubicBezTo>
                      <a:pt x="15" y="20"/>
                      <a:pt x="15" y="20"/>
                      <a:pt x="15" y="20"/>
                    </a:cubicBezTo>
                    <a:cubicBezTo>
                      <a:pt x="16" y="19"/>
                      <a:pt x="16" y="19"/>
                      <a:pt x="16" y="22"/>
                    </a:cubicBezTo>
                    <a:cubicBezTo>
                      <a:pt x="17" y="25"/>
                      <a:pt x="20" y="24"/>
                      <a:pt x="22" y="26"/>
                    </a:cubicBezTo>
                    <a:cubicBezTo>
                      <a:pt x="24" y="27"/>
                      <a:pt x="27" y="26"/>
                      <a:pt x="30" y="26"/>
                    </a:cubicBezTo>
                    <a:cubicBezTo>
                      <a:pt x="31" y="23"/>
                      <a:pt x="31" y="25"/>
                      <a:pt x="33" y="22"/>
                    </a:cubicBezTo>
                    <a:cubicBezTo>
                      <a:pt x="32" y="23"/>
                      <a:pt x="32" y="23"/>
                      <a:pt x="32" y="23"/>
                    </a:cubicBezTo>
                    <a:cubicBezTo>
                      <a:pt x="33" y="22"/>
                      <a:pt x="33" y="24"/>
                      <a:pt x="33" y="25"/>
                    </a:cubicBezTo>
                    <a:cubicBezTo>
                      <a:pt x="33" y="24"/>
                      <a:pt x="33" y="25"/>
                      <a:pt x="34" y="23"/>
                    </a:cubicBezTo>
                    <a:cubicBezTo>
                      <a:pt x="34" y="22"/>
                      <a:pt x="33" y="26"/>
                      <a:pt x="33" y="25"/>
                    </a:cubicBezTo>
                    <a:cubicBezTo>
                      <a:pt x="33" y="26"/>
                      <a:pt x="34" y="24"/>
                      <a:pt x="34" y="24"/>
                    </a:cubicBezTo>
                    <a:cubicBezTo>
                      <a:pt x="35" y="23"/>
                      <a:pt x="33" y="25"/>
                      <a:pt x="33" y="28"/>
                    </a:cubicBezTo>
                    <a:cubicBezTo>
                      <a:pt x="34" y="27"/>
                      <a:pt x="36" y="26"/>
                      <a:pt x="37" y="27"/>
                    </a:cubicBezTo>
                    <a:cubicBezTo>
                      <a:pt x="36" y="28"/>
                      <a:pt x="37" y="26"/>
                      <a:pt x="37" y="26"/>
                    </a:cubicBezTo>
                    <a:cubicBezTo>
                      <a:pt x="36" y="29"/>
                      <a:pt x="38" y="25"/>
                      <a:pt x="37" y="27"/>
                    </a:cubicBezTo>
                    <a:cubicBezTo>
                      <a:pt x="37" y="27"/>
                      <a:pt x="37" y="27"/>
                      <a:pt x="37" y="28"/>
                    </a:cubicBezTo>
                    <a:cubicBezTo>
                      <a:pt x="37" y="29"/>
                      <a:pt x="38" y="27"/>
                      <a:pt x="38" y="29"/>
                    </a:cubicBezTo>
                    <a:cubicBezTo>
                      <a:pt x="39" y="28"/>
                      <a:pt x="38" y="31"/>
                      <a:pt x="39" y="29"/>
                    </a:cubicBezTo>
                    <a:cubicBezTo>
                      <a:pt x="38" y="31"/>
                      <a:pt x="39" y="30"/>
                      <a:pt x="38" y="31"/>
                    </a:cubicBezTo>
                    <a:cubicBezTo>
                      <a:pt x="40" y="28"/>
                      <a:pt x="38" y="33"/>
                      <a:pt x="40" y="30"/>
                    </a:cubicBezTo>
                    <a:cubicBezTo>
                      <a:pt x="40" y="31"/>
                      <a:pt x="40" y="31"/>
                      <a:pt x="40" y="31"/>
                    </a:cubicBezTo>
                    <a:cubicBezTo>
                      <a:pt x="41" y="31"/>
                      <a:pt x="41" y="33"/>
                      <a:pt x="43" y="32"/>
                    </a:cubicBezTo>
                    <a:cubicBezTo>
                      <a:pt x="44" y="31"/>
                      <a:pt x="43" y="35"/>
                      <a:pt x="44" y="34"/>
                    </a:cubicBezTo>
                    <a:cubicBezTo>
                      <a:pt x="45" y="32"/>
                      <a:pt x="45" y="32"/>
                      <a:pt x="45" y="32"/>
                    </a:cubicBezTo>
                    <a:cubicBezTo>
                      <a:pt x="45" y="32"/>
                      <a:pt x="45" y="33"/>
                      <a:pt x="45" y="34"/>
                    </a:cubicBezTo>
                    <a:cubicBezTo>
                      <a:pt x="46" y="33"/>
                      <a:pt x="45" y="34"/>
                      <a:pt x="46" y="35"/>
                    </a:cubicBezTo>
                    <a:cubicBezTo>
                      <a:pt x="46" y="34"/>
                      <a:pt x="46" y="34"/>
                      <a:pt x="47" y="33"/>
                    </a:cubicBezTo>
                    <a:cubicBezTo>
                      <a:pt x="46" y="36"/>
                      <a:pt x="48" y="33"/>
                      <a:pt x="48" y="35"/>
                    </a:cubicBezTo>
                    <a:cubicBezTo>
                      <a:pt x="49" y="32"/>
                      <a:pt x="49" y="33"/>
                      <a:pt x="49" y="33"/>
                    </a:cubicBezTo>
                    <a:cubicBezTo>
                      <a:pt x="49" y="33"/>
                      <a:pt x="49" y="34"/>
                      <a:pt x="48" y="34"/>
                    </a:cubicBezTo>
                    <a:cubicBezTo>
                      <a:pt x="49" y="34"/>
                      <a:pt x="49" y="34"/>
                      <a:pt x="49" y="35"/>
                    </a:cubicBezTo>
                    <a:cubicBezTo>
                      <a:pt x="50" y="35"/>
                      <a:pt x="51" y="33"/>
                      <a:pt x="50" y="34"/>
                    </a:cubicBezTo>
                    <a:cubicBezTo>
                      <a:pt x="49" y="36"/>
                      <a:pt x="51" y="34"/>
                      <a:pt x="51" y="35"/>
                    </a:cubicBezTo>
                    <a:cubicBezTo>
                      <a:pt x="52" y="33"/>
                      <a:pt x="53" y="32"/>
                      <a:pt x="53" y="33"/>
                    </a:cubicBezTo>
                    <a:cubicBezTo>
                      <a:pt x="51" y="35"/>
                      <a:pt x="51" y="35"/>
                      <a:pt x="51" y="35"/>
                    </a:cubicBezTo>
                    <a:cubicBezTo>
                      <a:pt x="53" y="34"/>
                      <a:pt x="52" y="37"/>
                      <a:pt x="55" y="35"/>
                    </a:cubicBezTo>
                    <a:cubicBezTo>
                      <a:pt x="54" y="36"/>
                      <a:pt x="54" y="36"/>
                      <a:pt x="54" y="36"/>
                    </a:cubicBezTo>
                    <a:cubicBezTo>
                      <a:pt x="56" y="35"/>
                      <a:pt x="55" y="38"/>
                      <a:pt x="58" y="35"/>
                    </a:cubicBezTo>
                    <a:cubicBezTo>
                      <a:pt x="57" y="36"/>
                      <a:pt x="57" y="37"/>
                      <a:pt x="57" y="37"/>
                    </a:cubicBezTo>
                    <a:cubicBezTo>
                      <a:pt x="58" y="36"/>
                      <a:pt x="58" y="36"/>
                      <a:pt x="60" y="35"/>
                    </a:cubicBezTo>
                    <a:cubicBezTo>
                      <a:pt x="60" y="35"/>
                      <a:pt x="59" y="36"/>
                      <a:pt x="59" y="36"/>
                    </a:cubicBezTo>
                    <a:cubicBezTo>
                      <a:pt x="59" y="37"/>
                      <a:pt x="58" y="39"/>
                      <a:pt x="60" y="37"/>
                    </a:cubicBezTo>
                    <a:cubicBezTo>
                      <a:pt x="59" y="38"/>
                      <a:pt x="59" y="38"/>
                      <a:pt x="59" y="38"/>
                    </a:cubicBezTo>
                    <a:cubicBezTo>
                      <a:pt x="60" y="37"/>
                      <a:pt x="62" y="36"/>
                      <a:pt x="61" y="38"/>
                    </a:cubicBezTo>
                    <a:cubicBezTo>
                      <a:pt x="62" y="37"/>
                      <a:pt x="62" y="36"/>
                      <a:pt x="63" y="35"/>
                    </a:cubicBezTo>
                    <a:cubicBezTo>
                      <a:pt x="64" y="35"/>
                      <a:pt x="62" y="37"/>
                      <a:pt x="63" y="36"/>
                    </a:cubicBezTo>
                    <a:cubicBezTo>
                      <a:pt x="62" y="37"/>
                      <a:pt x="62" y="37"/>
                      <a:pt x="62" y="37"/>
                    </a:cubicBezTo>
                    <a:cubicBezTo>
                      <a:pt x="62" y="38"/>
                      <a:pt x="63" y="38"/>
                      <a:pt x="64" y="38"/>
                    </a:cubicBezTo>
                    <a:cubicBezTo>
                      <a:pt x="63" y="40"/>
                      <a:pt x="65" y="38"/>
                      <a:pt x="65" y="39"/>
                    </a:cubicBezTo>
                    <a:cubicBezTo>
                      <a:pt x="66" y="38"/>
                      <a:pt x="65" y="40"/>
                      <a:pt x="67" y="38"/>
                    </a:cubicBezTo>
                    <a:cubicBezTo>
                      <a:pt x="66" y="39"/>
                      <a:pt x="66" y="39"/>
                      <a:pt x="66" y="39"/>
                    </a:cubicBezTo>
                    <a:cubicBezTo>
                      <a:pt x="66" y="39"/>
                      <a:pt x="67" y="40"/>
                      <a:pt x="67" y="40"/>
                    </a:cubicBezTo>
                    <a:cubicBezTo>
                      <a:pt x="67" y="41"/>
                      <a:pt x="68" y="39"/>
                      <a:pt x="69" y="39"/>
                    </a:cubicBezTo>
                    <a:cubicBezTo>
                      <a:pt x="68" y="40"/>
                      <a:pt x="68" y="40"/>
                      <a:pt x="68" y="40"/>
                    </a:cubicBezTo>
                    <a:cubicBezTo>
                      <a:pt x="68" y="39"/>
                      <a:pt x="70" y="38"/>
                      <a:pt x="71" y="37"/>
                    </a:cubicBezTo>
                    <a:cubicBezTo>
                      <a:pt x="71" y="38"/>
                      <a:pt x="71" y="37"/>
                      <a:pt x="71" y="38"/>
                    </a:cubicBezTo>
                    <a:cubicBezTo>
                      <a:pt x="70" y="38"/>
                      <a:pt x="69" y="39"/>
                      <a:pt x="68" y="41"/>
                    </a:cubicBezTo>
                    <a:cubicBezTo>
                      <a:pt x="67" y="41"/>
                      <a:pt x="70" y="39"/>
                      <a:pt x="69" y="40"/>
                    </a:cubicBezTo>
                    <a:cubicBezTo>
                      <a:pt x="69" y="41"/>
                      <a:pt x="69" y="41"/>
                      <a:pt x="70" y="39"/>
                    </a:cubicBezTo>
                    <a:cubicBezTo>
                      <a:pt x="69" y="41"/>
                      <a:pt x="69" y="41"/>
                      <a:pt x="69" y="41"/>
                    </a:cubicBezTo>
                    <a:cubicBezTo>
                      <a:pt x="69" y="41"/>
                      <a:pt x="69" y="41"/>
                      <a:pt x="70" y="40"/>
                    </a:cubicBezTo>
                    <a:cubicBezTo>
                      <a:pt x="70" y="41"/>
                      <a:pt x="70" y="40"/>
                      <a:pt x="70" y="40"/>
                    </a:cubicBezTo>
                    <a:cubicBezTo>
                      <a:pt x="71" y="39"/>
                      <a:pt x="71" y="39"/>
                      <a:pt x="73" y="38"/>
                    </a:cubicBezTo>
                    <a:cubicBezTo>
                      <a:pt x="72" y="38"/>
                      <a:pt x="72" y="38"/>
                      <a:pt x="72" y="38"/>
                    </a:cubicBezTo>
                    <a:cubicBezTo>
                      <a:pt x="73" y="37"/>
                      <a:pt x="74" y="37"/>
                      <a:pt x="73" y="38"/>
                    </a:cubicBezTo>
                    <a:cubicBezTo>
                      <a:pt x="72" y="39"/>
                      <a:pt x="71" y="40"/>
                      <a:pt x="70" y="40"/>
                    </a:cubicBezTo>
                    <a:cubicBezTo>
                      <a:pt x="74" y="38"/>
                      <a:pt x="74" y="38"/>
                      <a:pt x="74" y="38"/>
                    </a:cubicBezTo>
                    <a:cubicBezTo>
                      <a:pt x="73" y="39"/>
                      <a:pt x="73" y="38"/>
                      <a:pt x="74" y="37"/>
                    </a:cubicBezTo>
                    <a:cubicBezTo>
                      <a:pt x="73" y="38"/>
                      <a:pt x="73" y="38"/>
                      <a:pt x="73" y="38"/>
                    </a:cubicBezTo>
                    <a:cubicBezTo>
                      <a:pt x="74" y="36"/>
                      <a:pt x="74" y="36"/>
                      <a:pt x="74" y="36"/>
                    </a:cubicBezTo>
                    <a:cubicBezTo>
                      <a:pt x="74" y="37"/>
                      <a:pt x="75" y="35"/>
                      <a:pt x="73" y="36"/>
                    </a:cubicBezTo>
                    <a:cubicBezTo>
                      <a:pt x="72" y="37"/>
                      <a:pt x="72" y="37"/>
                      <a:pt x="72" y="37"/>
                    </a:cubicBezTo>
                    <a:cubicBezTo>
                      <a:pt x="72" y="37"/>
                      <a:pt x="71" y="39"/>
                      <a:pt x="72" y="37"/>
                    </a:cubicBezTo>
                    <a:cubicBezTo>
                      <a:pt x="73" y="36"/>
                      <a:pt x="73" y="36"/>
                      <a:pt x="73" y="36"/>
                    </a:cubicBezTo>
                    <a:cubicBezTo>
                      <a:pt x="73" y="36"/>
                      <a:pt x="73" y="36"/>
                      <a:pt x="73" y="36"/>
                    </a:cubicBezTo>
                    <a:cubicBezTo>
                      <a:pt x="75" y="34"/>
                      <a:pt x="75" y="34"/>
                      <a:pt x="75" y="34"/>
                    </a:cubicBezTo>
                    <a:cubicBezTo>
                      <a:pt x="72" y="37"/>
                      <a:pt x="73" y="35"/>
                      <a:pt x="73" y="35"/>
                    </a:cubicBezTo>
                    <a:cubicBezTo>
                      <a:pt x="73" y="35"/>
                      <a:pt x="73" y="35"/>
                      <a:pt x="73" y="35"/>
                    </a:cubicBezTo>
                    <a:cubicBezTo>
                      <a:pt x="74" y="34"/>
                      <a:pt x="72" y="36"/>
                      <a:pt x="72" y="36"/>
                    </a:cubicBezTo>
                    <a:cubicBezTo>
                      <a:pt x="72" y="35"/>
                      <a:pt x="74" y="33"/>
                      <a:pt x="75" y="33"/>
                    </a:cubicBezTo>
                    <a:cubicBezTo>
                      <a:pt x="74" y="32"/>
                      <a:pt x="72" y="33"/>
                      <a:pt x="73" y="32"/>
                    </a:cubicBezTo>
                    <a:cubicBezTo>
                      <a:pt x="73" y="32"/>
                      <a:pt x="72" y="32"/>
                      <a:pt x="71" y="33"/>
                    </a:cubicBezTo>
                    <a:cubicBezTo>
                      <a:pt x="71" y="33"/>
                      <a:pt x="73" y="31"/>
                      <a:pt x="72" y="32"/>
                    </a:cubicBezTo>
                    <a:cubicBezTo>
                      <a:pt x="73" y="30"/>
                      <a:pt x="74" y="29"/>
                      <a:pt x="75" y="28"/>
                    </a:cubicBezTo>
                    <a:cubicBezTo>
                      <a:pt x="75" y="28"/>
                      <a:pt x="76" y="27"/>
                      <a:pt x="75" y="27"/>
                    </a:cubicBezTo>
                    <a:cubicBezTo>
                      <a:pt x="76" y="27"/>
                      <a:pt x="76" y="26"/>
                      <a:pt x="76" y="26"/>
                    </a:cubicBezTo>
                    <a:cubicBezTo>
                      <a:pt x="75" y="27"/>
                      <a:pt x="74" y="28"/>
                      <a:pt x="74" y="29"/>
                    </a:cubicBezTo>
                    <a:cubicBezTo>
                      <a:pt x="73" y="31"/>
                      <a:pt x="74" y="29"/>
                      <a:pt x="72" y="31"/>
                    </a:cubicBezTo>
                    <a:cubicBezTo>
                      <a:pt x="72" y="30"/>
                      <a:pt x="72" y="30"/>
                      <a:pt x="71" y="30"/>
                    </a:cubicBezTo>
                    <a:cubicBezTo>
                      <a:pt x="71" y="30"/>
                      <a:pt x="72" y="29"/>
                      <a:pt x="73" y="28"/>
                    </a:cubicBezTo>
                    <a:cubicBezTo>
                      <a:pt x="72" y="29"/>
                      <a:pt x="71" y="30"/>
                      <a:pt x="71" y="29"/>
                    </a:cubicBezTo>
                    <a:cubicBezTo>
                      <a:pt x="70" y="31"/>
                      <a:pt x="70" y="31"/>
                      <a:pt x="69" y="32"/>
                    </a:cubicBezTo>
                    <a:cubicBezTo>
                      <a:pt x="68" y="32"/>
                      <a:pt x="68" y="33"/>
                      <a:pt x="68" y="33"/>
                    </a:cubicBezTo>
                    <a:cubicBezTo>
                      <a:pt x="69" y="31"/>
                      <a:pt x="71" y="29"/>
                      <a:pt x="71" y="29"/>
                    </a:cubicBezTo>
                    <a:cubicBezTo>
                      <a:pt x="72" y="27"/>
                      <a:pt x="71" y="29"/>
                      <a:pt x="72" y="27"/>
                    </a:cubicBezTo>
                    <a:cubicBezTo>
                      <a:pt x="74" y="25"/>
                      <a:pt x="75" y="26"/>
                      <a:pt x="74" y="27"/>
                    </a:cubicBezTo>
                    <a:cubicBezTo>
                      <a:pt x="76" y="25"/>
                      <a:pt x="74" y="26"/>
                      <a:pt x="75" y="25"/>
                    </a:cubicBezTo>
                    <a:cubicBezTo>
                      <a:pt x="75" y="25"/>
                      <a:pt x="74" y="25"/>
                      <a:pt x="73" y="26"/>
                    </a:cubicBezTo>
                    <a:cubicBezTo>
                      <a:pt x="73" y="26"/>
                      <a:pt x="73" y="27"/>
                      <a:pt x="72" y="27"/>
                    </a:cubicBezTo>
                    <a:cubicBezTo>
                      <a:pt x="70" y="29"/>
                      <a:pt x="73" y="26"/>
                      <a:pt x="73" y="25"/>
                    </a:cubicBezTo>
                    <a:cubicBezTo>
                      <a:pt x="73" y="25"/>
                      <a:pt x="73" y="25"/>
                      <a:pt x="73" y="25"/>
                    </a:cubicBezTo>
                    <a:cubicBezTo>
                      <a:pt x="74" y="24"/>
                      <a:pt x="72" y="26"/>
                      <a:pt x="72" y="25"/>
                    </a:cubicBezTo>
                    <a:cubicBezTo>
                      <a:pt x="74" y="23"/>
                      <a:pt x="73" y="25"/>
                      <a:pt x="74" y="24"/>
                    </a:cubicBezTo>
                    <a:cubicBezTo>
                      <a:pt x="76" y="22"/>
                      <a:pt x="76" y="22"/>
                      <a:pt x="76" y="22"/>
                    </a:cubicBezTo>
                    <a:cubicBezTo>
                      <a:pt x="75" y="21"/>
                      <a:pt x="74" y="24"/>
                      <a:pt x="74" y="23"/>
                    </a:cubicBezTo>
                    <a:cubicBezTo>
                      <a:pt x="75" y="22"/>
                      <a:pt x="75" y="22"/>
                      <a:pt x="75" y="22"/>
                    </a:cubicBezTo>
                    <a:cubicBezTo>
                      <a:pt x="74" y="22"/>
                      <a:pt x="74" y="22"/>
                      <a:pt x="74" y="22"/>
                    </a:cubicBezTo>
                    <a:cubicBezTo>
                      <a:pt x="73" y="23"/>
                      <a:pt x="72" y="25"/>
                      <a:pt x="73" y="25"/>
                    </a:cubicBezTo>
                    <a:cubicBezTo>
                      <a:pt x="70" y="27"/>
                      <a:pt x="72" y="25"/>
                      <a:pt x="71" y="25"/>
                    </a:cubicBezTo>
                    <a:cubicBezTo>
                      <a:pt x="70" y="27"/>
                      <a:pt x="72" y="25"/>
                      <a:pt x="71" y="27"/>
                    </a:cubicBezTo>
                    <a:cubicBezTo>
                      <a:pt x="70" y="28"/>
                      <a:pt x="69" y="28"/>
                      <a:pt x="69" y="28"/>
                    </a:cubicBezTo>
                    <a:cubicBezTo>
                      <a:pt x="69" y="28"/>
                      <a:pt x="70" y="26"/>
                      <a:pt x="71" y="25"/>
                    </a:cubicBezTo>
                    <a:cubicBezTo>
                      <a:pt x="71" y="25"/>
                      <a:pt x="71" y="25"/>
                      <a:pt x="71" y="26"/>
                    </a:cubicBezTo>
                    <a:cubicBezTo>
                      <a:pt x="72" y="25"/>
                      <a:pt x="73" y="23"/>
                      <a:pt x="74" y="22"/>
                    </a:cubicBezTo>
                    <a:cubicBezTo>
                      <a:pt x="74" y="21"/>
                      <a:pt x="72" y="24"/>
                      <a:pt x="72" y="23"/>
                    </a:cubicBezTo>
                    <a:cubicBezTo>
                      <a:pt x="73" y="23"/>
                      <a:pt x="71" y="24"/>
                      <a:pt x="71" y="25"/>
                    </a:cubicBezTo>
                    <a:cubicBezTo>
                      <a:pt x="68" y="29"/>
                      <a:pt x="73" y="22"/>
                      <a:pt x="72" y="22"/>
                    </a:cubicBezTo>
                    <a:cubicBezTo>
                      <a:pt x="70" y="25"/>
                      <a:pt x="69" y="25"/>
                      <a:pt x="67" y="28"/>
                    </a:cubicBezTo>
                    <a:cubicBezTo>
                      <a:pt x="67" y="29"/>
                      <a:pt x="66" y="29"/>
                      <a:pt x="66" y="29"/>
                    </a:cubicBezTo>
                    <a:cubicBezTo>
                      <a:pt x="68" y="27"/>
                      <a:pt x="67" y="27"/>
                      <a:pt x="69" y="26"/>
                    </a:cubicBezTo>
                    <a:cubicBezTo>
                      <a:pt x="68" y="26"/>
                      <a:pt x="68" y="26"/>
                      <a:pt x="68" y="26"/>
                    </a:cubicBezTo>
                    <a:cubicBezTo>
                      <a:pt x="70" y="24"/>
                      <a:pt x="70" y="24"/>
                      <a:pt x="70" y="24"/>
                    </a:cubicBezTo>
                    <a:cubicBezTo>
                      <a:pt x="71" y="23"/>
                      <a:pt x="71" y="21"/>
                      <a:pt x="72" y="21"/>
                    </a:cubicBezTo>
                    <a:cubicBezTo>
                      <a:pt x="71" y="21"/>
                      <a:pt x="71" y="22"/>
                      <a:pt x="70" y="22"/>
                    </a:cubicBezTo>
                    <a:cubicBezTo>
                      <a:pt x="71" y="22"/>
                      <a:pt x="71" y="21"/>
                      <a:pt x="71" y="21"/>
                    </a:cubicBezTo>
                    <a:cubicBezTo>
                      <a:pt x="71" y="22"/>
                      <a:pt x="69" y="23"/>
                      <a:pt x="69" y="23"/>
                    </a:cubicBezTo>
                    <a:cubicBezTo>
                      <a:pt x="69" y="23"/>
                      <a:pt x="70" y="22"/>
                      <a:pt x="70" y="21"/>
                    </a:cubicBezTo>
                    <a:cubicBezTo>
                      <a:pt x="71" y="20"/>
                      <a:pt x="71" y="20"/>
                      <a:pt x="71" y="20"/>
                    </a:cubicBezTo>
                    <a:cubicBezTo>
                      <a:pt x="70" y="21"/>
                      <a:pt x="72" y="19"/>
                      <a:pt x="71" y="20"/>
                    </a:cubicBezTo>
                    <a:cubicBezTo>
                      <a:pt x="69" y="23"/>
                      <a:pt x="69" y="23"/>
                      <a:pt x="69" y="23"/>
                    </a:cubicBezTo>
                    <a:cubicBezTo>
                      <a:pt x="68" y="23"/>
                      <a:pt x="69" y="22"/>
                      <a:pt x="69" y="22"/>
                    </a:cubicBezTo>
                    <a:cubicBezTo>
                      <a:pt x="70" y="21"/>
                      <a:pt x="70" y="21"/>
                      <a:pt x="70" y="21"/>
                    </a:cubicBezTo>
                    <a:cubicBezTo>
                      <a:pt x="69" y="22"/>
                      <a:pt x="71" y="19"/>
                      <a:pt x="71" y="19"/>
                    </a:cubicBezTo>
                    <a:cubicBezTo>
                      <a:pt x="70" y="21"/>
                      <a:pt x="70" y="21"/>
                      <a:pt x="70" y="21"/>
                    </a:cubicBezTo>
                    <a:cubicBezTo>
                      <a:pt x="71" y="19"/>
                      <a:pt x="71" y="19"/>
                      <a:pt x="71" y="19"/>
                    </a:cubicBezTo>
                    <a:cubicBezTo>
                      <a:pt x="70" y="20"/>
                      <a:pt x="70" y="20"/>
                      <a:pt x="70" y="20"/>
                    </a:cubicBezTo>
                    <a:cubicBezTo>
                      <a:pt x="70" y="19"/>
                      <a:pt x="70" y="19"/>
                      <a:pt x="70" y="19"/>
                    </a:cubicBezTo>
                    <a:cubicBezTo>
                      <a:pt x="70" y="20"/>
                      <a:pt x="68" y="22"/>
                      <a:pt x="69" y="20"/>
                    </a:cubicBezTo>
                    <a:cubicBezTo>
                      <a:pt x="68" y="22"/>
                      <a:pt x="69" y="20"/>
                      <a:pt x="69" y="21"/>
                    </a:cubicBezTo>
                    <a:cubicBezTo>
                      <a:pt x="68" y="23"/>
                      <a:pt x="68" y="22"/>
                      <a:pt x="67" y="22"/>
                    </a:cubicBezTo>
                    <a:cubicBezTo>
                      <a:pt x="69" y="20"/>
                      <a:pt x="67" y="22"/>
                      <a:pt x="67" y="22"/>
                    </a:cubicBezTo>
                    <a:cubicBezTo>
                      <a:pt x="68" y="20"/>
                      <a:pt x="68" y="20"/>
                      <a:pt x="68" y="20"/>
                    </a:cubicBezTo>
                    <a:cubicBezTo>
                      <a:pt x="67" y="22"/>
                      <a:pt x="67" y="22"/>
                      <a:pt x="67" y="22"/>
                    </a:cubicBezTo>
                    <a:cubicBezTo>
                      <a:pt x="69" y="19"/>
                      <a:pt x="66" y="22"/>
                      <a:pt x="67" y="21"/>
                    </a:cubicBezTo>
                    <a:cubicBezTo>
                      <a:pt x="67" y="20"/>
                      <a:pt x="68" y="19"/>
                      <a:pt x="68" y="18"/>
                    </a:cubicBezTo>
                    <a:cubicBezTo>
                      <a:pt x="67" y="21"/>
                      <a:pt x="66" y="21"/>
                      <a:pt x="65" y="23"/>
                    </a:cubicBezTo>
                    <a:cubicBezTo>
                      <a:pt x="66" y="22"/>
                      <a:pt x="67" y="20"/>
                      <a:pt x="68" y="18"/>
                    </a:cubicBezTo>
                    <a:cubicBezTo>
                      <a:pt x="67" y="20"/>
                      <a:pt x="69" y="17"/>
                      <a:pt x="67" y="19"/>
                    </a:cubicBezTo>
                    <a:cubicBezTo>
                      <a:pt x="67" y="20"/>
                      <a:pt x="66" y="20"/>
                      <a:pt x="65" y="21"/>
                    </a:cubicBezTo>
                    <a:cubicBezTo>
                      <a:pt x="65" y="21"/>
                      <a:pt x="66" y="20"/>
                      <a:pt x="66" y="19"/>
                    </a:cubicBezTo>
                    <a:cubicBezTo>
                      <a:pt x="66" y="20"/>
                      <a:pt x="65" y="21"/>
                      <a:pt x="65" y="22"/>
                    </a:cubicBezTo>
                    <a:cubicBezTo>
                      <a:pt x="65" y="21"/>
                      <a:pt x="63" y="23"/>
                      <a:pt x="64" y="22"/>
                    </a:cubicBezTo>
                    <a:cubicBezTo>
                      <a:pt x="65" y="21"/>
                      <a:pt x="65" y="22"/>
                      <a:pt x="65" y="20"/>
                    </a:cubicBezTo>
                    <a:cubicBezTo>
                      <a:pt x="65" y="20"/>
                      <a:pt x="63" y="24"/>
                      <a:pt x="62" y="24"/>
                    </a:cubicBezTo>
                    <a:cubicBezTo>
                      <a:pt x="62" y="25"/>
                      <a:pt x="60" y="27"/>
                      <a:pt x="60" y="28"/>
                    </a:cubicBezTo>
                    <a:cubicBezTo>
                      <a:pt x="60" y="27"/>
                      <a:pt x="60" y="27"/>
                      <a:pt x="61" y="25"/>
                    </a:cubicBezTo>
                    <a:cubicBezTo>
                      <a:pt x="61" y="26"/>
                      <a:pt x="61" y="26"/>
                      <a:pt x="61" y="26"/>
                    </a:cubicBezTo>
                    <a:cubicBezTo>
                      <a:pt x="62" y="23"/>
                      <a:pt x="64" y="22"/>
                      <a:pt x="65" y="20"/>
                    </a:cubicBezTo>
                    <a:cubicBezTo>
                      <a:pt x="64" y="20"/>
                      <a:pt x="64" y="20"/>
                      <a:pt x="64" y="20"/>
                    </a:cubicBezTo>
                    <a:cubicBezTo>
                      <a:pt x="66" y="18"/>
                      <a:pt x="66" y="18"/>
                      <a:pt x="66" y="18"/>
                    </a:cubicBezTo>
                    <a:cubicBezTo>
                      <a:pt x="65" y="19"/>
                      <a:pt x="65" y="18"/>
                      <a:pt x="65" y="18"/>
                    </a:cubicBezTo>
                    <a:cubicBezTo>
                      <a:pt x="64" y="20"/>
                      <a:pt x="65" y="18"/>
                      <a:pt x="65" y="19"/>
                    </a:cubicBezTo>
                    <a:cubicBezTo>
                      <a:pt x="64" y="19"/>
                      <a:pt x="63" y="22"/>
                      <a:pt x="63" y="21"/>
                    </a:cubicBezTo>
                    <a:cubicBezTo>
                      <a:pt x="65" y="18"/>
                      <a:pt x="65" y="18"/>
                      <a:pt x="65" y="18"/>
                    </a:cubicBezTo>
                    <a:cubicBezTo>
                      <a:pt x="65" y="17"/>
                      <a:pt x="64" y="20"/>
                      <a:pt x="64" y="19"/>
                    </a:cubicBezTo>
                    <a:cubicBezTo>
                      <a:pt x="65" y="18"/>
                      <a:pt x="65" y="18"/>
                      <a:pt x="65" y="18"/>
                    </a:cubicBezTo>
                    <a:cubicBezTo>
                      <a:pt x="64" y="17"/>
                      <a:pt x="63" y="17"/>
                      <a:pt x="60" y="20"/>
                    </a:cubicBezTo>
                    <a:cubicBezTo>
                      <a:pt x="61" y="19"/>
                      <a:pt x="61" y="18"/>
                      <a:pt x="61" y="17"/>
                    </a:cubicBezTo>
                    <a:cubicBezTo>
                      <a:pt x="61" y="18"/>
                      <a:pt x="60" y="19"/>
                      <a:pt x="60" y="19"/>
                    </a:cubicBezTo>
                    <a:cubicBezTo>
                      <a:pt x="61" y="17"/>
                      <a:pt x="61" y="17"/>
                      <a:pt x="61" y="17"/>
                    </a:cubicBezTo>
                    <a:cubicBezTo>
                      <a:pt x="61" y="16"/>
                      <a:pt x="60" y="17"/>
                      <a:pt x="59" y="18"/>
                    </a:cubicBezTo>
                    <a:cubicBezTo>
                      <a:pt x="60" y="17"/>
                      <a:pt x="60" y="17"/>
                      <a:pt x="60" y="17"/>
                    </a:cubicBezTo>
                    <a:cubicBezTo>
                      <a:pt x="61" y="16"/>
                      <a:pt x="59" y="18"/>
                      <a:pt x="59" y="18"/>
                    </a:cubicBezTo>
                    <a:cubicBezTo>
                      <a:pt x="60" y="17"/>
                      <a:pt x="60" y="17"/>
                      <a:pt x="60" y="17"/>
                    </a:cubicBezTo>
                    <a:cubicBezTo>
                      <a:pt x="59" y="18"/>
                      <a:pt x="59" y="18"/>
                      <a:pt x="59" y="18"/>
                    </a:cubicBezTo>
                    <a:cubicBezTo>
                      <a:pt x="58" y="19"/>
                      <a:pt x="58" y="18"/>
                      <a:pt x="60" y="16"/>
                    </a:cubicBezTo>
                    <a:cubicBezTo>
                      <a:pt x="59" y="18"/>
                      <a:pt x="59" y="18"/>
                      <a:pt x="59" y="18"/>
                    </a:cubicBezTo>
                    <a:cubicBezTo>
                      <a:pt x="59" y="16"/>
                      <a:pt x="59" y="16"/>
                      <a:pt x="58" y="17"/>
                    </a:cubicBezTo>
                    <a:cubicBezTo>
                      <a:pt x="58" y="17"/>
                      <a:pt x="58" y="18"/>
                      <a:pt x="57" y="19"/>
                    </a:cubicBezTo>
                    <a:cubicBezTo>
                      <a:pt x="56" y="21"/>
                      <a:pt x="57" y="19"/>
                      <a:pt x="56" y="20"/>
                    </a:cubicBezTo>
                    <a:cubicBezTo>
                      <a:pt x="57" y="18"/>
                      <a:pt x="57" y="18"/>
                      <a:pt x="57" y="18"/>
                    </a:cubicBezTo>
                    <a:cubicBezTo>
                      <a:pt x="59" y="15"/>
                      <a:pt x="57" y="17"/>
                      <a:pt x="56" y="16"/>
                    </a:cubicBezTo>
                    <a:cubicBezTo>
                      <a:pt x="56" y="17"/>
                      <a:pt x="56" y="17"/>
                      <a:pt x="56" y="17"/>
                    </a:cubicBezTo>
                    <a:cubicBezTo>
                      <a:pt x="57" y="15"/>
                      <a:pt x="55" y="17"/>
                      <a:pt x="55" y="15"/>
                    </a:cubicBezTo>
                    <a:cubicBezTo>
                      <a:pt x="55" y="16"/>
                      <a:pt x="53" y="19"/>
                      <a:pt x="53" y="19"/>
                    </a:cubicBezTo>
                    <a:cubicBezTo>
                      <a:pt x="52" y="20"/>
                      <a:pt x="54" y="16"/>
                      <a:pt x="55" y="15"/>
                    </a:cubicBezTo>
                    <a:cubicBezTo>
                      <a:pt x="54" y="16"/>
                      <a:pt x="54" y="16"/>
                      <a:pt x="54" y="16"/>
                    </a:cubicBezTo>
                    <a:cubicBezTo>
                      <a:pt x="54" y="16"/>
                      <a:pt x="54" y="16"/>
                      <a:pt x="54" y="16"/>
                    </a:cubicBezTo>
                    <a:cubicBezTo>
                      <a:pt x="53" y="16"/>
                      <a:pt x="53" y="17"/>
                      <a:pt x="53" y="16"/>
                    </a:cubicBezTo>
                    <a:cubicBezTo>
                      <a:pt x="53" y="16"/>
                      <a:pt x="53" y="16"/>
                      <a:pt x="53" y="16"/>
                    </a:cubicBezTo>
                    <a:cubicBezTo>
                      <a:pt x="53" y="16"/>
                      <a:pt x="54" y="14"/>
                      <a:pt x="53" y="15"/>
                    </a:cubicBezTo>
                    <a:cubicBezTo>
                      <a:pt x="52" y="16"/>
                      <a:pt x="53" y="15"/>
                      <a:pt x="52" y="16"/>
                    </a:cubicBezTo>
                    <a:cubicBezTo>
                      <a:pt x="52" y="16"/>
                      <a:pt x="52" y="16"/>
                      <a:pt x="52" y="16"/>
                    </a:cubicBezTo>
                    <a:cubicBezTo>
                      <a:pt x="51" y="17"/>
                      <a:pt x="51" y="17"/>
                      <a:pt x="51" y="17"/>
                    </a:cubicBezTo>
                    <a:cubicBezTo>
                      <a:pt x="52" y="16"/>
                      <a:pt x="52" y="16"/>
                      <a:pt x="52" y="16"/>
                    </a:cubicBezTo>
                    <a:cubicBezTo>
                      <a:pt x="53" y="15"/>
                      <a:pt x="53" y="15"/>
                      <a:pt x="53" y="15"/>
                    </a:cubicBezTo>
                    <a:cubicBezTo>
                      <a:pt x="53" y="14"/>
                      <a:pt x="52" y="16"/>
                      <a:pt x="51" y="17"/>
                    </a:cubicBezTo>
                    <a:cubicBezTo>
                      <a:pt x="51" y="18"/>
                      <a:pt x="51" y="16"/>
                      <a:pt x="51" y="16"/>
                    </a:cubicBezTo>
                    <a:cubicBezTo>
                      <a:pt x="52" y="15"/>
                      <a:pt x="51" y="16"/>
                      <a:pt x="52" y="16"/>
                    </a:cubicBezTo>
                    <a:cubicBezTo>
                      <a:pt x="52" y="15"/>
                      <a:pt x="52" y="15"/>
                      <a:pt x="52" y="14"/>
                    </a:cubicBezTo>
                    <a:cubicBezTo>
                      <a:pt x="52" y="14"/>
                      <a:pt x="51" y="16"/>
                      <a:pt x="51" y="16"/>
                    </a:cubicBezTo>
                    <a:cubicBezTo>
                      <a:pt x="51" y="15"/>
                      <a:pt x="51" y="16"/>
                      <a:pt x="52" y="14"/>
                    </a:cubicBezTo>
                    <a:cubicBezTo>
                      <a:pt x="51" y="15"/>
                      <a:pt x="51" y="15"/>
                      <a:pt x="51" y="15"/>
                    </a:cubicBezTo>
                    <a:cubicBezTo>
                      <a:pt x="51" y="16"/>
                      <a:pt x="51" y="16"/>
                      <a:pt x="50" y="17"/>
                    </a:cubicBezTo>
                    <a:cubicBezTo>
                      <a:pt x="50" y="17"/>
                      <a:pt x="49" y="18"/>
                      <a:pt x="50" y="17"/>
                    </a:cubicBezTo>
                    <a:cubicBezTo>
                      <a:pt x="50" y="17"/>
                      <a:pt x="50" y="17"/>
                      <a:pt x="50" y="17"/>
                    </a:cubicBezTo>
                    <a:cubicBezTo>
                      <a:pt x="50" y="17"/>
                      <a:pt x="50" y="16"/>
                      <a:pt x="49" y="18"/>
                    </a:cubicBezTo>
                    <a:cubicBezTo>
                      <a:pt x="50" y="16"/>
                      <a:pt x="50" y="16"/>
                      <a:pt x="50" y="16"/>
                    </a:cubicBezTo>
                    <a:cubicBezTo>
                      <a:pt x="49" y="17"/>
                      <a:pt x="49" y="17"/>
                      <a:pt x="49" y="17"/>
                    </a:cubicBezTo>
                    <a:cubicBezTo>
                      <a:pt x="50" y="15"/>
                      <a:pt x="51" y="14"/>
                      <a:pt x="51" y="13"/>
                    </a:cubicBezTo>
                    <a:cubicBezTo>
                      <a:pt x="50" y="15"/>
                      <a:pt x="50" y="15"/>
                      <a:pt x="50" y="15"/>
                    </a:cubicBezTo>
                    <a:cubicBezTo>
                      <a:pt x="49" y="15"/>
                      <a:pt x="50" y="14"/>
                      <a:pt x="50" y="14"/>
                    </a:cubicBezTo>
                    <a:cubicBezTo>
                      <a:pt x="50" y="12"/>
                      <a:pt x="47" y="18"/>
                      <a:pt x="48" y="16"/>
                    </a:cubicBezTo>
                    <a:cubicBezTo>
                      <a:pt x="49" y="14"/>
                      <a:pt x="49" y="14"/>
                      <a:pt x="49" y="13"/>
                    </a:cubicBezTo>
                    <a:cubicBezTo>
                      <a:pt x="49" y="14"/>
                      <a:pt x="48" y="14"/>
                      <a:pt x="48" y="14"/>
                    </a:cubicBezTo>
                    <a:cubicBezTo>
                      <a:pt x="48" y="15"/>
                      <a:pt x="49" y="13"/>
                      <a:pt x="49" y="14"/>
                    </a:cubicBezTo>
                    <a:cubicBezTo>
                      <a:pt x="48" y="16"/>
                      <a:pt x="48" y="15"/>
                      <a:pt x="48" y="15"/>
                    </a:cubicBezTo>
                    <a:cubicBezTo>
                      <a:pt x="50" y="11"/>
                      <a:pt x="47" y="14"/>
                      <a:pt x="48" y="12"/>
                    </a:cubicBezTo>
                    <a:cubicBezTo>
                      <a:pt x="47" y="14"/>
                      <a:pt x="47" y="12"/>
                      <a:pt x="47" y="13"/>
                    </a:cubicBezTo>
                    <a:cubicBezTo>
                      <a:pt x="48" y="11"/>
                      <a:pt x="46" y="13"/>
                      <a:pt x="47" y="12"/>
                    </a:cubicBezTo>
                    <a:cubicBezTo>
                      <a:pt x="46" y="14"/>
                      <a:pt x="46" y="14"/>
                      <a:pt x="46" y="14"/>
                    </a:cubicBezTo>
                    <a:cubicBezTo>
                      <a:pt x="46" y="13"/>
                      <a:pt x="44" y="18"/>
                      <a:pt x="45" y="15"/>
                    </a:cubicBezTo>
                    <a:cubicBezTo>
                      <a:pt x="45" y="14"/>
                      <a:pt x="46" y="13"/>
                      <a:pt x="46" y="13"/>
                    </a:cubicBezTo>
                    <a:cubicBezTo>
                      <a:pt x="47" y="10"/>
                      <a:pt x="44" y="14"/>
                      <a:pt x="46" y="12"/>
                    </a:cubicBezTo>
                    <a:cubicBezTo>
                      <a:pt x="45" y="12"/>
                      <a:pt x="44" y="14"/>
                      <a:pt x="44" y="15"/>
                    </a:cubicBezTo>
                    <a:cubicBezTo>
                      <a:pt x="44" y="14"/>
                      <a:pt x="44" y="12"/>
                      <a:pt x="45" y="12"/>
                    </a:cubicBezTo>
                    <a:cubicBezTo>
                      <a:pt x="44" y="12"/>
                      <a:pt x="44" y="13"/>
                      <a:pt x="44" y="12"/>
                    </a:cubicBezTo>
                    <a:cubicBezTo>
                      <a:pt x="44" y="11"/>
                      <a:pt x="45" y="11"/>
                      <a:pt x="45" y="11"/>
                    </a:cubicBezTo>
                    <a:cubicBezTo>
                      <a:pt x="45" y="10"/>
                      <a:pt x="44" y="11"/>
                      <a:pt x="44" y="12"/>
                    </a:cubicBezTo>
                    <a:cubicBezTo>
                      <a:pt x="44" y="10"/>
                      <a:pt x="43" y="11"/>
                      <a:pt x="44" y="10"/>
                    </a:cubicBezTo>
                    <a:cubicBezTo>
                      <a:pt x="42" y="12"/>
                      <a:pt x="44" y="9"/>
                      <a:pt x="42" y="12"/>
                    </a:cubicBezTo>
                    <a:cubicBezTo>
                      <a:pt x="43" y="11"/>
                      <a:pt x="43" y="11"/>
                      <a:pt x="43" y="11"/>
                    </a:cubicBezTo>
                    <a:cubicBezTo>
                      <a:pt x="42" y="12"/>
                      <a:pt x="41" y="13"/>
                      <a:pt x="41" y="13"/>
                    </a:cubicBezTo>
                    <a:cubicBezTo>
                      <a:pt x="42" y="12"/>
                      <a:pt x="42" y="12"/>
                      <a:pt x="42" y="12"/>
                    </a:cubicBezTo>
                    <a:cubicBezTo>
                      <a:pt x="43" y="9"/>
                      <a:pt x="42" y="11"/>
                      <a:pt x="42" y="10"/>
                    </a:cubicBezTo>
                    <a:cubicBezTo>
                      <a:pt x="42" y="11"/>
                      <a:pt x="42" y="10"/>
                      <a:pt x="42" y="11"/>
                    </a:cubicBezTo>
                    <a:cubicBezTo>
                      <a:pt x="41" y="12"/>
                      <a:pt x="41" y="12"/>
                      <a:pt x="41" y="12"/>
                    </a:cubicBezTo>
                    <a:cubicBezTo>
                      <a:pt x="40" y="13"/>
                      <a:pt x="40" y="13"/>
                      <a:pt x="40" y="13"/>
                    </a:cubicBezTo>
                    <a:cubicBezTo>
                      <a:pt x="40" y="13"/>
                      <a:pt x="41" y="11"/>
                      <a:pt x="41" y="11"/>
                    </a:cubicBezTo>
                    <a:cubicBezTo>
                      <a:pt x="41" y="10"/>
                      <a:pt x="41" y="10"/>
                      <a:pt x="41" y="11"/>
                    </a:cubicBezTo>
                    <a:cubicBezTo>
                      <a:pt x="41" y="11"/>
                      <a:pt x="41" y="11"/>
                      <a:pt x="41" y="11"/>
                    </a:cubicBezTo>
                    <a:cubicBezTo>
                      <a:pt x="41" y="11"/>
                      <a:pt x="41" y="11"/>
                      <a:pt x="41" y="11"/>
                    </a:cubicBezTo>
                    <a:cubicBezTo>
                      <a:pt x="41" y="11"/>
                      <a:pt x="40" y="11"/>
                      <a:pt x="40" y="11"/>
                    </a:cubicBezTo>
                    <a:cubicBezTo>
                      <a:pt x="40" y="11"/>
                      <a:pt x="40" y="11"/>
                      <a:pt x="40" y="11"/>
                    </a:cubicBezTo>
                    <a:cubicBezTo>
                      <a:pt x="41" y="11"/>
                      <a:pt x="41" y="11"/>
                      <a:pt x="41" y="11"/>
                    </a:cubicBezTo>
                    <a:cubicBezTo>
                      <a:pt x="41" y="10"/>
                      <a:pt x="41" y="10"/>
                      <a:pt x="41" y="10"/>
                    </a:cubicBezTo>
                    <a:cubicBezTo>
                      <a:pt x="41" y="10"/>
                      <a:pt x="41" y="10"/>
                      <a:pt x="41" y="10"/>
                    </a:cubicBezTo>
                    <a:cubicBezTo>
                      <a:pt x="41" y="10"/>
                      <a:pt x="41" y="10"/>
                      <a:pt x="41" y="10"/>
                    </a:cubicBezTo>
                    <a:cubicBezTo>
                      <a:pt x="41" y="8"/>
                      <a:pt x="41" y="8"/>
                      <a:pt x="41" y="8"/>
                    </a:cubicBezTo>
                    <a:cubicBezTo>
                      <a:pt x="41" y="8"/>
                      <a:pt x="40" y="10"/>
                      <a:pt x="40" y="11"/>
                    </a:cubicBezTo>
                    <a:cubicBezTo>
                      <a:pt x="40" y="9"/>
                      <a:pt x="39" y="10"/>
                      <a:pt x="38" y="11"/>
                    </a:cubicBezTo>
                    <a:cubicBezTo>
                      <a:pt x="38" y="11"/>
                      <a:pt x="39" y="10"/>
                      <a:pt x="39" y="10"/>
                    </a:cubicBezTo>
                    <a:cubicBezTo>
                      <a:pt x="38" y="10"/>
                      <a:pt x="38" y="12"/>
                      <a:pt x="38" y="11"/>
                    </a:cubicBezTo>
                    <a:cubicBezTo>
                      <a:pt x="38" y="11"/>
                      <a:pt x="38" y="10"/>
                      <a:pt x="38" y="9"/>
                    </a:cubicBezTo>
                    <a:cubicBezTo>
                      <a:pt x="38" y="9"/>
                      <a:pt x="38" y="11"/>
                      <a:pt x="38" y="11"/>
                    </a:cubicBezTo>
                    <a:cubicBezTo>
                      <a:pt x="38" y="8"/>
                      <a:pt x="36" y="12"/>
                      <a:pt x="37" y="10"/>
                    </a:cubicBezTo>
                    <a:cubicBezTo>
                      <a:pt x="36" y="10"/>
                      <a:pt x="37" y="9"/>
                      <a:pt x="37" y="9"/>
                    </a:cubicBezTo>
                    <a:cubicBezTo>
                      <a:pt x="37" y="9"/>
                      <a:pt x="36" y="10"/>
                      <a:pt x="35" y="11"/>
                    </a:cubicBezTo>
                    <a:cubicBezTo>
                      <a:pt x="36" y="10"/>
                      <a:pt x="36" y="10"/>
                      <a:pt x="36" y="10"/>
                    </a:cubicBezTo>
                    <a:cubicBezTo>
                      <a:pt x="36" y="10"/>
                      <a:pt x="35" y="10"/>
                      <a:pt x="35" y="11"/>
                    </a:cubicBezTo>
                    <a:cubicBezTo>
                      <a:pt x="34" y="12"/>
                      <a:pt x="34" y="13"/>
                      <a:pt x="34" y="13"/>
                    </a:cubicBezTo>
                    <a:cubicBezTo>
                      <a:pt x="34" y="13"/>
                      <a:pt x="34" y="13"/>
                      <a:pt x="34" y="13"/>
                    </a:cubicBezTo>
                    <a:cubicBezTo>
                      <a:pt x="33" y="12"/>
                      <a:pt x="33" y="13"/>
                      <a:pt x="33" y="13"/>
                    </a:cubicBezTo>
                    <a:cubicBezTo>
                      <a:pt x="33" y="12"/>
                      <a:pt x="33" y="13"/>
                      <a:pt x="34" y="12"/>
                    </a:cubicBezTo>
                    <a:cubicBezTo>
                      <a:pt x="35" y="10"/>
                      <a:pt x="34" y="10"/>
                      <a:pt x="34" y="10"/>
                    </a:cubicBezTo>
                    <a:cubicBezTo>
                      <a:pt x="33" y="11"/>
                      <a:pt x="33" y="11"/>
                      <a:pt x="33" y="11"/>
                    </a:cubicBezTo>
                    <a:cubicBezTo>
                      <a:pt x="33" y="12"/>
                      <a:pt x="34" y="10"/>
                      <a:pt x="33" y="10"/>
                    </a:cubicBezTo>
                    <a:cubicBezTo>
                      <a:pt x="31" y="14"/>
                      <a:pt x="31" y="14"/>
                      <a:pt x="31" y="14"/>
                    </a:cubicBezTo>
                    <a:cubicBezTo>
                      <a:pt x="31" y="14"/>
                      <a:pt x="32" y="12"/>
                      <a:pt x="32" y="11"/>
                    </a:cubicBezTo>
                    <a:cubicBezTo>
                      <a:pt x="32" y="12"/>
                      <a:pt x="30" y="14"/>
                      <a:pt x="29" y="15"/>
                    </a:cubicBezTo>
                    <a:cubicBezTo>
                      <a:pt x="30" y="15"/>
                      <a:pt x="29" y="16"/>
                      <a:pt x="29" y="16"/>
                    </a:cubicBezTo>
                    <a:cubicBezTo>
                      <a:pt x="29" y="15"/>
                      <a:pt x="29" y="16"/>
                      <a:pt x="29" y="15"/>
                    </a:cubicBezTo>
                    <a:cubicBezTo>
                      <a:pt x="30" y="14"/>
                      <a:pt x="30" y="14"/>
                      <a:pt x="30" y="14"/>
                    </a:cubicBezTo>
                    <a:cubicBezTo>
                      <a:pt x="30" y="13"/>
                      <a:pt x="31" y="11"/>
                      <a:pt x="31" y="10"/>
                    </a:cubicBezTo>
                    <a:cubicBezTo>
                      <a:pt x="31" y="11"/>
                      <a:pt x="31" y="10"/>
                      <a:pt x="30" y="10"/>
                    </a:cubicBezTo>
                    <a:cubicBezTo>
                      <a:pt x="29" y="12"/>
                      <a:pt x="29" y="11"/>
                      <a:pt x="28" y="13"/>
                    </a:cubicBezTo>
                    <a:cubicBezTo>
                      <a:pt x="28" y="13"/>
                      <a:pt x="29" y="11"/>
                      <a:pt x="29" y="11"/>
                    </a:cubicBezTo>
                    <a:cubicBezTo>
                      <a:pt x="28" y="11"/>
                      <a:pt x="28" y="10"/>
                      <a:pt x="28" y="11"/>
                    </a:cubicBezTo>
                    <a:cubicBezTo>
                      <a:pt x="28" y="10"/>
                      <a:pt x="28" y="10"/>
                      <a:pt x="28" y="10"/>
                    </a:cubicBezTo>
                    <a:cubicBezTo>
                      <a:pt x="28" y="11"/>
                      <a:pt x="27" y="10"/>
                      <a:pt x="26" y="12"/>
                    </a:cubicBezTo>
                    <a:cubicBezTo>
                      <a:pt x="27" y="11"/>
                      <a:pt x="27" y="11"/>
                      <a:pt x="27" y="11"/>
                    </a:cubicBezTo>
                    <a:cubicBezTo>
                      <a:pt x="27" y="10"/>
                      <a:pt x="25" y="14"/>
                      <a:pt x="26" y="12"/>
                    </a:cubicBezTo>
                    <a:cubicBezTo>
                      <a:pt x="26" y="11"/>
                      <a:pt x="26" y="11"/>
                      <a:pt x="26" y="11"/>
                    </a:cubicBezTo>
                    <a:cubicBezTo>
                      <a:pt x="26" y="12"/>
                      <a:pt x="26" y="10"/>
                      <a:pt x="25" y="11"/>
                    </a:cubicBezTo>
                    <a:cubicBezTo>
                      <a:pt x="26" y="10"/>
                      <a:pt x="26" y="10"/>
                      <a:pt x="26" y="10"/>
                    </a:cubicBezTo>
                    <a:cubicBezTo>
                      <a:pt x="26" y="11"/>
                      <a:pt x="25" y="10"/>
                      <a:pt x="24" y="12"/>
                    </a:cubicBezTo>
                    <a:cubicBezTo>
                      <a:pt x="25" y="10"/>
                      <a:pt x="25" y="10"/>
                      <a:pt x="25" y="10"/>
                    </a:cubicBezTo>
                    <a:cubicBezTo>
                      <a:pt x="26" y="9"/>
                      <a:pt x="24" y="12"/>
                      <a:pt x="24" y="11"/>
                    </a:cubicBezTo>
                    <a:cubicBezTo>
                      <a:pt x="24" y="11"/>
                      <a:pt x="25" y="10"/>
                      <a:pt x="25" y="10"/>
                    </a:cubicBezTo>
                    <a:cubicBezTo>
                      <a:pt x="24" y="11"/>
                      <a:pt x="24" y="11"/>
                      <a:pt x="24" y="11"/>
                    </a:cubicBezTo>
                    <a:cubicBezTo>
                      <a:pt x="24" y="9"/>
                      <a:pt x="24" y="9"/>
                      <a:pt x="24" y="9"/>
                    </a:cubicBezTo>
                    <a:cubicBezTo>
                      <a:pt x="23" y="8"/>
                      <a:pt x="22" y="8"/>
                      <a:pt x="20" y="9"/>
                    </a:cubicBezTo>
                    <a:cubicBezTo>
                      <a:pt x="21" y="7"/>
                      <a:pt x="21" y="8"/>
                      <a:pt x="22" y="6"/>
                    </a:cubicBezTo>
                    <a:cubicBezTo>
                      <a:pt x="21" y="8"/>
                      <a:pt x="21" y="7"/>
                      <a:pt x="21" y="7"/>
                    </a:cubicBezTo>
                    <a:cubicBezTo>
                      <a:pt x="21" y="7"/>
                      <a:pt x="21" y="7"/>
                      <a:pt x="21" y="7"/>
                    </a:cubicBezTo>
                    <a:cubicBezTo>
                      <a:pt x="20" y="7"/>
                      <a:pt x="21" y="6"/>
                      <a:pt x="20" y="6"/>
                    </a:cubicBezTo>
                    <a:cubicBezTo>
                      <a:pt x="20" y="7"/>
                      <a:pt x="20" y="7"/>
                      <a:pt x="20" y="7"/>
                    </a:cubicBezTo>
                    <a:cubicBezTo>
                      <a:pt x="19" y="8"/>
                      <a:pt x="21" y="4"/>
                      <a:pt x="20" y="7"/>
                    </a:cubicBezTo>
                    <a:cubicBezTo>
                      <a:pt x="20" y="5"/>
                      <a:pt x="20" y="5"/>
                      <a:pt x="20" y="5"/>
                    </a:cubicBezTo>
                    <a:cubicBezTo>
                      <a:pt x="19" y="7"/>
                      <a:pt x="20" y="4"/>
                      <a:pt x="19" y="6"/>
                    </a:cubicBezTo>
                    <a:cubicBezTo>
                      <a:pt x="19" y="6"/>
                      <a:pt x="19" y="6"/>
                      <a:pt x="19" y="6"/>
                    </a:cubicBezTo>
                    <a:cubicBezTo>
                      <a:pt x="20" y="5"/>
                      <a:pt x="18" y="8"/>
                      <a:pt x="18" y="6"/>
                    </a:cubicBezTo>
                    <a:cubicBezTo>
                      <a:pt x="18" y="6"/>
                      <a:pt x="18" y="7"/>
                      <a:pt x="17" y="8"/>
                    </a:cubicBezTo>
                    <a:cubicBezTo>
                      <a:pt x="18" y="6"/>
                      <a:pt x="18" y="6"/>
                      <a:pt x="18" y="6"/>
                    </a:cubicBezTo>
                    <a:cubicBezTo>
                      <a:pt x="17" y="7"/>
                      <a:pt x="16" y="6"/>
                      <a:pt x="14" y="8"/>
                    </a:cubicBezTo>
                    <a:cubicBezTo>
                      <a:pt x="14" y="7"/>
                      <a:pt x="14" y="7"/>
                      <a:pt x="14" y="7"/>
                    </a:cubicBezTo>
                    <a:cubicBezTo>
                      <a:pt x="13" y="8"/>
                      <a:pt x="15" y="4"/>
                      <a:pt x="12" y="8"/>
                    </a:cubicBezTo>
                    <a:cubicBezTo>
                      <a:pt x="11" y="9"/>
                      <a:pt x="11" y="9"/>
                      <a:pt x="11" y="9"/>
                    </a:cubicBezTo>
                    <a:cubicBezTo>
                      <a:pt x="12" y="7"/>
                      <a:pt x="12" y="7"/>
                      <a:pt x="12" y="7"/>
                    </a:cubicBezTo>
                    <a:cubicBezTo>
                      <a:pt x="12" y="8"/>
                      <a:pt x="12" y="7"/>
                      <a:pt x="11" y="8"/>
                    </a:cubicBezTo>
                    <a:cubicBezTo>
                      <a:pt x="12" y="7"/>
                      <a:pt x="12" y="7"/>
                      <a:pt x="12" y="7"/>
                    </a:cubicBezTo>
                    <a:cubicBezTo>
                      <a:pt x="12" y="7"/>
                      <a:pt x="10" y="9"/>
                      <a:pt x="10" y="8"/>
                    </a:cubicBezTo>
                    <a:cubicBezTo>
                      <a:pt x="11" y="8"/>
                      <a:pt x="11" y="8"/>
                      <a:pt x="11" y="8"/>
                    </a:cubicBezTo>
                    <a:cubicBezTo>
                      <a:pt x="11" y="4"/>
                      <a:pt x="11" y="1"/>
                      <a:pt x="8" y="5"/>
                    </a:cubicBezTo>
                    <a:cubicBezTo>
                      <a:pt x="7" y="5"/>
                      <a:pt x="9" y="2"/>
                      <a:pt x="9" y="3"/>
                    </a:cubicBezTo>
                    <a:cubicBezTo>
                      <a:pt x="6" y="5"/>
                      <a:pt x="8" y="0"/>
                      <a:pt x="4" y="4"/>
                    </a:cubicBezTo>
                    <a:cubicBezTo>
                      <a:pt x="3" y="5"/>
                      <a:pt x="0" y="10"/>
                      <a:pt x="0" y="10"/>
                    </a:cubicBezTo>
                    <a:cubicBezTo>
                      <a:pt x="3" y="9"/>
                      <a:pt x="3" y="12"/>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08" name="chenying0907 211"/>
              <p:cNvSpPr/>
              <p:nvPr/>
            </p:nvSpPr>
            <p:spPr bwMode="auto">
              <a:xfrm>
                <a:off x="3266" y="1867"/>
                <a:ext cx="5" cy="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0"/>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09" name="chenying0907 212"/>
              <p:cNvSpPr/>
              <p:nvPr/>
            </p:nvSpPr>
            <p:spPr bwMode="auto">
              <a:xfrm>
                <a:off x="3266" y="1861"/>
                <a:ext cx="3" cy="4"/>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0"/>
                      <a:pt x="0" y="1"/>
                      <a:pt x="1"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0" name="chenying0907 213"/>
              <p:cNvSpPr/>
              <p:nvPr/>
            </p:nvSpPr>
            <p:spPr bwMode="auto">
              <a:xfrm>
                <a:off x="3260" y="185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1" name="chenying0907 214"/>
              <p:cNvSpPr/>
              <p:nvPr/>
            </p:nvSpPr>
            <p:spPr bwMode="auto">
              <a:xfrm>
                <a:off x="3260" y="1893"/>
                <a:ext cx="4" cy="6"/>
              </a:xfrm>
              <a:custGeom>
                <a:avLst/>
                <a:gdLst>
                  <a:gd name="T0" fmla="*/ 0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0" y="3"/>
                    </a:moveTo>
                    <a:cubicBezTo>
                      <a:pt x="2" y="0"/>
                      <a:pt x="2" y="0"/>
                      <a:pt x="2" y="0"/>
                    </a:cubicBezTo>
                    <a:cubicBezTo>
                      <a:pt x="1"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2" name="chenying0907 215"/>
              <p:cNvSpPr/>
              <p:nvPr/>
            </p:nvSpPr>
            <p:spPr bwMode="auto">
              <a:xfrm>
                <a:off x="3269" y="1870"/>
                <a:ext cx="2" cy="4"/>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0" y="1"/>
                      <a:pt x="0" y="1"/>
                    </a:cubicBezTo>
                    <a:cubicBezTo>
                      <a:pt x="0" y="1"/>
                      <a:pt x="0" y="2"/>
                      <a:pt x="0" y="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3" name="chenying0907 216"/>
              <p:cNvSpPr/>
              <p:nvPr/>
            </p:nvSpPr>
            <p:spPr bwMode="auto">
              <a:xfrm>
                <a:off x="3260" y="1895"/>
                <a:ext cx="4" cy="4"/>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2" y="0"/>
                      <a:pt x="1" y="2"/>
                      <a:pt x="1" y="2"/>
                    </a:cubicBezTo>
                    <a:cubicBezTo>
                      <a:pt x="0" y="2"/>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4" name="chenying0907 217"/>
              <p:cNvSpPr/>
              <p:nvPr/>
            </p:nvSpPr>
            <p:spPr bwMode="auto">
              <a:xfrm>
                <a:off x="4538" y="1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5" name="chenying0907 218"/>
              <p:cNvSpPr/>
              <p:nvPr/>
            </p:nvSpPr>
            <p:spPr bwMode="auto">
              <a:xfrm>
                <a:off x="3213" y="1882"/>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6" name="chenying0907 219"/>
              <p:cNvSpPr/>
              <p:nvPr/>
            </p:nvSpPr>
            <p:spPr bwMode="auto">
              <a:xfrm>
                <a:off x="3190" y="1827"/>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7" name="chenying0907 220"/>
              <p:cNvSpPr/>
              <p:nvPr/>
            </p:nvSpPr>
            <p:spPr bwMode="auto">
              <a:xfrm>
                <a:off x="3271" y="187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8" name="chenying0907 221"/>
              <p:cNvSpPr/>
              <p:nvPr/>
            </p:nvSpPr>
            <p:spPr bwMode="auto">
              <a:xfrm>
                <a:off x="3190" y="1872"/>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19" name="chenying0907 222"/>
              <p:cNvSpPr/>
              <p:nvPr/>
            </p:nvSpPr>
            <p:spPr bwMode="auto">
              <a:xfrm>
                <a:off x="4574" y="1855"/>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0" name="chenying0907 223"/>
              <p:cNvSpPr/>
              <p:nvPr/>
            </p:nvSpPr>
            <p:spPr bwMode="auto">
              <a:xfrm>
                <a:off x="3199" y="18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1" name="chenying0907 224"/>
              <p:cNvSpPr/>
              <p:nvPr/>
            </p:nvSpPr>
            <p:spPr bwMode="auto">
              <a:xfrm>
                <a:off x="3271" y="185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2" name="chenying0907 225"/>
              <p:cNvSpPr/>
              <p:nvPr/>
            </p:nvSpPr>
            <p:spPr bwMode="auto">
              <a:xfrm>
                <a:off x="3742" y="3006"/>
                <a:ext cx="6" cy="9"/>
              </a:xfrm>
              <a:custGeom>
                <a:avLst/>
                <a:gdLst>
                  <a:gd name="T0" fmla="*/ 3 w 3"/>
                  <a:gd name="T1" fmla="*/ 0 h 4"/>
                  <a:gd name="T2" fmla="*/ 1 w 3"/>
                  <a:gd name="T3" fmla="*/ 1 h 4"/>
                  <a:gd name="T4" fmla="*/ 1 w 3"/>
                  <a:gd name="T5" fmla="*/ 3 h 4"/>
                  <a:gd name="T6" fmla="*/ 0 w 3"/>
                  <a:gd name="T7" fmla="*/ 4 h 4"/>
                  <a:gd name="T8" fmla="*/ 2 w 3"/>
                  <a:gd name="T9" fmla="*/ 1 h 4"/>
                  <a:gd name="T10" fmla="*/ 3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3" y="0"/>
                    </a:moveTo>
                    <a:cubicBezTo>
                      <a:pt x="2" y="1"/>
                      <a:pt x="2" y="1"/>
                      <a:pt x="1" y="1"/>
                    </a:cubicBezTo>
                    <a:cubicBezTo>
                      <a:pt x="1" y="2"/>
                      <a:pt x="0" y="3"/>
                      <a:pt x="1" y="3"/>
                    </a:cubicBezTo>
                    <a:cubicBezTo>
                      <a:pt x="1" y="3"/>
                      <a:pt x="0" y="4"/>
                      <a:pt x="0" y="4"/>
                    </a:cubicBezTo>
                    <a:cubicBezTo>
                      <a:pt x="1" y="4"/>
                      <a:pt x="2" y="2"/>
                      <a:pt x="2" y="1"/>
                    </a:cubicBezTo>
                    <a:cubicBezTo>
                      <a:pt x="3"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3" name="chenying0907 226"/>
              <p:cNvSpPr/>
              <p:nvPr/>
            </p:nvSpPr>
            <p:spPr bwMode="auto">
              <a:xfrm>
                <a:off x="3988" y="30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4" name="chenying0907 227"/>
              <p:cNvSpPr/>
              <p:nvPr/>
            </p:nvSpPr>
            <p:spPr bwMode="auto">
              <a:xfrm>
                <a:off x="3742" y="300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5" name="Rectangle 228"/>
              <p:cNvSpPr>
                <a:spLocks noChangeArrowheads="1"/>
              </p:cNvSpPr>
              <p:nvPr/>
            </p:nvSpPr>
            <p:spPr bwMode="auto">
              <a:xfrm>
                <a:off x="3748" y="3015"/>
                <a:ext cx="4"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6" name="chenying0907 229"/>
              <p:cNvSpPr/>
              <p:nvPr/>
            </p:nvSpPr>
            <p:spPr bwMode="auto">
              <a:xfrm>
                <a:off x="3744" y="2894"/>
                <a:ext cx="2" cy="10"/>
              </a:xfrm>
              <a:custGeom>
                <a:avLst/>
                <a:gdLst>
                  <a:gd name="T0" fmla="*/ 0 w 1"/>
                  <a:gd name="T1" fmla="*/ 2 h 5"/>
                  <a:gd name="T2" fmla="*/ 1 w 1"/>
                  <a:gd name="T3" fmla="*/ 3 h 5"/>
                  <a:gd name="T4" fmla="*/ 0 w 1"/>
                  <a:gd name="T5" fmla="*/ 5 h 5"/>
                  <a:gd name="T6" fmla="*/ 1 w 1"/>
                  <a:gd name="T7" fmla="*/ 1 h 5"/>
                  <a:gd name="T8" fmla="*/ 1 w 1"/>
                  <a:gd name="T9" fmla="*/ 0 h 5"/>
                  <a:gd name="T10" fmla="*/ 0 w 1"/>
                  <a:gd name="T11" fmla="*/ 2 h 5"/>
                </a:gdLst>
                <a:ahLst/>
                <a:cxnLst>
                  <a:cxn ang="0">
                    <a:pos x="T0" y="T1"/>
                  </a:cxn>
                  <a:cxn ang="0">
                    <a:pos x="T2" y="T3"/>
                  </a:cxn>
                  <a:cxn ang="0">
                    <a:pos x="T4" y="T5"/>
                  </a:cxn>
                  <a:cxn ang="0">
                    <a:pos x="T6" y="T7"/>
                  </a:cxn>
                  <a:cxn ang="0">
                    <a:pos x="T8" y="T9"/>
                  </a:cxn>
                  <a:cxn ang="0">
                    <a:pos x="T10" y="T11"/>
                  </a:cxn>
                </a:cxnLst>
                <a:rect l="0" t="0" r="r" b="b"/>
                <a:pathLst>
                  <a:path w="1" h="5">
                    <a:moveTo>
                      <a:pt x="0" y="2"/>
                    </a:moveTo>
                    <a:cubicBezTo>
                      <a:pt x="0" y="2"/>
                      <a:pt x="0" y="4"/>
                      <a:pt x="1" y="3"/>
                    </a:cubicBezTo>
                    <a:cubicBezTo>
                      <a:pt x="1" y="3"/>
                      <a:pt x="0" y="4"/>
                      <a:pt x="0" y="5"/>
                    </a:cubicBezTo>
                    <a:cubicBezTo>
                      <a:pt x="1" y="4"/>
                      <a:pt x="1" y="1"/>
                      <a:pt x="1" y="1"/>
                    </a:cubicBezTo>
                    <a:cubicBezTo>
                      <a:pt x="1" y="0"/>
                      <a:pt x="1" y="0"/>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7" name="chenying0907 230"/>
              <p:cNvSpPr/>
              <p:nvPr/>
            </p:nvSpPr>
            <p:spPr bwMode="auto">
              <a:xfrm>
                <a:off x="3744" y="3004"/>
                <a:ext cx="2" cy="2"/>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8" name="chenying0907 231"/>
              <p:cNvSpPr/>
              <p:nvPr/>
            </p:nvSpPr>
            <p:spPr bwMode="auto">
              <a:xfrm>
                <a:off x="3742" y="2892"/>
                <a:ext cx="2" cy="4"/>
              </a:xfrm>
              <a:custGeom>
                <a:avLst/>
                <a:gdLst>
                  <a:gd name="T0" fmla="*/ 1 w 1"/>
                  <a:gd name="T1" fmla="*/ 1 h 2"/>
                  <a:gd name="T2" fmla="*/ 0 w 1"/>
                  <a:gd name="T3" fmla="*/ 2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2"/>
                      <a:pt x="0" y="2"/>
                    </a:cubicBezTo>
                    <a:cubicBezTo>
                      <a:pt x="0" y="2"/>
                      <a:pt x="1" y="1"/>
                      <a:pt x="1" y="1"/>
                    </a:cubicBezTo>
                    <a:cubicBezTo>
                      <a:pt x="1"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29" name="chenying0907 232"/>
              <p:cNvSpPr/>
              <p:nvPr/>
            </p:nvSpPr>
            <p:spPr bwMode="auto">
              <a:xfrm>
                <a:off x="3772" y="3038"/>
                <a:ext cx="4" cy="4"/>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0" y="2"/>
                      <a:pt x="2" y="0"/>
                      <a:pt x="2"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0" name="chenying0907 233"/>
              <p:cNvSpPr/>
              <p:nvPr/>
            </p:nvSpPr>
            <p:spPr bwMode="auto">
              <a:xfrm>
                <a:off x="3895" y="308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1" name="chenying0907 234"/>
              <p:cNvSpPr/>
              <p:nvPr/>
            </p:nvSpPr>
            <p:spPr bwMode="auto">
              <a:xfrm>
                <a:off x="3602" y="18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2" name="chenying0907 235"/>
              <p:cNvSpPr/>
              <p:nvPr/>
            </p:nvSpPr>
            <p:spPr bwMode="auto">
              <a:xfrm>
                <a:off x="3742" y="289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3" name="chenying0907 236"/>
              <p:cNvSpPr/>
              <p:nvPr/>
            </p:nvSpPr>
            <p:spPr bwMode="auto">
              <a:xfrm>
                <a:off x="3602" y="182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4" name="chenying0907 237"/>
              <p:cNvSpPr/>
              <p:nvPr/>
            </p:nvSpPr>
            <p:spPr bwMode="auto">
              <a:xfrm>
                <a:off x="3755" y="3027"/>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5" name="Oval 238"/>
              <p:cNvSpPr>
                <a:spLocks noChangeArrowheads="1"/>
              </p:cNvSpPr>
              <p:nvPr/>
            </p:nvSpPr>
            <p:spPr bwMode="auto">
              <a:xfrm>
                <a:off x="3602" y="182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6" name="chenying0907 239"/>
              <p:cNvSpPr/>
              <p:nvPr/>
            </p:nvSpPr>
            <p:spPr bwMode="auto">
              <a:xfrm>
                <a:off x="3922" y="2890"/>
                <a:ext cx="0" cy="2"/>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7" name="chenying0907 240"/>
              <p:cNvSpPr/>
              <p:nvPr/>
            </p:nvSpPr>
            <p:spPr bwMode="auto">
              <a:xfrm>
                <a:off x="3975" y="2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8" name="chenying0907 241"/>
              <p:cNvSpPr/>
              <p:nvPr/>
            </p:nvSpPr>
            <p:spPr bwMode="auto">
              <a:xfrm>
                <a:off x="3954" y="28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39" name="chenying0907 242"/>
              <p:cNvSpPr/>
              <p:nvPr/>
            </p:nvSpPr>
            <p:spPr bwMode="auto">
              <a:xfrm>
                <a:off x="3725" y="2760"/>
                <a:ext cx="399" cy="159"/>
              </a:xfrm>
              <a:custGeom>
                <a:avLst/>
                <a:gdLst>
                  <a:gd name="T0" fmla="*/ 11 w 188"/>
                  <a:gd name="T1" fmla="*/ 59 h 75"/>
                  <a:gd name="T2" fmla="*/ 17 w 188"/>
                  <a:gd name="T3" fmla="*/ 64 h 75"/>
                  <a:gd name="T4" fmla="*/ 14 w 188"/>
                  <a:gd name="T5" fmla="*/ 70 h 75"/>
                  <a:gd name="T6" fmla="*/ 17 w 188"/>
                  <a:gd name="T7" fmla="*/ 71 h 75"/>
                  <a:gd name="T8" fmla="*/ 21 w 188"/>
                  <a:gd name="T9" fmla="*/ 69 h 75"/>
                  <a:gd name="T10" fmla="*/ 22 w 188"/>
                  <a:gd name="T11" fmla="*/ 71 h 75"/>
                  <a:gd name="T12" fmla="*/ 27 w 188"/>
                  <a:gd name="T13" fmla="*/ 67 h 75"/>
                  <a:gd name="T14" fmla="*/ 30 w 188"/>
                  <a:gd name="T15" fmla="*/ 72 h 75"/>
                  <a:gd name="T16" fmla="*/ 31 w 188"/>
                  <a:gd name="T17" fmla="*/ 74 h 75"/>
                  <a:gd name="T18" fmla="*/ 33 w 188"/>
                  <a:gd name="T19" fmla="*/ 72 h 75"/>
                  <a:gd name="T20" fmla="*/ 37 w 188"/>
                  <a:gd name="T21" fmla="*/ 74 h 75"/>
                  <a:gd name="T22" fmla="*/ 40 w 188"/>
                  <a:gd name="T23" fmla="*/ 69 h 75"/>
                  <a:gd name="T24" fmla="*/ 43 w 188"/>
                  <a:gd name="T25" fmla="*/ 64 h 75"/>
                  <a:gd name="T26" fmla="*/ 45 w 188"/>
                  <a:gd name="T27" fmla="*/ 69 h 75"/>
                  <a:gd name="T28" fmla="*/ 54 w 188"/>
                  <a:gd name="T29" fmla="*/ 69 h 75"/>
                  <a:gd name="T30" fmla="*/ 58 w 188"/>
                  <a:gd name="T31" fmla="*/ 69 h 75"/>
                  <a:gd name="T32" fmla="*/ 62 w 188"/>
                  <a:gd name="T33" fmla="*/ 68 h 75"/>
                  <a:gd name="T34" fmla="*/ 73 w 188"/>
                  <a:gd name="T35" fmla="*/ 66 h 75"/>
                  <a:gd name="T36" fmla="*/ 76 w 188"/>
                  <a:gd name="T37" fmla="*/ 65 h 75"/>
                  <a:gd name="T38" fmla="*/ 77 w 188"/>
                  <a:gd name="T39" fmla="*/ 64 h 75"/>
                  <a:gd name="T40" fmla="*/ 80 w 188"/>
                  <a:gd name="T41" fmla="*/ 62 h 75"/>
                  <a:gd name="T42" fmla="*/ 83 w 188"/>
                  <a:gd name="T43" fmla="*/ 63 h 75"/>
                  <a:gd name="T44" fmla="*/ 86 w 188"/>
                  <a:gd name="T45" fmla="*/ 61 h 75"/>
                  <a:gd name="T46" fmla="*/ 94 w 188"/>
                  <a:gd name="T47" fmla="*/ 61 h 75"/>
                  <a:gd name="T48" fmla="*/ 100 w 188"/>
                  <a:gd name="T49" fmla="*/ 59 h 75"/>
                  <a:gd name="T50" fmla="*/ 105 w 188"/>
                  <a:gd name="T51" fmla="*/ 59 h 75"/>
                  <a:gd name="T52" fmla="*/ 108 w 188"/>
                  <a:gd name="T53" fmla="*/ 57 h 75"/>
                  <a:gd name="T54" fmla="*/ 109 w 188"/>
                  <a:gd name="T55" fmla="*/ 57 h 75"/>
                  <a:gd name="T56" fmla="*/ 114 w 188"/>
                  <a:gd name="T57" fmla="*/ 54 h 75"/>
                  <a:gd name="T58" fmla="*/ 120 w 188"/>
                  <a:gd name="T59" fmla="*/ 53 h 75"/>
                  <a:gd name="T60" fmla="*/ 124 w 188"/>
                  <a:gd name="T61" fmla="*/ 50 h 75"/>
                  <a:gd name="T62" fmla="*/ 127 w 188"/>
                  <a:gd name="T63" fmla="*/ 41 h 75"/>
                  <a:gd name="T64" fmla="*/ 133 w 188"/>
                  <a:gd name="T65" fmla="*/ 44 h 75"/>
                  <a:gd name="T66" fmla="*/ 139 w 188"/>
                  <a:gd name="T67" fmla="*/ 41 h 75"/>
                  <a:gd name="T68" fmla="*/ 144 w 188"/>
                  <a:gd name="T69" fmla="*/ 39 h 75"/>
                  <a:gd name="T70" fmla="*/ 156 w 188"/>
                  <a:gd name="T71" fmla="*/ 34 h 75"/>
                  <a:gd name="T72" fmla="*/ 160 w 188"/>
                  <a:gd name="T73" fmla="*/ 33 h 75"/>
                  <a:gd name="T74" fmla="*/ 170 w 188"/>
                  <a:gd name="T75" fmla="*/ 21 h 75"/>
                  <a:gd name="T76" fmla="*/ 173 w 188"/>
                  <a:gd name="T77" fmla="*/ 18 h 75"/>
                  <a:gd name="T78" fmla="*/ 169 w 188"/>
                  <a:gd name="T79" fmla="*/ 9 h 75"/>
                  <a:gd name="T80" fmla="*/ 149 w 188"/>
                  <a:gd name="T81" fmla="*/ 20 h 75"/>
                  <a:gd name="T82" fmla="*/ 110 w 188"/>
                  <a:gd name="T83" fmla="*/ 42 h 75"/>
                  <a:gd name="T84" fmla="*/ 103 w 188"/>
                  <a:gd name="T85" fmla="*/ 39 h 75"/>
                  <a:gd name="T86" fmla="*/ 88 w 188"/>
                  <a:gd name="T87" fmla="*/ 44 h 75"/>
                  <a:gd name="T88" fmla="*/ 69 w 188"/>
                  <a:gd name="T89" fmla="*/ 48 h 75"/>
                  <a:gd name="T90" fmla="*/ 59 w 188"/>
                  <a:gd name="T91" fmla="*/ 49 h 75"/>
                  <a:gd name="T92" fmla="*/ 44 w 188"/>
                  <a:gd name="T93" fmla="*/ 52 h 75"/>
                  <a:gd name="T94" fmla="*/ 29 w 188"/>
                  <a:gd name="T95" fmla="*/ 53 h 75"/>
                  <a:gd name="T96" fmla="*/ 19 w 188"/>
                  <a:gd name="T97" fmla="*/ 53 h 75"/>
                  <a:gd name="T98" fmla="*/ 10 w 188"/>
                  <a:gd name="T99" fmla="*/ 49 h 75"/>
                  <a:gd name="T100" fmla="*/ 7 w 188"/>
                  <a:gd name="T101" fmla="*/ 47 h 75"/>
                  <a:gd name="T102" fmla="*/ 5 w 188"/>
                  <a:gd name="T103" fmla="*/ 47 h 75"/>
                  <a:gd name="T104" fmla="*/ 3 w 188"/>
                  <a:gd name="T105"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75">
                    <a:moveTo>
                      <a:pt x="5" y="55"/>
                    </a:moveTo>
                    <a:cubicBezTo>
                      <a:pt x="5" y="55"/>
                      <a:pt x="5" y="55"/>
                      <a:pt x="5" y="55"/>
                    </a:cubicBezTo>
                    <a:cubicBezTo>
                      <a:pt x="5" y="57"/>
                      <a:pt x="5" y="54"/>
                      <a:pt x="6" y="54"/>
                    </a:cubicBezTo>
                    <a:cubicBezTo>
                      <a:pt x="6" y="55"/>
                      <a:pt x="4" y="57"/>
                      <a:pt x="4" y="58"/>
                    </a:cubicBezTo>
                    <a:cubicBezTo>
                      <a:pt x="5" y="58"/>
                      <a:pt x="7" y="58"/>
                      <a:pt x="7" y="60"/>
                    </a:cubicBezTo>
                    <a:cubicBezTo>
                      <a:pt x="8" y="60"/>
                      <a:pt x="10" y="59"/>
                      <a:pt x="11" y="59"/>
                    </a:cubicBezTo>
                    <a:cubicBezTo>
                      <a:pt x="12" y="59"/>
                      <a:pt x="10" y="61"/>
                      <a:pt x="11" y="60"/>
                    </a:cubicBezTo>
                    <a:cubicBezTo>
                      <a:pt x="11" y="61"/>
                      <a:pt x="10" y="62"/>
                      <a:pt x="10" y="63"/>
                    </a:cubicBezTo>
                    <a:cubicBezTo>
                      <a:pt x="10" y="62"/>
                      <a:pt x="11" y="64"/>
                      <a:pt x="12" y="61"/>
                    </a:cubicBezTo>
                    <a:cubicBezTo>
                      <a:pt x="12" y="62"/>
                      <a:pt x="14" y="63"/>
                      <a:pt x="15" y="63"/>
                    </a:cubicBezTo>
                    <a:cubicBezTo>
                      <a:pt x="14" y="63"/>
                      <a:pt x="14" y="64"/>
                      <a:pt x="14" y="65"/>
                    </a:cubicBezTo>
                    <a:cubicBezTo>
                      <a:pt x="15" y="64"/>
                      <a:pt x="16" y="63"/>
                      <a:pt x="17" y="64"/>
                    </a:cubicBezTo>
                    <a:cubicBezTo>
                      <a:pt x="17" y="62"/>
                      <a:pt x="17" y="62"/>
                      <a:pt x="18" y="60"/>
                    </a:cubicBezTo>
                    <a:cubicBezTo>
                      <a:pt x="18" y="60"/>
                      <a:pt x="18" y="59"/>
                      <a:pt x="18" y="60"/>
                    </a:cubicBezTo>
                    <a:cubicBezTo>
                      <a:pt x="18" y="61"/>
                      <a:pt x="17" y="64"/>
                      <a:pt x="18" y="64"/>
                    </a:cubicBezTo>
                    <a:cubicBezTo>
                      <a:pt x="17" y="67"/>
                      <a:pt x="17" y="64"/>
                      <a:pt x="16" y="67"/>
                    </a:cubicBezTo>
                    <a:cubicBezTo>
                      <a:pt x="15" y="69"/>
                      <a:pt x="14" y="68"/>
                      <a:pt x="14" y="67"/>
                    </a:cubicBezTo>
                    <a:cubicBezTo>
                      <a:pt x="12" y="69"/>
                      <a:pt x="14" y="67"/>
                      <a:pt x="14" y="70"/>
                    </a:cubicBezTo>
                    <a:cubicBezTo>
                      <a:pt x="14" y="70"/>
                      <a:pt x="15" y="68"/>
                      <a:pt x="16" y="68"/>
                    </a:cubicBezTo>
                    <a:cubicBezTo>
                      <a:pt x="17" y="67"/>
                      <a:pt x="16" y="67"/>
                      <a:pt x="17" y="66"/>
                    </a:cubicBezTo>
                    <a:cubicBezTo>
                      <a:pt x="19" y="64"/>
                      <a:pt x="18" y="68"/>
                      <a:pt x="18" y="68"/>
                    </a:cubicBezTo>
                    <a:cubicBezTo>
                      <a:pt x="17" y="69"/>
                      <a:pt x="17" y="69"/>
                      <a:pt x="17" y="69"/>
                    </a:cubicBezTo>
                    <a:cubicBezTo>
                      <a:pt x="18" y="70"/>
                      <a:pt x="18" y="68"/>
                      <a:pt x="19" y="69"/>
                    </a:cubicBezTo>
                    <a:cubicBezTo>
                      <a:pt x="19" y="72"/>
                      <a:pt x="18" y="69"/>
                      <a:pt x="17" y="71"/>
                    </a:cubicBezTo>
                    <a:cubicBezTo>
                      <a:pt x="17" y="73"/>
                      <a:pt x="17" y="73"/>
                      <a:pt x="17" y="73"/>
                    </a:cubicBezTo>
                    <a:cubicBezTo>
                      <a:pt x="18" y="74"/>
                      <a:pt x="18" y="70"/>
                      <a:pt x="19" y="72"/>
                    </a:cubicBezTo>
                    <a:cubicBezTo>
                      <a:pt x="19" y="73"/>
                      <a:pt x="19" y="73"/>
                      <a:pt x="19" y="73"/>
                    </a:cubicBezTo>
                    <a:cubicBezTo>
                      <a:pt x="20" y="72"/>
                      <a:pt x="20" y="72"/>
                      <a:pt x="20" y="72"/>
                    </a:cubicBezTo>
                    <a:cubicBezTo>
                      <a:pt x="20" y="71"/>
                      <a:pt x="20" y="69"/>
                      <a:pt x="19" y="69"/>
                    </a:cubicBezTo>
                    <a:cubicBezTo>
                      <a:pt x="20" y="66"/>
                      <a:pt x="20" y="69"/>
                      <a:pt x="21" y="69"/>
                    </a:cubicBezTo>
                    <a:cubicBezTo>
                      <a:pt x="22" y="67"/>
                      <a:pt x="21" y="69"/>
                      <a:pt x="21" y="67"/>
                    </a:cubicBezTo>
                    <a:cubicBezTo>
                      <a:pt x="21" y="65"/>
                      <a:pt x="22" y="65"/>
                      <a:pt x="22" y="65"/>
                    </a:cubicBezTo>
                    <a:cubicBezTo>
                      <a:pt x="23" y="65"/>
                      <a:pt x="22" y="67"/>
                      <a:pt x="22" y="68"/>
                    </a:cubicBezTo>
                    <a:cubicBezTo>
                      <a:pt x="22" y="69"/>
                      <a:pt x="22" y="69"/>
                      <a:pt x="22" y="68"/>
                    </a:cubicBezTo>
                    <a:cubicBezTo>
                      <a:pt x="21" y="69"/>
                      <a:pt x="22" y="71"/>
                      <a:pt x="21" y="73"/>
                    </a:cubicBezTo>
                    <a:cubicBezTo>
                      <a:pt x="21" y="74"/>
                      <a:pt x="22" y="72"/>
                      <a:pt x="22" y="71"/>
                    </a:cubicBezTo>
                    <a:cubicBezTo>
                      <a:pt x="22" y="71"/>
                      <a:pt x="23" y="69"/>
                      <a:pt x="22" y="69"/>
                    </a:cubicBezTo>
                    <a:cubicBezTo>
                      <a:pt x="25" y="64"/>
                      <a:pt x="23" y="72"/>
                      <a:pt x="24" y="72"/>
                    </a:cubicBezTo>
                    <a:cubicBezTo>
                      <a:pt x="24" y="69"/>
                      <a:pt x="26" y="68"/>
                      <a:pt x="26" y="64"/>
                    </a:cubicBezTo>
                    <a:cubicBezTo>
                      <a:pt x="26" y="64"/>
                      <a:pt x="27" y="63"/>
                      <a:pt x="27" y="63"/>
                    </a:cubicBezTo>
                    <a:cubicBezTo>
                      <a:pt x="26" y="65"/>
                      <a:pt x="27" y="65"/>
                      <a:pt x="26" y="67"/>
                    </a:cubicBezTo>
                    <a:cubicBezTo>
                      <a:pt x="27" y="67"/>
                      <a:pt x="27" y="67"/>
                      <a:pt x="27" y="67"/>
                    </a:cubicBezTo>
                    <a:cubicBezTo>
                      <a:pt x="26" y="69"/>
                      <a:pt x="26" y="69"/>
                      <a:pt x="26" y="69"/>
                    </a:cubicBezTo>
                    <a:cubicBezTo>
                      <a:pt x="26" y="71"/>
                      <a:pt x="27" y="72"/>
                      <a:pt x="27" y="73"/>
                    </a:cubicBezTo>
                    <a:cubicBezTo>
                      <a:pt x="28" y="73"/>
                      <a:pt x="27" y="71"/>
                      <a:pt x="28" y="71"/>
                    </a:cubicBezTo>
                    <a:cubicBezTo>
                      <a:pt x="27" y="72"/>
                      <a:pt x="28" y="73"/>
                      <a:pt x="28" y="73"/>
                    </a:cubicBezTo>
                    <a:cubicBezTo>
                      <a:pt x="27" y="72"/>
                      <a:pt x="28" y="70"/>
                      <a:pt x="29" y="70"/>
                    </a:cubicBezTo>
                    <a:cubicBezTo>
                      <a:pt x="29" y="70"/>
                      <a:pt x="30" y="72"/>
                      <a:pt x="30" y="72"/>
                    </a:cubicBezTo>
                    <a:cubicBezTo>
                      <a:pt x="29" y="74"/>
                      <a:pt x="29" y="74"/>
                      <a:pt x="29" y="74"/>
                    </a:cubicBezTo>
                    <a:cubicBezTo>
                      <a:pt x="29" y="72"/>
                      <a:pt x="29" y="75"/>
                      <a:pt x="29" y="74"/>
                    </a:cubicBezTo>
                    <a:cubicBezTo>
                      <a:pt x="30" y="73"/>
                      <a:pt x="30" y="71"/>
                      <a:pt x="30" y="70"/>
                    </a:cubicBezTo>
                    <a:cubicBezTo>
                      <a:pt x="31" y="69"/>
                      <a:pt x="31" y="71"/>
                      <a:pt x="31" y="70"/>
                    </a:cubicBezTo>
                    <a:cubicBezTo>
                      <a:pt x="30" y="72"/>
                      <a:pt x="30" y="72"/>
                      <a:pt x="30" y="72"/>
                    </a:cubicBezTo>
                    <a:cubicBezTo>
                      <a:pt x="31" y="71"/>
                      <a:pt x="30" y="75"/>
                      <a:pt x="31" y="74"/>
                    </a:cubicBezTo>
                    <a:cubicBezTo>
                      <a:pt x="32" y="73"/>
                      <a:pt x="32" y="73"/>
                      <a:pt x="32" y="73"/>
                    </a:cubicBezTo>
                    <a:cubicBezTo>
                      <a:pt x="32" y="74"/>
                      <a:pt x="32" y="74"/>
                      <a:pt x="32" y="74"/>
                    </a:cubicBezTo>
                    <a:cubicBezTo>
                      <a:pt x="32" y="73"/>
                      <a:pt x="32" y="73"/>
                      <a:pt x="33" y="73"/>
                    </a:cubicBezTo>
                    <a:cubicBezTo>
                      <a:pt x="33" y="74"/>
                      <a:pt x="33" y="74"/>
                      <a:pt x="33" y="74"/>
                    </a:cubicBezTo>
                    <a:cubicBezTo>
                      <a:pt x="33" y="73"/>
                      <a:pt x="34" y="71"/>
                      <a:pt x="34" y="73"/>
                    </a:cubicBezTo>
                    <a:cubicBezTo>
                      <a:pt x="34" y="70"/>
                      <a:pt x="33" y="73"/>
                      <a:pt x="33" y="72"/>
                    </a:cubicBezTo>
                    <a:cubicBezTo>
                      <a:pt x="33" y="70"/>
                      <a:pt x="34" y="70"/>
                      <a:pt x="34" y="70"/>
                    </a:cubicBezTo>
                    <a:cubicBezTo>
                      <a:pt x="34" y="72"/>
                      <a:pt x="35" y="70"/>
                      <a:pt x="35" y="70"/>
                    </a:cubicBezTo>
                    <a:cubicBezTo>
                      <a:pt x="35" y="71"/>
                      <a:pt x="35" y="72"/>
                      <a:pt x="36" y="72"/>
                    </a:cubicBezTo>
                    <a:cubicBezTo>
                      <a:pt x="36" y="70"/>
                      <a:pt x="36" y="70"/>
                      <a:pt x="36" y="70"/>
                    </a:cubicBezTo>
                    <a:cubicBezTo>
                      <a:pt x="36" y="74"/>
                      <a:pt x="37" y="70"/>
                      <a:pt x="37" y="71"/>
                    </a:cubicBezTo>
                    <a:cubicBezTo>
                      <a:pt x="37" y="72"/>
                      <a:pt x="37" y="73"/>
                      <a:pt x="37" y="74"/>
                    </a:cubicBezTo>
                    <a:cubicBezTo>
                      <a:pt x="37" y="71"/>
                      <a:pt x="38" y="70"/>
                      <a:pt x="38" y="69"/>
                    </a:cubicBezTo>
                    <a:cubicBezTo>
                      <a:pt x="39" y="70"/>
                      <a:pt x="38" y="72"/>
                      <a:pt x="38" y="74"/>
                    </a:cubicBezTo>
                    <a:cubicBezTo>
                      <a:pt x="38" y="72"/>
                      <a:pt x="39" y="75"/>
                      <a:pt x="39" y="73"/>
                    </a:cubicBezTo>
                    <a:cubicBezTo>
                      <a:pt x="39" y="72"/>
                      <a:pt x="39" y="71"/>
                      <a:pt x="39" y="70"/>
                    </a:cubicBezTo>
                    <a:cubicBezTo>
                      <a:pt x="40" y="70"/>
                      <a:pt x="39" y="71"/>
                      <a:pt x="40" y="72"/>
                    </a:cubicBezTo>
                    <a:cubicBezTo>
                      <a:pt x="40" y="72"/>
                      <a:pt x="41" y="69"/>
                      <a:pt x="40" y="69"/>
                    </a:cubicBezTo>
                    <a:cubicBezTo>
                      <a:pt x="41" y="69"/>
                      <a:pt x="41" y="67"/>
                      <a:pt x="42" y="68"/>
                    </a:cubicBezTo>
                    <a:cubicBezTo>
                      <a:pt x="42" y="70"/>
                      <a:pt x="41" y="69"/>
                      <a:pt x="41" y="70"/>
                    </a:cubicBezTo>
                    <a:cubicBezTo>
                      <a:pt x="42" y="70"/>
                      <a:pt x="41" y="66"/>
                      <a:pt x="42" y="66"/>
                    </a:cubicBezTo>
                    <a:cubicBezTo>
                      <a:pt x="42" y="65"/>
                      <a:pt x="42" y="62"/>
                      <a:pt x="43" y="61"/>
                    </a:cubicBezTo>
                    <a:cubicBezTo>
                      <a:pt x="44" y="62"/>
                      <a:pt x="42" y="62"/>
                      <a:pt x="43" y="64"/>
                    </a:cubicBezTo>
                    <a:cubicBezTo>
                      <a:pt x="43" y="64"/>
                      <a:pt x="43" y="64"/>
                      <a:pt x="43" y="64"/>
                    </a:cubicBezTo>
                    <a:cubicBezTo>
                      <a:pt x="44" y="67"/>
                      <a:pt x="42" y="68"/>
                      <a:pt x="43" y="71"/>
                    </a:cubicBezTo>
                    <a:cubicBezTo>
                      <a:pt x="43" y="70"/>
                      <a:pt x="43" y="70"/>
                      <a:pt x="43" y="70"/>
                    </a:cubicBezTo>
                    <a:cubicBezTo>
                      <a:pt x="43" y="73"/>
                      <a:pt x="43" y="73"/>
                      <a:pt x="43" y="73"/>
                    </a:cubicBezTo>
                    <a:cubicBezTo>
                      <a:pt x="43" y="71"/>
                      <a:pt x="44" y="72"/>
                      <a:pt x="44" y="72"/>
                    </a:cubicBezTo>
                    <a:cubicBezTo>
                      <a:pt x="44" y="70"/>
                      <a:pt x="44" y="72"/>
                      <a:pt x="44" y="71"/>
                    </a:cubicBezTo>
                    <a:cubicBezTo>
                      <a:pt x="44" y="71"/>
                      <a:pt x="45" y="68"/>
                      <a:pt x="45" y="69"/>
                    </a:cubicBezTo>
                    <a:cubicBezTo>
                      <a:pt x="45" y="70"/>
                      <a:pt x="46" y="71"/>
                      <a:pt x="45" y="72"/>
                    </a:cubicBezTo>
                    <a:cubicBezTo>
                      <a:pt x="46" y="73"/>
                      <a:pt x="45" y="70"/>
                      <a:pt x="46" y="71"/>
                    </a:cubicBezTo>
                    <a:cubicBezTo>
                      <a:pt x="46" y="72"/>
                      <a:pt x="46" y="72"/>
                      <a:pt x="46" y="72"/>
                    </a:cubicBezTo>
                    <a:cubicBezTo>
                      <a:pt x="48" y="72"/>
                      <a:pt x="50" y="72"/>
                      <a:pt x="52" y="68"/>
                    </a:cubicBezTo>
                    <a:cubicBezTo>
                      <a:pt x="52" y="70"/>
                      <a:pt x="53" y="70"/>
                      <a:pt x="54" y="71"/>
                    </a:cubicBezTo>
                    <a:cubicBezTo>
                      <a:pt x="53" y="70"/>
                      <a:pt x="54" y="69"/>
                      <a:pt x="54" y="69"/>
                    </a:cubicBezTo>
                    <a:cubicBezTo>
                      <a:pt x="55" y="71"/>
                      <a:pt x="55" y="71"/>
                      <a:pt x="55" y="71"/>
                    </a:cubicBezTo>
                    <a:cubicBezTo>
                      <a:pt x="56" y="72"/>
                      <a:pt x="56" y="70"/>
                      <a:pt x="57" y="69"/>
                    </a:cubicBezTo>
                    <a:cubicBezTo>
                      <a:pt x="57" y="70"/>
                      <a:pt x="57" y="70"/>
                      <a:pt x="57" y="70"/>
                    </a:cubicBezTo>
                    <a:cubicBezTo>
                      <a:pt x="58" y="71"/>
                      <a:pt x="57" y="69"/>
                      <a:pt x="58" y="69"/>
                    </a:cubicBezTo>
                    <a:cubicBezTo>
                      <a:pt x="58" y="70"/>
                      <a:pt x="58" y="70"/>
                      <a:pt x="58" y="70"/>
                    </a:cubicBezTo>
                    <a:cubicBezTo>
                      <a:pt x="58" y="69"/>
                      <a:pt x="58" y="69"/>
                      <a:pt x="58" y="69"/>
                    </a:cubicBezTo>
                    <a:cubicBezTo>
                      <a:pt x="59" y="68"/>
                      <a:pt x="59" y="68"/>
                      <a:pt x="59" y="70"/>
                    </a:cubicBezTo>
                    <a:cubicBezTo>
                      <a:pt x="60" y="70"/>
                      <a:pt x="60" y="69"/>
                      <a:pt x="59" y="69"/>
                    </a:cubicBezTo>
                    <a:cubicBezTo>
                      <a:pt x="60" y="70"/>
                      <a:pt x="61" y="70"/>
                      <a:pt x="62" y="69"/>
                    </a:cubicBezTo>
                    <a:cubicBezTo>
                      <a:pt x="62" y="68"/>
                      <a:pt x="62" y="68"/>
                      <a:pt x="62" y="66"/>
                    </a:cubicBezTo>
                    <a:cubicBezTo>
                      <a:pt x="61" y="64"/>
                      <a:pt x="62" y="67"/>
                      <a:pt x="62" y="65"/>
                    </a:cubicBezTo>
                    <a:cubicBezTo>
                      <a:pt x="62" y="66"/>
                      <a:pt x="63" y="67"/>
                      <a:pt x="62" y="68"/>
                    </a:cubicBezTo>
                    <a:cubicBezTo>
                      <a:pt x="64" y="71"/>
                      <a:pt x="65" y="68"/>
                      <a:pt x="67" y="68"/>
                    </a:cubicBezTo>
                    <a:cubicBezTo>
                      <a:pt x="67" y="67"/>
                      <a:pt x="67" y="67"/>
                      <a:pt x="67" y="67"/>
                    </a:cubicBezTo>
                    <a:cubicBezTo>
                      <a:pt x="68" y="69"/>
                      <a:pt x="69" y="67"/>
                      <a:pt x="70" y="67"/>
                    </a:cubicBezTo>
                    <a:cubicBezTo>
                      <a:pt x="70" y="66"/>
                      <a:pt x="70" y="64"/>
                      <a:pt x="71" y="64"/>
                    </a:cubicBezTo>
                    <a:cubicBezTo>
                      <a:pt x="71" y="61"/>
                      <a:pt x="71" y="66"/>
                      <a:pt x="72" y="67"/>
                    </a:cubicBezTo>
                    <a:cubicBezTo>
                      <a:pt x="72" y="66"/>
                      <a:pt x="73" y="66"/>
                      <a:pt x="73" y="66"/>
                    </a:cubicBezTo>
                    <a:cubicBezTo>
                      <a:pt x="73" y="66"/>
                      <a:pt x="73" y="66"/>
                      <a:pt x="73" y="66"/>
                    </a:cubicBezTo>
                    <a:cubicBezTo>
                      <a:pt x="73" y="65"/>
                      <a:pt x="73" y="65"/>
                      <a:pt x="74" y="65"/>
                    </a:cubicBezTo>
                    <a:cubicBezTo>
                      <a:pt x="74" y="66"/>
                      <a:pt x="74" y="66"/>
                      <a:pt x="74" y="66"/>
                    </a:cubicBezTo>
                    <a:cubicBezTo>
                      <a:pt x="74" y="66"/>
                      <a:pt x="75" y="67"/>
                      <a:pt x="75" y="67"/>
                    </a:cubicBezTo>
                    <a:cubicBezTo>
                      <a:pt x="75" y="65"/>
                      <a:pt x="76" y="66"/>
                      <a:pt x="76" y="64"/>
                    </a:cubicBezTo>
                    <a:cubicBezTo>
                      <a:pt x="76" y="65"/>
                      <a:pt x="76" y="65"/>
                      <a:pt x="76" y="65"/>
                    </a:cubicBezTo>
                    <a:cubicBezTo>
                      <a:pt x="76" y="63"/>
                      <a:pt x="76" y="63"/>
                      <a:pt x="76" y="63"/>
                    </a:cubicBezTo>
                    <a:cubicBezTo>
                      <a:pt x="77" y="64"/>
                      <a:pt x="77" y="64"/>
                      <a:pt x="77" y="64"/>
                    </a:cubicBezTo>
                    <a:cubicBezTo>
                      <a:pt x="77" y="66"/>
                      <a:pt x="77" y="66"/>
                      <a:pt x="77" y="66"/>
                    </a:cubicBezTo>
                    <a:cubicBezTo>
                      <a:pt x="78" y="67"/>
                      <a:pt x="77" y="64"/>
                      <a:pt x="77" y="63"/>
                    </a:cubicBezTo>
                    <a:cubicBezTo>
                      <a:pt x="77" y="62"/>
                      <a:pt x="78" y="64"/>
                      <a:pt x="78" y="64"/>
                    </a:cubicBezTo>
                    <a:cubicBezTo>
                      <a:pt x="78" y="65"/>
                      <a:pt x="78" y="64"/>
                      <a:pt x="77" y="64"/>
                    </a:cubicBezTo>
                    <a:cubicBezTo>
                      <a:pt x="77" y="66"/>
                      <a:pt x="78" y="65"/>
                      <a:pt x="78" y="66"/>
                    </a:cubicBezTo>
                    <a:cubicBezTo>
                      <a:pt x="78" y="66"/>
                      <a:pt x="78" y="64"/>
                      <a:pt x="78" y="64"/>
                    </a:cubicBezTo>
                    <a:cubicBezTo>
                      <a:pt x="79" y="64"/>
                      <a:pt x="79" y="64"/>
                      <a:pt x="80" y="65"/>
                    </a:cubicBezTo>
                    <a:cubicBezTo>
                      <a:pt x="80" y="64"/>
                      <a:pt x="80" y="65"/>
                      <a:pt x="80" y="64"/>
                    </a:cubicBezTo>
                    <a:cubicBezTo>
                      <a:pt x="80" y="64"/>
                      <a:pt x="79" y="63"/>
                      <a:pt x="79" y="62"/>
                    </a:cubicBezTo>
                    <a:cubicBezTo>
                      <a:pt x="79" y="62"/>
                      <a:pt x="80" y="61"/>
                      <a:pt x="80" y="62"/>
                    </a:cubicBezTo>
                    <a:cubicBezTo>
                      <a:pt x="80" y="63"/>
                      <a:pt x="80" y="63"/>
                      <a:pt x="80" y="63"/>
                    </a:cubicBezTo>
                    <a:cubicBezTo>
                      <a:pt x="80" y="62"/>
                      <a:pt x="81" y="62"/>
                      <a:pt x="80" y="61"/>
                    </a:cubicBezTo>
                    <a:cubicBezTo>
                      <a:pt x="81" y="63"/>
                      <a:pt x="81" y="63"/>
                      <a:pt x="81" y="63"/>
                    </a:cubicBezTo>
                    <a:cubicBezTo>
                      <a:pt x="81" y="62"/>
                      <a:pt x="81" y="62"/>
                      <a:pt x="82" y="61"/>
                    </a:cubicBezTo>
                    <a:cubicBezTo>
                      <a:pt x="82" y="63"/>
                      <a:pt x="82" y="65"/>
                      <a:pt x="83" y="65"/>
                    </a:cubicBezTo>
                    <a:cubicBezTo>
                      <a:pt x="83" y="63"/>
                      <a:pt x="83" y="63"/>
                      <a:pt x="83" y="63"/>
                    </a:cubicBezTo>
                    <a:cubicBezTo>
                      <a:pt x="84" y="63"/>
                      <a:pt x="84" y="64"/>
                      <a:pt x="84" y="65"/>
                    </a:cubicBezTo>
                    <a:cubicBezTo>
                      <a:pt x="85" y="65"/>
                      <a:pt x="84" y="60"/>
                      <a:pt x="85" y="61"/>
                    </a:cubicBezTo>
                    <a:cubicBezTo>
                      <a:pt x="85" y="63"/>
                      <a:pt x="86" y="63"/>
                      <a:pt x="86" y="64"/>
                    </a:cubicBezTo>
                    <a:cubicBezTo>
                      <a:pt x="86" y="63"/>
                      <a:pt x="86" y="63"/>
                      <a:pt x="86" y="62"/>
                    </a:cubicBezTo>
                    <a:cubicBezTo>
                      <a:pt x="86" y="62"/>
                      <a:pt x="86" y="64"/>
                      <a:pt x="86" y="63"/>
                    </a:cubicBezTo>
                    <a:cubicBezTo>
                      <a:pt x="85" y="61"/>
                      <a:pt x="86" y="62"/>
                      <a:pt x="86" y="61"/>
                    </a:cubicBezTo>
                    <a:cubicBezTo>
                      <a:pt x="88" y="65"/>
                      <a:pt x="89" y="62"/>
                      <a:pt x="91" y="64"/>
                    </a:cubicBezTo>
                    <a:cubicBezTo>
                      <a:pt x="90" y="61"/>
                      <a:pt x="91" y="63"/>
                      <a:pt x="91" y="62"/>
                    </a:cubicBezTo>
                    <a:cubicBezTo>
                      <a:pt x="92" y="64"/>
                      <a:pt x="92" y="61"/>
                      <a:pt x="93" y="63"/>
                    </a:cubicBezTo>
                    <a:cubicBezTo>
                      <a:pt x="92" y="60"/>
                      <a:pt x="92" y="60"/>
                      <a:pt x="92" y="60"/>
                    </a:cubicBezTo>
                    <a:cubicBezTo>
                      <a:pt x="93" y="61"/>
                      <a:pt x="92" y="56"/>
                      <a:pt x="94" y="59"/>
                    </a:cubicBezTo>
                    <a:cubicBezTo>
                      <a:pt x="94" y="60"/>
                      <a:pt x="94" y="61"/>
                      <a:pt x="94" y="61"/>
                    </a:cubicBezTo>
                    <a:cubicBezTo>
                      <a:pt x="95" y="64"/>
                      <a:pt x="95" y="59"/>
                      <a:pt x="96" y="62"/>
                    </a:cubicBezTo>
                    <a:cubicBezTo>
                      <a:pt x="96" y="61"/>
                      <a:pt x="95" y="59"/>
                      <a:pt x="96" y="58"/>
                    </a:cubicBezTo>
                    <a:cubicBezTo>
                      <a:pt x="96" y="59"/>
                      <a:pt x="98" y="60"/>
                      <a:pt x="98" y="60"/>
                    </a:cubicBezTo>
                    <a:cubicBezTo>
                      <a:pt x="98" y="60"/>
                      <a:pt x="98" y="59"/>
                      <a:pt x="98" y="60"/>
                    </a:cubicBezTo>
                    <a:cubicBezTo>
                      <a:pt x="99" y="61"/>
                      <a:pt x="98" y="61"/>
                      <a:pt x="98" y="61"/>
                    </a:cubicBezTo>
                    <a:cubicBezTo>
                      <a:pt x="99" y="62"/>
                      <a:pt x="99" y="60"/>
                      <a:pt x="100" y="59"/>
                    </a:cubicBezTo>
                    <a:cubicBezTo>
                      <a:pt x="101" y="61"/>
                      <a:pt x="101" y="60"/>
                      <a:pt x="102" y="61"/>
                    </a:cubicBezTo>
                    <a:cubicBezTo>
                      <a:pt x="102" y="58"/>
                      <a:pt x="104" y="61"/>
                      <a:pt x="103" y="58"/>
                    </a:cubicBezTo>
                    <a:cubicBezTo>
                      <a:pt x="103" y="59"/>
                      <a:pt x="103" y="59"/>
                      <a:pt x="103" y="59"/>
                    </a:cubicBezTo>
                    <a:cubicBezTo>
                      <a:pt x="104" y="58"/>
                      <a:pt x="103" y="56"/>
                      <a:pt x="104" y="56"/>
                    </a:cubicBezTo>
                    <a:cubicBezTo>
                      <a:pt x="104" y="58"/>
                      <a:pt x="104" y="58"/>
                      <a:pt x="104" y="58"/>
                    </a:cubicBezTo>
                    <a:cubicBezTo>
                      <a:pt x="105" y="61"/>
                      <a:pt x="105" y="58"/>
                      <a:pt x="105" y="59"/>
                    </a:cubicBezTo>
                    <a:cubicBezTo>
                      <a:pt x="105" y="58"/>
                      <a:pt x="106" y="59"/>
                      <a:pt x="106" y="58"/>
                    </a:cubicBezTo>
                    <a:cubicBezTo>
                      <a:pt x="106" y="57"/>
                      <a:pt x="106" y="57"/>
                      <a:pt x="106" y="57"/>
                    </a:cubicBezTo>
                    <a:cubicBezTo>
                      <a:pt x="106" y="56"/>
                      <a:pt x="106" y="56"/>
                      <a:pt x="106" y="56"/>
                    </a:cubicBezTo>
                    <a:cubicBezTo>
                      <a:pt x="107" y="55"/>
                      <a:pt x="107" y="58"/>
                      <a:pt x="107" y="58"/>
                    </a:cubicBezTo>
                    <a:cubicBezTo>
                      <a:pt x="107" y="59"/>
                      <a:pt x="108" y="58"/>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9" y="57"/>
                    </a:cubicBezTo>
                    <a:cubicBezTo>
                      <a:pt x="109" y="57"/>
                      <a:pt x="109" y="57"/>
                      <a:pt x="109" y="57"/>
                    </a:cubicBezTo>
                    <a:cubicBezTo>
                      <a:pt x="109" y="57"/>
                      <a:pt x="109" y="57"/>
                      <a:pt x="109" y="58"/>
                    </a:cubicBezTo>
                    <a:cubicBezTo>
                      <a:pt x="109" y="59"/>
                      <a:pt x="109" y="59"/>
                      <a:pt x="109" y="59"/>
                    </a:cubicBezTo>
                    <a:cubicBezTo>
                      <a:pt x="110" y="59"/>
                      <a:pt x="110" y="57"/>
                      <a:pt x="110" y="57"/>
                    </a:cubicBezTo>
                    <a:cubicBezTo>
                      <a:pt x="111" y="58"/>
                      <a:pt x="113" y="56"/>
                      <a:pt x="113" y="55"/>
                    </a:cubicBezTo>
                    <a:cubicBezTo>
                      <a:pt x="113" y="55"/>
                      <a:pt x="113" y="56"/>
                      <a:pt x="113" y="55"/>
                    </a:cubicBezTo>
                    <a:cubicBezTo>
                      <a:pt x="114" y="55"/>
                      <a:pt x="114" y="53"/>
                      <a:pt x="114" y="54"/>
                    </a:cubicBezTo>
                    <a:cubicBezTo>
                      <a:pt x="114" y="54"/>
                      <a:pt x="115" y="55"/>
                      <a:pt x="115" y="55"/>
                    </a:cubicBezTo>
                    <a:cubicBezTo>
                      <a:pt x="115" y="56"/>
                      <a:pt x="115" y="54"/>
                      <a:pt x="115" y="54"/>
                    </a:cubicBezTo>
                    <a:cubicBezTo>
                      <a:pt x="116" y="56"/>
                      <a:pt x="116" y="52"/>
                      <a:pt x="118" y="53"/>
                    </a:cubicBezTo>
                    <a:cubicBezTo>
                      <a:pt x="118" y="53"/>
                      <a:pt x="118" y="54"/>
                      <a:pt x="118" y="55"/>
                    </a:cubicBezTo>
                    <a:cubicBezTo>
                      <a:pt x="119" y="54"/>
                      <a:pt x="119" y="53"/>
                      <a:pt x="120" y="51"/>
                    </a:cubicBezTo>
                    <a:cubicBezTo>
                      <a:pt x="120" y="53"/>
                      <a:pt x="120" y="53"/>
                      <a:pt x="120" y="53"/>
                    </a:cubicBezTo>
                    <a:cubicBezTo>
                      <a:pt x="120" y="52"/>
                      <a:pt x="121" y="52"/>
                      <a:pt x="121" y="51"/>
                    </a:cubicBezTo>
                    <a:cubicBezTo>
                      <a:pt x="120" y="50"/>
                      <a:pt x="120" y="48"/>
                      <a:pt x="121" y="49"/>
                    </a:cubicBezTo>
                    <a:cubicBezTo>
                      <a:pt x="121" y="49"/>
                      <a:pt x="121" y="49"/>
                      <a:pt x="121" y="49"/>
                    </a:cubicBezTo>
                    <a:cubicBezTo>
                      <a:pt x="122" y="48"/>
                      <a:pt x="122" y="48"/>
                      <a:pt x="122" y="48"/>
                    </a:cubicBezTo>
                    <a:cubicBezTo>
                      <a:pt x="122" y="48"/>
                      <a:pt x="122" y="48"/>
                      <a:pt x="122" y="49"/>
                    </a:cubicBezTo>
                    <a:cubicBezTo>
                      <a:pt x="123" y="51"/>
                      <a:pt x="124" y="50"/>
                      <a:pt x="124" y="50"/>
                    </a:cubicBezTo>
                    <a:cubicBezTo>
                      <a:pt x="124" y="49"/>
                      <a:pt x="124" y="49"/>
                      <a:pt x="124" y="49"/>
                    </a:cubicBezTo>
                    <a:cubicBezTo>
                      <a:pt x="124" y="48"/>
                      <a:pt x="125" y="50"/>
                      <a:pt x="125" y="50"/>
                    </a:cubicBezTo>
                    <a:cubicBezTo>
                      <a:pt x="125" y="45"/>
                      <a:pt x="125" y="45"/>
                      <a:pt x="125" y="45"/>
                    </a:cubicBezTo>
                    <a:cubicBezTo>
                      <a:pt x="125" y="45"/>
                      <a:pt x="126" y="47"/>
                      <a:pt x="126" y="48"/>
                    </a:cubicBezTo>
                    <a:cubicBezTo>
                      <a:pt x="127" y="47"/>
                      <a:pt x="126" y="44"/>
                      <a:pt x="126" y="42"/>
                    </a:cubicBezTo>
                    <a:cubicBezTo>
                      <a:pt x="127" y="43"/>
                      <a:pt x="127" y="41"/>
                      <a:pt x="127" y="41"/>
                    </a:cubicBezTo>
                    <a:cubicBezTo>
                      <a:pt x="128" y="42"/>
                      <a:pt x="127" y="41"/>
                      <a:pt x="127" y="42"/>
                    </a:cubicBezTo>
                    <a:cubicBezTo>
                      <a:pt x="128" y="43"/>
                      <a:pt x="128" y="43"/>
                      <a:pt x="128" y="43"/>
                    </a:cubicBezTo>
                    <a:cubicBezTo>
                      <a:pt x="128" y="44"/>
                      <a:pt x="129" y="46"/>
                      <a:pt x="129" y="47"/>
                    </a:cubicBezTo>
                    <a:cubicBezTo>
                      <a:pt x="129" y="46"/>
                      <a:pt x="131" y="46"/>
                      <a:pt x="132" y="46"/>
                    </a:cubicBezTo>
                    <a:cubicBezTo>
                      <a:pt x="130" y="44"/>
                      <a:pt x="132" y="45"/>
                      <a:pt x="132" y="42"/>
                    </a:cubicBezTo>
                    <a:cubicBezTo>
                      <a:pt x="132" y="41"/>
                      <a:pt x="133" y="44"/>
                      <a:pt x="133" y="44"/>
                    </a:cubicBezTo>
                    <a:cubicBezTo>
                      <a:pt x="134" y="43"/>
                      <a:pt x="135" y="44"/>
                      <a:pt x="136" y="43"/>
                    </a:cubicBezTo>
                    <a:cubicBezTo>
                      <a:pt x="136" y="43"/>
                      <a:pt x="136" y="43"/>
                      <a:pt x="136" y="43"/>
                    </a:cubicBezTo>
                    <a:cubicBezTo>
                      <a:pt x="136" y="42"/>
                      <a:pt x="138" y="43"/>
                      <a:pt x="138" y="40"/>
                    </a:cubicBezTo>
                    <a:cubicBezTo>
                      <a:pt x="138" y="42"/>
                      <a:pt x="138" y="42"/>
                      <a:pt x="138" y="42"/>
                    </a:cubicBezTo>
                    <a:cubicBezTo>
                      <a:pt x="139" y="42"/>
                      <a:pt x="137" y="39"/>
                      <a:pt x="139" y="40"/>
                    </a:cubicBezTo>
                    <a:cubicBezTo>
                      <a:pt x="139" y="41"/>
                      <a:pt x="139" y="41"/>
                      <a:pt x="139" y="41"/>
                    </a:cubicBezTo>
                    <a:cubicBezTo>
                      <a:pt x="139" y="40"/>
                      <a:pt x="140" y="42"/>
                      <a:pt x="140" y="39"/>
                    </a:cubicBezTo>
                    <a:cubicBezTo>
                      <a:pt x="141" y="41"/>
                      <a:pt x="141" y="41"/>
                      <a:pt x="141" y="41"/>
                    </a:cubicBezTo>
                    <a:cubicBezTo>
                      <a:pt x="141" y="40"/>
                      <a:pt x="142" y="40"/>
                      <a:pt x="142" y="38"/>
                    </a:cubicBezTo>
                    <a:cubicBezTo>
                      <a:pt x="142" y="40"/>
                      <a:pt x="142" y="40"/>
                      <a:pt x="142" y="40"/>
                    </a:cubicBezTo>
                    <a:cubicBezTo>
                      <a:pt x="143" y="41"/>
                      <a:pt x="142" y="38"/>
                      <a:pt x="143" y="38"/>
                    </a:cubicBezTo>
                    <a:cubicBezTo>
                      <a:pt x="143" y="38"/>
                      <a:pt x="144" y="39"/>
                      <a:pt x="144" y="39"/>
                    </a:cubicBezTo>
                    <a:cubicBezTo>
                      <a:pt x="143" y="38"/>
                      <a:pt x="144" y="38"/>
                      <a:pt x="144" y="37"/>
                    </a:cubicBezTo>
                    <a:cubicBezTo>
                      <a:pt x="146" y="39"/>
                      <a:pt x="146" y="39"/>
                      <a:pt x="146" y="39"/>
                    </a:cubicBezTo>
                    <a:cubicBezTo>
                      <a:pt x="149" y="37"/>
                      <a:pt x="152" y="36"/>
                      <a:pt x="154" y="33"/>
                    </a:cubicBezTo>
                    <a:cubicBezTo>
                      <a:pt x="156" y="35"/>
                      <a:pt x="154" y="35"/>
                      <a:pt x="155" y="36"/>
                    </a:cubicBezTo>
                    <a:cubicBezTo>
                      <a:pt x="154" y="34"/>
                      <a:pt x="155" y="35"/>
                      <a:pt x="156" y="34"/>
                    </a:cubicBezTo>
                    <a:cubicBezTo>
                      <a:pt x="156" y="34"/>
                      <a:pt x="156" y="34"/>
                      <a:pt x="156" y="34"/>
                    </a:cubicBezTo>
                    <a:cubicBezTo>
                      <a:pt x="156" y="34"/>
                      <a:pt x="157" y="35"/>
                      <a:pt x="157" y="34"/>
                    </a:cubicBezTo>
                    <a:cubicBezTo>
                      <a:pt x="157" y="34"/>
                      <a:pt x="157" y="34"/>
                      <a:pt x="157" y="34"/>
                    </a:cubicBezTo>
                    <a:cubicBezTo>
                      <a:pt x="157" y="32"/>
                      <a:pt x="159" y="36"/>
                      <a:pt x="158" y="33"/>
                    </a:cubicBezTo>
                    <a:cubicBezTo>
                      <a:pt x="159" y="34"/>
                      <a:pt x="159" y="34"/>
                      <a:pt x="159" y="34"/>
                    </a:cubicBezTo>
                    <a:cubicBezTo>
                      <a:pt x="158" y="32"/>
                      <a:pt x="160" y="35"/>
                      <a:pt x="160" y="33"/>
                    </a:cubicBezTo>
                    <a:cubicBezTo>
                      <a:pt x="160" y="33"/>
                      <a:pt x="160" y="33"/>
                      <a:pt x="160" y="33"/>
                    </a:cubicBezTo>
                    <a:cubicBezTo>
                      <a:pt x="161" y="34"/>
                      <a:pt x="160" y="30"/>
                      <a:pt x="161" y="32"/>
                    </a:cubicBezTo>
                    <a:cubicBezTo>
                      <a:pt x="162" y="31"/>
                      <a:pt x="162" y="30"/>
                      <a:pt x="161" y="28"/>
                    </a:cubicBezTo>
                    <a:cubicBezTo>
                      <a:pt x="162" y="30"/>
                      <a:pt x="162" y="30"/>
                      <a:pt x="162" y="30"/>
                    </a:cubicBezTo>
                    <a:cubicBezTo>
                      <a:pt x="164" y="28"/>
                      <a:pt x="167" y="27"/>
                      <a:pt x="167" y="24"/>
                    </a:cubicBezTo>
                    <a:cubicBezTo>
                      <a:pt x="168" y="25"/>
                      <a:pt x="168" y="25"/>
                      <a:pt x="168" y="25"/>
                    </a:cubicBezTo>
                    <a:cubicBezTo>
                      <a:pt x="167" y="22"/>
                      <a:pt x="171" y="25"/>
                      <a:pt x="170" y="21"/>
                    </a:cubicBezTo>
                    <a:cubicBezTo>
                      <a:pt x="169" y="19"/>
                      <a:pt x="169" y="19"/>
                      <a:pt x="169" y="19"/>
                    </a:cubicBezTo>
                    <a:cubicBezTo>
                      <a:pt x="171" y="21"/>
                      <a:pt x="171" y="21"/>
                      <a:pt x="171" y="21"/>
                    </a:cubicBezTo>
                    <a:cubicBezTo>
                      <a:pt x="170" y="20"/>
                      <a:pt x="172" y="20"/>
                      <a:pt x="171" y="19"/>
                    </a:cubicBezTo>
                    <a:cubicBezTo>
                      <a:pt x="171" y="19"/>
                      <a:pt x="171" y="19"/>
                      <a:pt x="172" y="20"/>
                    </a:cubicBezTo>
                    <a:cubicBezTo>
                      <a:pt x="172" y="20"/>
                      <a:pt x="171" y="17"/>
                      <a:pt x="172" y="17"/>
                    </a:cubicBezTo>
                    <a:cubicBezTo>
                      <a:pt x="173" y="18"/>
                      <a:pt x="173" y="18"/>
                      <a:pt x="173" y="18"/>
                    </a:cubicBezTo>
                    <a:cubicBezTo>
                      <a:pt x="177" y="19"/>
                      <a:pt x="182" y="18"/>
                      <a:pt x="181" y="13"/>
                    </a:cubicBezTo>
                    <a:cubicBezTo>
                      <a:pt x="181" y="12"/>
                      <a:pt x="183" y="14"/>
                      <a:pt x="183" y="14"/>
                    </a:cubicBezTo>
                    <a:cubicBezTo>
                      <a:pt x="182" y="10"/>
                      <a:pt x="188" y="11"/>
                      <a:pt x="186" y="6"/>
                    </a:cubicBezTo>
                    <a:cubicBezTo>
                      <a:pt x="186" y="4"/>
                      <a:pt x="182" y="0"/>
                      <a:pt x="182" y="0"/>
                    </a:cubicBezTo>
                    <a:cubicBezTo>
                      <a:pt x="180" y="4"/>
                      <a:pt x="176" y="5"/>
                      <a:pt x="171" y="6"/>
                    </a:cubicBezTo>
                    <a:cubicBezTo>
                      <a:pt x="171" y="7"/>
                      <a:pt x="170" y="9"/>
                      <a:pt x="169" y="9"/>
                    </a:cubicBezTo>
                    <a:cubicBezTo>
                      <a:pt x="165" y="12"/>
                      <a:pt x="158" y="11"/>
                      <a:pt x="154" y="16"/>
                    </a:cubicBezTo>
                    <a:cubicBezTo>
                      <a:pt x="155" y="16"/>
                      <a:pt x="155" y="18"/>
                      <a:pt x="155" y="18"/>
                    </a:cubicBezTo>
                    <a:cubicBezTo>
                      <a:pt x="155" y="18"/>
                      <a:pt x="155" y="18"/>
                      <a:pt x="155" y="18"/>
                    </a:cubicBezTo>
                    <a:cubicBezTo>
                      <a:pt x="155" y="19"/>
                      <a:pt x="155" y="19"/>
                      <a:pt x="155" y="19"/>
                    </a:cubicBezTo>
                    <a:cubicBezTo>
                      <a:pt x="155" y="19"/>
                      <a:pt x="154" y="18"/>
                      <a:pt x="154" y="17"/>
                    </a:cubicBezTo>
                    <a:cubicBezTo>
                      <a:pt x="153" y="19"/>
                      <a:pt x="151" y="20"/>
                      <a:pt x="149" y="20"/>
                    </a:cubicBezTo>
                    <a:cubicBezTo>
                      <a:pt x="150" y="22"/>
                      <a:pt x="148" y="21"/>
                      <a:pt x="149" y="23"/>
                    </a:cubicBezTo>
                    <a:cubicBezTo>
                      <a:pt x="148" y="22"/>
                      <a:pt x="148" y="22"/>
                      <a:pt x="148" y="22"/>
                    </a:cubicBezTo>
                    <a:cubicBezTo>
                      <a:pt x="147" y="24"/>
                      <a:pt x="147" y="24"/>
                      <a:pt x="145" y="22"/>
                    </a:cubicBezTo>
                    <a:cubicBezTo>
                      <a:pt x="139" y="23"/>
                      <a:pt x="134" y="27"/>
                      <a:pt x="128" y="28"/>
                    </a:cubicBezTo>
                    <a:cubicBezTo>
                      <a:pt x="123" y="30"/>
                      <a:pt x="118" y="35"/>
                      <a:pt x="112" y="37"/>
                    </a:cubicBezTo>
                    <a:cubicBezTo>
                      <a:pt x="112" y="40"/>
                      <a:pt x="110" y="39"/>
                      <a:pt x="110" y="42"/>
                    </a:cubicBezTo>
                    <a:cubicBezTo>
                      <a:pt x="110" y="41"/>
                      <a:pt x="110" y="41"/>
                      <a:pt x="110" y="41"/>
                    </a:cubicBezTo>
                    <a:cubicBezTo>
                      <a:pt x="109" y="43"/>
                      <a:pt x="109" y="41"/>
                      <a:pt x="107" y="40"/>
                    </a:cubicBezTo>
                    <a:cubicBezTo>
                      <a:pt x="107" y="42"/>
                      <a:pt x="107" y="41"/>
                      <a:pt x="107" y="43"/>
                    </a:cubicBezTo>
                    <a:cubicBezTo>
                      <a:pt x="107" y="45"/>
                      <a:pt x="106" y="40"/>
                      <a:pt x="106" y="41"/>
                    </a:cubicBezTo>
                    <a:cubicBezTo>
                      <a:pt x="105" y="41"/>
                      <a:pt x="106" y="42"/>
                      <a:pt x="106" y="42"/>
                    </a:cubicBezTo>
                    <a:cubicBezTo>
                      <a:pt x="105" y="45"/>
                      <a:pt x="106" y="41"/>
                      <a:pt x="103" y="39"/>
                    </a:cubicBezTo>
                    <a:cubicBezTo>
                      <a:pt x="101" y="41"/>
                      <a:pt x="98" y="44"/>
                      <a:pt x="95" y="43"/>
                    </a:cubicBezTo>
                    <a:cubicBezTo>
                      <a:pt x="95" y="43"/>
                      <a:pt x="96" y="44"/>
                      <a:pt x="96" y="44"/>
                    </a:cubicBezTo>
                    <a:cubicBezTo>
                      <a:pt x="95" y="41"/>
                      <a:pt x="95" y="46"/>
                      <a:pt x="94" y="44"/>
                    </a:cubicBezTo>
                    <a:cubicBezTo>
                      <a:pt x="94" y="44"/>
                      <a:pt x="94" y="43"/>
                      <a:pt x="94" y="43"/>
                    </a:cubicBezTo>
                    <a:cubicBezTo>
                      <a:pt x="93" y="42"/>
                      <a:pt x="92" y="44"/>
                      <a:pt x="91" y="43"/>
                    </a:cubicBezTo>
                    <a:cubicBezTo>
                      <a:pt x="90" y="45"/>
                      <a:pt x="88" y="42"/>
                      <a:pt x="88" y="44"/>
                    </a:cubicBezTo>
                    <a:cubicBezTo>
                      <a:pt x="88" y="43"/>
                      <a:pt x="87" y="43"/>
                      <a:pt x="87" y="43"/>
                    </a:cubicBezTo>
                    <a:cubicBezTo>
                      <a:pt x="87" y="47"/>
                      <a:pt x="84" y="42"/>
                      <a:pt x="84" y="44"/>
                    </a:cubicBezTo>
                    <a:cubicBezTo>
                      <a:pt x="84" y="44"/>
                      <a:pt x="84" y="44"/>
                      <a:pt x="84" y="44"/>
                    </a:cubicBezTo>
                    <a:cubicBezTo>
                      <a:pt x="81" y="45"/>
                      <a:pt x="77" y="45"/>
                      <a:pt x="75" y="47"/>
                    </a:cubicBezTo>
                    <a:cubicBezTo>
                      <a:pt x="73" y="47"/>
                      <a:pt x="70" y="44"/>
                      <a:pt x="69" y="46"/>
                    </a:cubicBezTo>
                    <a:cubicBezTo>
                      <a:pt x="69" y="48"/>
                      <a:pt x="69" y="48"/>
                      <a:pt x="69" y="48"/>
                    </a:cubicBezTo>
                    <a:cubicBezTo>
                      <a:pt x="68" y="48"/>
                      <a:pt x="69" y="47"/>
                      <a:pt x="68" y="46"/>
                    </a:cubicBezTo>
                    <a:cubicBezTo>
                      <a:pt x="68" y="48"/>
                      <a:pt x="66" y="47"/>
                      <a:pt x="65" y="47"/>
                    </a:cubicBezTo>
                    <a:cubicBezTo>
                      <a:pt x="65" y="47"/>
                      <a:pt x="65" y="48"/>
                      <a:pt x="65" y="49"/>
                    </a:cubicBezTo>
                    <a:cubicBezTo>
                      <a:pt x="63" y="46"/>
                      <a:pt x="62" y="50"/>
                      <a:pt x="60" y="48"/>
                    </a:cubicBezTo>
                    <a:cubicBezTo>
                      <a:pt x="61" y="51"/>
                      <a:pt x="60" y="50"/>
                      <a:pt x="59" y="51"/>
                    </a:cubicBezTo>
                    <a:cubicBezTo>
                      <a:pt x="59" y="51"/>
                      <a:pt x="59" y="50"/>
                      <a:pt x="59" y="49"/>
                    </a:cubicBezTo>
                    <a:cubicBezTo>
                      <a:pt x="58" y="50"/>
                      <a:pt x="57" y="50"/>
                      <a:pt x="56" y="49"/>
                    </a:cubicBezTo>
                    <a:cubicBezTo>
                      <a:pt x="56" y="49"/>
                      <a:pt x="56" y="51"/>
                      <a:pt x="55" y="51"/>
                    </a:cubicBezTo>
                    <a:cubicBezTo>
                      <a:pt x="54" y="49"/>
                      <a:pt x="54" y="51"/>
                      <a:pt x="53" y="50"/>
                    </a:cubicBezTo>
                    <a:cubicBezTo>
                      <a:pt x="54" y="52"/>
                      <a:pt x="52" y="54"/>
                      <a:pt x="52" y="53"/>
                    </a:cubicBezTo>
                    <a:cubicBezTo>
                      <a:pt x="52" y="50"/>
                      <a:pt x="52" y="50"/>
                      <a:pt x="52" y="50"/>
                    </a:cubicBezTo>
                    <a:cubicBezTo>
                      <a:pt x="50" y="52"/>
                      <a:pt x="47" y="49"/>
                      <a:pt x="44" y="52"/>
                    </a:cubicBezTo>
                    <a:cubicBezTo>
                      <a:pt x="44" y="51"/>
                      <a:pt x="44" y="51"/>
                      <a:pt x="44" y="51"/>
                    </a:cubicBezTo>
                    <a:cubicBezTo>
                      <a:pt x="42" y="53"/>
                      <a:pt x="39" y="51"/>
                      <a:pt x="37" y="54"/>
                    </a:cubicBezTo>
                    <a:cubicBezTo>
                      <a:pt x="36" y="53"/>
                      <a:pt x="35" y="52"/>
                      <a:pt x="35" y="52"/>
                    </a:cubicBezTo>
                    <a:cubicBezTo>
                      <a:pt x="34" y="53"/>
                      <a:pt x="33" y="53"/>
                      <a:pt x="32" y="55"/>
                    </a:cubicBezTo>
                    <a:cubicBezTo>
                      <a:pt x="32" y="56"/>
                      <a:pt x="32" y="54"/>
                      <a:pt x="32" y="54"/>
                    </a:cubicBezTo>
                    <a:cubicBezTo>
                      <a:pt x="31" y="53"/>
                      <a:pt x="30" y="51"/>
                      <a:pt x="29" y="53"/>
                    </a:cubicBezTo>
                    <a:cubicBezTo>
                      <a:pt x="29" y="52"/>
                      <a:pt x="29" y="52"/>
                      <a:pt x="29" y="52"/>
                    </a:cubicBezTo>
                    <a:cubicBezTo>
                      <a:pt x="28" y="53"/>
                      <a:pt x="27" y="55"/>
                      <a:pt x="26" y="53"/>
                    </a:cubicBezTo>
                    <a:cubicBezTo>
                      <a:pt x="25" y="54"/>
                      <a:pt x="24" y="55"/>
                      <a:pt x="25" y="56"/>
                    </a:cubicBezTo>
                    <a:cubicBezTo>
                      <a:pt x="24" y="56"/>
                      <a:pt x="25" y="54"/>
                      <a:pt x="24" y="55"/>
                    </a:cubicBezTo>
                    <a:cubicBezTo>
                      <a:pt x="25" y="53"/>
                      <a:pt x="25" y="53"/>
                      <a:pt x="25" y="53"/>
                    </a:cubicBezTo>
                    <a:cubicBezTo>
                      <a:pt x="23" y="52"/>
                      <a:pt x="21" y="53"/>
                      <a:pt x="19" y="53"/>
                    </a:cubicBezTo>
                    <a:cubicBezTo>
                      <a:pt x="19" y="51"/>
                      <a:pt x="17" y="53"/>
                      <a:pt x="16" y="51"/>
                    </a:cubicBezTo>
                    <a:cubicBezTo>
                      <a:pt x="15" y="52"/>
                      <a:pt x="15" y="50"/>
                      <a:pt x="13" y="53"/>
                    </a:cubicBezTo>
                    <a:cubicBezTo>
                      <a:pt x="14" y="51"/>
                      <a:pt x="14" y="51"/>
                      <a:pt x="14" y="51"/>
                    </a:cubicBezTo>
                    <a:cubicBezTo>
                      <a:pt x="13" y="51"/>
                      <a:pt x="12" y="51"/>
                      <a:pt x="11" y="49"/>
                    </a:cubicBezTo>
                    <a:cubicBezTo>
                      <a:pt x="11" y="49"/>
                      <a:pt x="10" y="50"/>
                      <a:pt x="9" y="51"/>
                    </a:cubicBezTo>
                    <a:cubicBezTo>
                      <a:pt x="10" y="49"/>
                      <a:pt x="10" y="49"/>
                      <a:pt x="10" y="49"/>
                    </a:cubicBezTo>
                    <a:cubicBezTo>
                      <a:pt x="9" y="50"/>
                      <a:pt x="7" y="51"/>
                      <a:pt x="6" y="52"/>
                    </a:cubicBezTo>
                    <a:cubicBezTo>
                      <a:pt x="6" y="51"/>
                      <a:pt x="6" y="52"/>
                      <a:pt x="6" y="51"/>
                    </a:cubicBezTo>
                    <a:cubicBezTo>
                      <a:pt x="7" y="51"/>
                      <a:pt x="8" y="50"/>
                      <a:pt x="9" y="48"/>
                    </a:cubicBezTo>
                    <a:cubicBezTo>
                      <a:pt x="9" y="48"/>
                      <a:pt x="6" y="50"/>
                      <a:pt x="7" y="48"/>
                    </a:cubicBezTo>
                    <a:cubicBezTo>
                      <a:pt x="7" y="47"/>
                      <a:pt x="7" y="47"/>
                      <a:pt x="5" y="49"/>
                    </a:cubicBezTo>
                    <a:cubicBezTo>
                      <a:pt x="6" y="48"/>
                      <a:pt x="6" y="48"/>
                      <a:pt x="7" y="47"/>
                    </a:cubicBezTo>
                    <a:cubicBezTo>
                      <a:pt x="6" y="47"/>
                      <a:pt x="6" y="47"/>
                      <a:pt x="5" y="47"/>
                    </a:cubicBezTo>
                    <a:cubicBezTo>
                      <a:pt x="6" y="47"/>
                      <a:pt x="5" y="47"/>
                      <a:pt x="5" y="48"/>
                    </a:cubicBezTo>
                    <a:cubicBezTo>
                      <a:pt x="4" y="48"/>
                      <a:pt x="4" y="48"/>
                      <a:pt x="2" y="49"/>
                    </a:cubicBezTo>
                    <a:cubicBezTo>
                      <a:pt x="3" y="49"/>
                      <a:pt x="3" y="49"/>
                      <a:pt x="3" y="49"/>
                    </a:cubicBezTo>
                    <a:cubicBezTo>
                      <a:pt x="2" y="50"/>
                      <a:pt x="1" y="50"/>
                      <a:pt x="2" y="49"/>
                    </a:cubicBezTo>
                    <a:cubicBezTo>
                      <a:pt x="3" y="48"/>
                      <a:pt x="4" y="48"/>
                      <a:pt x="5" y="47"/>
                    </a:cubicBezTo>
                    <a:cubicBezTo>
                      <a:pt x="1" y="48"/>
                      <a:pt x="1" y="48"/>
                      <a:pt x="1" y="48"/>
                    </a:cubicBezTo>
                    <a:cubicBezTo>
                      <a:pt x="2" y="48"/>
                      <a:pt x="2" y="49"/>
                      <a:pt x="1" y="49"/>
                    </a:cubicBezTo>
                    <a:cubicBezTo>
                      <a:pt x="2" y="49"/>
                      <a:pt x="2" y="49"/>
                      <a:pt x="2" y="49"/>
                    </a:cubicBezTo>
                    <a:cubicBezTo>
                      <a:pt x="0" y="50"/>
                      <a:pt x="0" y="50"/>
                      <a:pt x="0" y="50"/>
                    </a:cubicBezTo>
                    <a:cubicBezTo>
                      <a:pt x="1" y="51"/>
                      <a:pt x="1" y="52"/>
                      <a:pt x="2" y="52"/>
                    </a:cubicBezTo>
                    <a:cubicBezTo>
                      <a:pt x="3" y="51"/>
                      <a:pt x="3" y="51"/>
                      <a:pt x="3" y="51"/>
                    </a:cubicBezTo>
                    <a:cubicBezTo>
                      <a:pt x="4" y="51"/>
                      <a:pt x="5" y="50"/>
                      <a:pt x="5" y="52"/>
                    </a:cubicBezTo>
                    <a:cubicBezTo>
                      <a:pt x="4" y="52"/>
                      <a:pt x="4" y="53"/>
                      <a:pt x="3" y="53"/>
                    </a:cubicBezTo>
                    <a:cubicBezTo>
                      <a:pt x="4" y="53"/>
                      <a:pt x="4" y="53"/>
                      <a:pt x="4" y="53"/>
                    </a:cubicBezTo>
                    <a:cubicBezTo>
                      <a:pt x="2" y="55"/>
                      <a:pt x="2" y="55"/>
                      <a:pt x="2" y="55"/>
                    </a:cubicBezTo>
                    <a:cubicBezTo>
                      <a:pt x="5" y="52"/>
                      <a:pt x="4" y="55"/>
                      <a:pt x="5"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0" name="chenying0907 243"/>
              <p:cNvSpPr/>
              <p:nvPr/>
            </p:nvSpPr>
            <p:spPr bwMode="auto">
              <a:xfrm>
                <a:off x="4005" y="2851"/>
                <a:ext cx="2" cy="5"/>
              </a:xfrm>
              <a:custGeom>
                <a:avLst/>
                <a:gdLst>
                  <a:gd name="T0" fmla="*/ 2 w 2"/>
                  <a:gd name="T1" fmla="*/ 5 h 5"/>
                  <a:gd name="T2" fmla="*/ 2 w 2"/>
                  <a:gd name="T3" fmla="*/ 5 h 5"/>
                  <a:gd name="T4" fmla="*/ 0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2" y="5"/>
                    </a:lnTo>
                    <a:lnTo>
                      <a:pt x="0" y="0"/>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1" name="chenying0907 244"/>
              <p:cNvSpPr/>
              <p:nvPr/>
            </p:nvSpPr>
            <p:spPr bwMode="auto">
              <a:xfrm>
                <a:off x="3980" y="2866"/>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2" name="chenying0907 245"/>
              <p:cNvSpPr/>
              <p:nvPr/>
            </p:nvSpPr>
            <p:spPr bwMode="auto">
              <a:xfrm>
                <a:off x="3982" y="286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3" name="chenying0907 246"/>
              <p:cNvSpPr/>
              <p:nvPr/>
            </p:nvSpPr>
            <p:spPr bwMode="auto">
              <a:xfrm>
                <a:off x="3748" y="2898"/>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4" name="chenying0907 247"/>
              <p:cNvSpPr/>
              <p:nvPr/>
            </p:nvSpPr>
            <p:spPr bwMode="auto">
              <a:xfrm>
                <a:off x="3980" y="2875"/>
                <a:ext cx="2" cy="4"/>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2"/>
                      <a:pt x="1" y="2"/>
                    </a:cubicBezTo>
                    <a:cubicBezTo>
                      <a:pt x="1"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5" name="chenying0907 248"/>
              <p:cNvSpPr/>
              <p:nvPr/>
            </p:nvSpPr>
            <p:spPr bwMode="auto">
              <a:xfrm>
                <a:off x="3757" y="2909"/>
                <a:ext cx="2" cy="4"/>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1"/>
                      <a:pt x="0" y="1"/>
                      <a:pt x="0" y="1"/>
                    </a:cubicBezTo>
                    <a:cubicBezTo>
                      <a:pt x="1"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6" name="chenying0907 249"/>
              <p:cNvSpPr/>
              <p:nvPr/>
            </p:nvSpPr>
            <p:spPr bwMode="auto">
              <a:xfrm>
                <a:off x="3776" y="2913"/>
                <a:ext cx="2" cy="4"/>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2"/>
                      <a:pt x="1" y="0"/>
                      <a:pt x="1" y="1"/>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7" name="chenying0907 250"/>
              <p:cNvSpPr/>
              <p:nvPr/>
            </p:nvSpPr>
            <p:spPr bwMode="auto">
              <a:xfrm>
                <a:off x="3759" y="2904"/>
                <a:ext cx="2" cy="5"/>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0"/>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8" name="chenying0907 251"/>
              <p:cNvSpPr/>
              <p:nvPr/>
            </p:nvSpPr>
            <p:spPr bwMode="auto">
              <a:xfrm>
                <a:off x="3893" y="3080"/>
                <a:ext cx="4" cy="9"/>
              </a:xfrm>
              <a:custGeom>
                <a:avLst/>
                <a:gdLst>
                  <a:gd name="T0" fmla="*/ 2 w 2"/>
                  <a:gd name="T1" fmla="*/ 0 h 4"/>
                  <a:gd name="T2" fmla="*/ 1 w 2"/>
                  <a:gd name="T3" fmla="*/ 1 h 4"/>
                  <a:gd name="T4" fmla="*/ 1 w 2"/>
                  <a:gd name="T5" fmla="*/ 2 h 4"/>
                  <a:gd name="T6" fmla="*/ 0 w 2"/>
                  <a:gd name="T7" fmla="*/ 4 h 4"/>
                  <a:gd name="T8" fmla="*/ 2 w 2"/>
                  <a:gd name="T9" fmla="*/ 1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cubicBezTo>
                      <a:pt x="2" y="1"/>
                      <a:pt x="2" y="1"/>
                      <a:pt x="1" y="1"/>
                    </a:cubicBezTo>
                    <a:cubicBezTo>
                      <a:pt x="1" y="2"/>
                      <a:pt x="0" y="3"/>
                      <a:pt x="1" y="2"/>
                    </a:cubicBezTo>
                    <a:cubicBezTo>
                      <a:pt x="1" y="3"/>
                      <a:pt x="0" y="3"/>
                      <a:pt x="0" y="4"/>
                    </a:cubicBezTo>
                    <a:cubicBezTo>
                      <a:pt x="1" y="3"/>
                      <a:pt x="2"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49" name="chenying0907 252"/>
              <p:cNvSpPr/>
              <p:nvPr/>
            </p:nvSpPr>
            <p:spPr bwMode="auto">
              <a:xfrm>
                <a:off x="3786" y="2913"/>
                <a:ext cx="0" cy="2"/>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0" name="chenying0907 253"/>
              <p:cNvSpPr/>
              <p:nvPr/>
            </p:nvSpPr>
            <p:spPr bwMode="auto">
              <a:xfrm>
                <a:off x="3952" y="30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1" name="chenying0907 254"/>
              <p:cNvSpPr>
                <a:spLocks noEditPoints="1"/>
              </p:cNvSpPr>
              <p:nvPr/>
            </p:nvSpPr>
            <p:spPr bwMode="auto">
              <a:xfrm>
                <a:off x="3895" y="3015"/>
                <a:ext cx="152" cy="95"/>
              </a:xfrm>
              <a:custGeom>
                <a:avLst/>
                <a:gdLst>
                  <a:gd name="T0" fmla="*/ 54 w 72"/>
                  <a:gd name="T1" fmla="*/ 4 h 45"/>
                  <a:gd name="T2" fmla="*/ 55 w 72"/>
                  <a:gd name="T3" fmla="*/ 8 h 45"/>
                  <a:gd name="T4" fmla="*/ 44 w 72"/>
                  <a:gd name="T5" fmla="*/ 20 h 45"/>
                  <a:gd name="T6" fmla="*/ 38 w 72"/>
                  <a:gd name="T7" fmla="*/ 21 h 45"/>
                  <a:gd name="T8" fmla="*/ 35 w 72"/>
                  <a:gd name="T9" fmla="*/ 21 h 45"/>
                  <a:gd name="T10" fmla="*/ 30 w 72"/>
                  <a:gd name="T11" fmla="*/ 22 h 45"/>
                  <a:gd name="T12" fmla="*/ 27 w 72"/>
                  <a:gd name="T13" fmla="*/ 22 h 45"/>
                  <a:gd name="T14" fmla="*/ 21 w 72"/>
                  <a:gd name="T15" fmla="*/ 23 h 45"/>
                  <a:gd name="T16" fmla="*/ 16 w 72"/>
                  <a:gd name="T17" fmla="*/ 23 h 45"/>
                  <a:gd name="T18" fmla="*/ 11 w 72"/>
                  <a:gd name="T19" fmla="*/ 23 h 45"/>
                  <a:gd name="T20" fmla="*/ 9 w 72"/>
                  <a:gd name="T21" fmla="*/ 21 h 45"/>
                  <a:gd name="T22" fmla="*/ 8 w 72"/>
                  <a:gd name="T23" fmla="*/ 20 h 45"/>
                  <a:gd name="T24" fmla="*/ 7 w 72"/>
                  <a:gd name="T25" fmla="*/ 20 h 45"/>
                  <a:gd name="T26" fmla="*/ 4 w 72"/>
                  <a:gd name="T27" fmla="*/ 22 h 45"/>
                  <a:gd name="T28" fmla="*/ 2 w 72"/>
                  <a:gd name="T29" fmla="*/ 25 h 45"/>
                  <a:gd name="T30" fmla="*/ 2 w 72"/>
                  <a:gd name="T31" fmla="*/ 31 h 45"/>
                  <a:gd name="T32" fmla="*/ 8 w 72"/>
                  <a:gd name="T33" fmla="*/ 29 h 45"/>
                  <a:gd name="T34" fmla="*/ 4 w 72"/>
                  <a:gd name="T35" fmla="*/ 34 h 45"/>
                  <a:gd name="T36" fmla="*/ 3 w 72"/>
                  <a:gd name="T37" fmla="*/ 39 h 45"/>
                  <a:gd name="T38" fmla="*/ 8 w 72"/>
                  <a:gd name="T39" fmla="*/ 33 h 45"/>
                  <a:gd name="T40" fmla="*/ 6 w 72"/>
                  <a:gd name="T41" fmla="*/ 39 h 45"/>
                  <a:gd name="T42" fmla="*/ 7 w 72"/>
                  <a:gd name="T43" fmla="*/ 41 h 45"/>
                  <a:gd name="T44" fmla="*/ 8 w 72"/>
                  <a:gd name="T45" fmla="*/ 42 h 45"/>
                  <a:gd name="T46" fmla="*/ 9 w 72"/>
                  <a:gd name="T47" fmla="*/ 43 h 45"/>
                  <a:gd name="T48" fmla="*/ 12 w 72"/>
                  <a:gd name="T49" fmla="*/ 40 h 45"/>
                  <a:gd name="T50" fmla="*/ 13 w 72"/>
                  <a:gd name="T51" fmla="*/ 44 h 45"/>
                  <a:gd name="T52" fmla="*/ 15 w 72"/>
                  <a:gd name="T53" fmla="*/ 40 h 45"/>
                  <a:gd name="T54" fmla="*/ 16 w 72"/>
                  <a:gd name="T55" fmla="*/ 40 h 45"/>
                  <a:gd name="T56" fmla="*/ 17 w 72"/>
                  <a:gd name="T57" fmla="*/ 42 h 45"/>
                  <a:gd name="T58" fmla="*/ 23 w 72"/>
                  <a:gd name="T59" fmla="*/ 41 h 45"/>
                  <a:gd name="T60" fmla="*/ 24 w 72"/>
                  <a:gd name="T61" fmla="*/ 41 h 45"/>
                  <a:gd name="T62" fmla="*/ 28 w 72"/>
                  <a:gd name="T63" fmla="*/ 41 h 45"/>
                  <a:gd name="T64" fmla="*/ 31 w 72"/>
                  <a:gd name="T65" fmla="*/ 40 h 45"/>
                  <a:gd name="T66" fmla="*/ 33 w 72"/>
                  <a:gd name="T67" fmla="*/ 39 h 45"/>
                  <a:gd name="T68" fmla="*/ 34 w 72"/>
                  <a:gd name="T69" fmla="*/ 40 h 45"/>
                  <a:gd name="T70" fmla="*/ 34 w 72"/>
                  <a:gd name="T71" fmla="*/ 37 h 45"/>
                  <a:gd name="T72" fmla="*/ 37 w 72"/>
                  <a:gd name="T73" fmla="*/ 38 h 45"/>
                  <a:gd name="T74" fmla="*/ 41 w 72"/>
                  <a:gd name="T75" fmla="*/ 39 h 45"/>
                  <a:gd name="T76" fmla="*/ 43 w 72"/>
                  <a:gd name="T77" fmla="*/ 35 h 45"/>
                  <a:gd name="T78" fmla="*/ 46 w 72"/>
                  <a:gd name="T79" fmla="*/ 35 h 45"/>
                  <a:gd name="T80" fmla="*/ 47 w 72"/>
                  <a:gd name="T81" fmla="*/ 34 h 45"/>
                  <a:gd name="T82" fmla="*/ 49 w 72"/>
                  <a:gd name="T83" fmla="*/ 34 h 45"/>
                  <a:gd name="T84" fmla="*/ 50 w 72"/>
                  <a:gd name="T85" fmla="*/ 36 h 45"/>
                  <a:gd name="T86" fmla="*/ 51 w 72"/>
                  <a:gd name="T87" fmla="*/ 32 h 45"/>
                  <a:gd name="T88" fmla="*/ 52 w 72"/>
                  <a:gd name="T89" fmla="*/ 27 h 45"/>
                  <a:gd name="T90" fmla="*/ 54 w 72"/>
                  <a:gd name="T91" fmla="*/ 28 h 45"/>
                  <a:gd name="T92" fmla="*/ 54 w 72"/>
                  <a:gd name="T93" fmla="*/ 23 h 45"/>
                  <a:gd name="T94" fmla="*/ 58 w 72"/>
                  <a:gd name="T95" fmla="*/ 23 h 45"/>
                  <a:gd name="T96" fmla="*/ 59 w 72"/>
                  <a:gd name="T97" fmla="*/ 21 h 45"/>
                  <a:gd name="T98" fmla="*/ 61 w 72"/>
                  <a:gd name="T99" fmla="*/ 20 h 45"/>
                  <a:gd name="T100" fmla="*/ 65 w 72"/>
                  <a:gd name="T101" fmla="*/ 17 h 45"/>
                  <a:gd name="T102" fmla="*/ 65 w 72"/>
                  <a:gd name="T103" fmla="*/ 13 h 45"/>
                  <a:gd name="T104" fmla="*/ 67 w 72"/>
                  <a:gd name="T105" fmla="*/ 8 h 45"/>
                  <a:gd name="T106" fmla="*/ 61 w 72"/>
                  <a:gd name="T10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45">
                    <a:moveTo>
                      <a:pt x="68" y="4"/>
                    </a:moveTo>
                    <a:cubicBezTo>
                      <a:pt x="67" y="4"/>
                      <a:pt x="70" y="3"/>
                      <a:pt x="70" y="3"/>
                    </a:cubicBezTo>
                    <a:cubicBezTo>
                      <a:pt x="66" y="4"/>
                      <a:pt x="69" y="0"/>
                      <a:pt x="65" y="3"/>
                    </a:cubicBezTo>
                    <a:cubicBezTo>
                      <a:pt x="64" y="3"/>
                      <a:pt x="63" y="5"/>
                      <a:pt x="63" y="6"/>
                    </a:cubicBezTo>
                    <a:cubicBezTo>
                      <a:pt x="62" y="6"/>
                      <a:pt x="61" y="6"/>
                      <a:pt x="61" y="6"/>
                    </a:cubicBezTo>
                    <a:cubicBezTo>
                      <a:pt x="59" y="4"/>
                      <a:pt x="51" y="2"/>
                      <a:pt x="54" y="4"/>
                    </a:cubicBezTo>
                    <a:cubicBezTo>
                      <a:pt x="55" y="4"/>
                      <a:pt x="56" y="5"/>
                      <a:pt x="56" y="5"/>
                    </a:cubicBezTo>
                    <a:cubicBezTo>
                      <a:pt x="56" y="5"/>
                      <a:pt x="56" y="5"/>
                      <a:pt x="56" y="5"/>
                    </a:cubicBezTo>
                    <a:cubicBezTo>
                      <a:pt x="57" y="6"/>
                      <a:pt x="57" y="6"/>
                      <a:pt x="57" y="6"/>
                    </a:cubicBezTo>
                    <a:cubicBezTo>
                      <a:pt x="57" y="6"/>
                      <a:pt x="55" y="5"/>
                      <a:pt x="55" y="4"/>
                    </a:cubicBezTo>
                    <a:cubicBezTo>
                      <a:pt x="55" y="5"/>
                      <a:pt x="55" y="6"/>
                      <a:pt x="54" y="6"/>
                    </a:cubicBezTo>
                    <a:cubicBezTo>
                      <a:pt x="55" y="7"/>
                      <a:pt x="54" y="6"/>
                      <a:pt x="55" y="8"/>
                    </a:cubicBezTo>
                    <a:cubicBezTo>
                      <a:pt x="55" y="7"/>
                      <a:pt x="55" y="7"/>
                      <a:pt x="55" y="7"/>
                    </a:cubicBezTo>
                    <a:cubicBezTo>
                      <a:pt x="55" y="8"/>
                      <a:pt x="55" y="8"/>
                      <a:pt x="53" y="7"/>
                    </a:cubicBezTo>
                    <a:cubicBezTo>
                      <a:pt x="50" y="7"/>
                      <a:pt x="49" y="9"/>
                      <a:pt x="47" y="10"/>
                    </a:cubicBezTo>
                    <a:cubicBezTo>
                      <a:pt x="46" y="12"/>
                      <a:pt x="45" y="14"/>
                      <a:pt x="43" y="16"/>
                    </a:cubicBezTo>
                    <a:cubicBezTo>
                      <a:pt x="44" y="19"/>
                      <a:pt x="43" y="18"/>
                      <a:pt x="44" y="21"/>
                    </a:cubicBezTo>
                    <a:cubicBezTo>
                      <a:pt x="44" y="20"/>
                      <a:pt x="44" y="20"/>
                      <a:pt x="44" y="20"/>
                    </a:cubicBezTo>
                    <a:cubicBezTo>
                      <a:pt x="44" y="22"/>
                      <a:pt x="43" y="20"/>
                      <a:pt x="42" y="19"/>
                    </a:cubicBezTo>
                    <a:cubicBezTo>
                      <a:pt x="43" y="21"/>
                      <a:pt x="42" y="20"/>
                      <a:pt x="43" y="22"/>
                    </a:cubicBezTo>
                    <a:cubicBezTo>
                      <a:pt x="44" y="23"/>
                      <a:pt x="41" y="19"/>
                      <a:pt x="42" y="20"/>
                    </a:cubicBezTo>
                    <a:cubicBezTo>
                      <a:pt x="41" y="20"/>
                      <a:pt x="42" y="21"/>
                      <a:pt x="42" y="21"/>
                    </a:cubicBezTo>
                    <a:cubicBezTo>
                      <a:pt x="42" y="23"/>
                      <a:pt x="41" y="20"/>
                      <a:pt x="40" y="18"/>
                    </a:cubicBezTo>
                    <a:cubicBezTo>
                      <a:pt x="39" y="19"/>
                      <a:pt x="39" y="22"/>
                      <a:pt x="38" y="21"/>
                    </a:cubicBezTo>
                    <a:cubicBezTo>
                      <a:pt x="38" y="21"/>
                      <a:pt x="38" y="22"/>
                      <a:pt x="38" y="22"/>
                    </a:cubicBezTo>
                    <a:cubicBezTo>
                      <a:pt x="37" y="19"/>
                      <a:pt x="38" y="23"/>
                      <a:pt x="38" y="22"/>
                    </a:cubicBezTo>
                    <a:cubicBezTo>
                      <a:pt x="37" y="21"/>
                      <a:pt x="37" y="21"/>
                      <a:pt x="37" y="21"/>
                    </a:cubicBezTo>
                    <a:cubicBezTo>
                      <a:pt x="36" y="20"/>
                      <a:pt x="37" y="22"/>
                      <a:pt x="36" y="21"/>
                    </a:cubicBezTo>
                    <a:cubicBezTo>
                      <a:pt x="36" y="21"/>
                      <a:pt x="36" y="21"/>
                      <a:pt x="36" y="21"/>
                    </a:cubicBezTo>
                    <a:cubicBezTo>
                      <a:pt x="36" y="23"/>
                      <a:pt x="35" y="20"/>
                      <a:pt x="35" y="21"/>
                    </a:cubicBezTo>
                    <a:cubicBezTo>
                      <a:pt x="35" y="20"/>
                      <a:pt x="35" y="21"/>
                      <a:pt x="35" y="20"/>
                    </a:cubicBezTo>
                    <a:cubicBezTo>
                      <a:pt x="36" y="24"/>
                      <a:pt x="34" y="19"/>
                      <a:pt x="34" y="21"/>
                    </a:cubicBezTo>
                    <a:cubicBezTo>
                      <a:pt x="34" y="21"/>
                      <a:pt x="34" y="21"/>
                      <a:pt x="34" y="21"/>
                    </a:cubicBezTo>
                    <a:cubicBezTo>
                      <a:pt x="34" y="21"/>
                      <a:pt x="34" y="20"/>
                      <a:pt x="32" y="22"/>
                    </a:cubicBezTo>
                    <a:cubicBezTo>
                      <a:pt x="32" y="22"/>
                      <a:pt x="31" y="19"/>
                      <a:pt x="30" y="21"/>
                    </a:cubicBezTo>
                    <a:cubicBezTo>
                      <a:pt x="30" y="22"/>
                      <a:pt x="30" y="22"/>
                      <a:pt x="30" y="22"/>
                    </a:cubicBezTo>
                    <a:cubicBezTo>
                      <a:pt x="30" y="22"/>
                      <a:pt x="30" y="21"/>
                      <a:pt x="30" y="21"/>
                    </a:cubicBezTo>
                    <a:cubicBezTo>
                      <a:pt x="30" y="22"/>
                      <a:pt x="30" y="20"/>
                      <a:pt x="29" y="20"/>
                    </a:cubicBezTo>
                    <a:cubicBezTo>
                      <a:pt x="29" y="21"/>
                      <a:pt x="29" y="21"/>
                      <a:pt x="29" y="22"/>
                    </a:cubicBezTo>
                    <a:cubicBezTo>
                      <a:pt x="29" y="20"/>
                      <a:pt x="28" y="23"/>
                      <a:pt x="27" y="21"/>
                    </a:cubicBezTo>
                    <a:cubicBezTo>
                      <a:pt x="27" y="25"/>
                      <a:pt x="27" y="23"/>
                      <a:pt x="27" y="24"/>
                    </a:cubicBezTo>
                    <a:cubicBezTo>
                      <a:pt x="27" y="24"/>
                      <a:pt x="27" y="23"/>
                      <a:pt x="27" y="22"/>
                    </a:cubicBezTo>
                    <a:cubicBezTo>
                      <a:pt x="26" y="22"/>
                      <a:pt x="26" y="22"/>
                      <a:pt x="26" y="21"/>
                    </a:cubicBezTo>
                    <a:cubicBezTo>
                      <a:pt x="26" y="22"/>
                      <a:pt x="25" y="24"/>
                      <a:pt x="25" y="23"/>
                    </a:cubicBezTo>
                    <a:cubicBezTo>
                      <a:pt x="25" y="21"/>
                      <a:pt x="25" y="23"/>
                      <a:pt x="25" y="22"/>
                    </a:cubicBezTo>
                    <a:cubicBezTo>
                      <a:pt x="24" y="24"/>
                      <a:pt x="24" y="25"/>
                      <a:pt x="24" y="25"/>
                    </a:cubicBezTo>
                    <a:cubicBezTo>
                      <a:pt x="24" y="22"/>
                      <a:pt x="24" y="22"/>
                      <a:pt x="24" y="22"/>
                    </a:cubicBezTo>
                    <a:cubicBezTo>
                      <a:pt x="23" y="23"/>
                      <a:pt x="23" y="20"/>
                      <a:pt x="21" y="23"/>
                    </a:cubicBezTo>
                    <a:cubicBezTo>
                      <a:pt x="22" y="22"/>
                      <a:pt x="22" y="22"/>
                      <a:pt x="22" y="22"/>
                    </a:cubicBezTo>
                    <a:cubicBezTo>
                      <a:pt x="20" y="23"/>
                      <a:pt x="20" y="21"/>
                      <a:pt x="18" y="24"/>
                    </a:cubicBezTo>
                    <a:cubicBezTo>
                      <a:pt x="18" y="23"/>
                      <a:pt x="18" y="22"/>
                      <a:pt x="18" y="22"/>
                    </a:cubicBezTo>
                    <a:cubicBezTo>
                      <a:pt x="17" y="24"/>
                      <a:pt x="17" y="23"/>
                      <a:pt x="16" y="25"/>
                    </a:cubicBezTo>
                    <a:cubicBezTo>
                      <a:pt x="16" y="25"/>
                      <a:pt x="16" y="24"/>
                      <a:pt x="16" y="24"/>
                    </a:cubicBezTo>
                    <a:cubicBezTo>
                      <a:pt x="16" y="23"/>
                      <a:pt x="17" y="21"/>
                      <a:pt x="16" y="23"/>
                    </a:cubicBezTo>
                    <a:cubicBezTo>
                      <a:pt x="16" y="22"/>
                      <a:pt x="16" y="22"/>
                      <a:pt x="16" y="22"/>
                    </a:cubicBezTo>
                    <a:cubicBezTo>
                      <a:pt x="15" y="23"/>
                      <a:pt x="14" y="24"/>
                      <a:pt x="15" y="23"/>
                    </a:cubicBezTo>
                    <a:cubicBezTo>
                      <a:pt x="14" y="24"/>
                      <a:pt x="13" y="24"/>
                      <a:pt x="13" y="26"/>
                    </a:cubicBezTo>
                    <a:cubicBezTo>
                      <a:pt x="12" y="26"/>
                      <a:pt x="14" y="23"/>
                      <a:pt x="13" y="25"/>
                    </a:cubicBezTo>
                    <a:cubicBezTo>
                      <a:pt x="14" y="23"/>
                      <a:pt x="14" y="23"/>
                      <a:pt x="14" y="23"/>
                    </a:cubicBezTo>
                    <a:cubicBezTo>
                      <a:pt x="14" y="22"/>
                      <a:pt x="12" y="23"/>
                      <a:pt x="11" y="23"/>
                    </a:cubicBezTo>
                    <a:cubicBezTo>
                      <a:pt x="12" y="21"/>
                      <a:pt x="10" y="23"/>
                      <a:pt x="11" y="22"/>
                    </a:cubicBezTo>
                    <a:cubicBezTo>
                      <a:pt x="10" y="23"/>
                      <a:pt x="11" y="21"/>
                      <a:pt x="9" y="23"/>
                    </a:cubicBezTo>
                    <a:cubicBezTo>
                      <a:pt x="10" y="22"/>
                      <a:pt x="10" y="22"/>
                      <a:pt x="10" y="22"/>
                    </a:cubicBezTo>
                    <a:cubicBezTo>
                      <a:pt x="10" y="22"/>
                      <a:pt x="10" y="21"/>
                      <a:pt x="10" y="21"/>
                    </a:cubicBezTo>
                    <a:cubicBezTo>
                      <a:pt x="10" y="20"/>
                      <a:pt x="8" y="21"/>
                      <a:pt x="8" y="22"/>
                    </a:cubicBezTo>
                    <a:cubicBezTo>
                      <a:pt x="9" y="21"/>
                      <a:pt x="9" y="21"/>
                      <a:pt x="9" y="21"/>
                    </a:cubicBezTo>
                    <a:cubicBezTo>
                      <a:pt x="8" y="21"/>
                      <a:pt x="6" y="22"/>
                      <a:pt x="5" y="23"/>
                    </a:cubicBezTo>
                    <a:cubicBezTo>
                      <a:pt x="6" y="22"/>
                      <a:pt x="5" y="23"/>
                      <a:pt x="5" y="22"/>
                    </a:cubicBezTo>
                    <a:cubicBezTo>
                      <a:pt x="6" y="22"/>
                      <a:pt x="8" y="21"/>
                      <a:pt x="9" y="20"/>
                    </a:cubicBezTo>
                    <a:cubicBezTo>
                      <a:pt x="10" y="20"/>
                      <a:pt x="6" y="21"/>
                      <a:pt x="8" y="20"/>
                    </a:cubicBezTo>
                    <a:cubicBezTo>
                      <a:pt x="9" y="20"/>
                      <a:pt x="8" y="20"/>
                      <a:pt x="6" y="21"/>
                    </a:cubicBezTo>
                    <a:cubicBezTo>
                      <a:pt x="8" y="20"/>
                      <a:pt x="8" y="20"/>
                      <a:pt x="8" y="20"/>
                    </a:cubicBezTo>
                    <a:cubicBezTo>
                      <a:pt x="8" y="20"/>
                      <a:pt x="8" y="20"/>
                      <a:pt x="7" y="20"/>
                    </a:cubicBezTo>
                    <a:cubicBezTo>
                      <a:pt x="7" y="20"/>
                      <a:pt x="7" y="20"/>
                      <a:pt x="7" y="20"/>
                    </a:cubicBezTo>
                    <a:cubicBezTo>
                      <a:pt x="5" y="21"/>
                      <a:pt x="5" y="20"/>
                      <a:pt x="3" y="21"/>
                    </a:cubicBezTo>
                    <a:cubicBezTo>
                      <a:pt x="4" y="21"/>
                      <a:pt x="4" y="21"/>
                      <a:pt x="4" y="21"/>
                    </a:cubicBezTo>
                    <a:cubicBezTo>
                      <a:pt x="3" y="22"/>
                      <a:pt x="2" y="22"/>
                      <a:pt x="3" y="21"/>
                    </a:cubicBezTo>
                    <a:cubicBezTo>
                      <a:pt x="5" y="20"/>
                      <a:pt x="6" y="20"/>
                      <a:pt x="7" y="20"/>
                    </a:cubicBezTo>
                    <a:cubicBezTo>
                      <a:pt x="3" y="21"/>
                      <a:pt x="3" y="21"/>
                      <a:pt x="3" y="21"/>
                    </a:cubicBezTo>
                    <a:cubicBezTo>
                      <a:pt x="4" y="20"/>
                      <a:pt x="3" y="21"/>
                      <a:pt x="2" y="21"/>
                    </a:cubicBezTo>
                    <a:cubicBezTo>
                      <a:pt x="3" y="21"/>
                      <a:pt x="3" y="21"/>
                      <a:pt x="3" y="21"/>
                    </a:cubicBezTo>
                    <a:cubicBezTo>
                      <a:pt x="1" y="22"/>
                      <a:pt x="1" y="22"/>
                      <a:pt x="1" y="22"/>
                    </a:cubicBezTo>
                    <a:cubicBezTo>
                      <a:pt x="2" y="22"/>
                      <a:pt x="1" y="23"/>
                      <a:pt x="2" y="23"/>
                    </a:cubicBezTo>
                    <a:cubicBezTo>
                      <a:pt x="4" y="22"/>
                      <a:pt x="4" y="22"/>
                      <a:pt x="4" y="22"/>
                    </a:cubicBezTo>
                    <a:cubicBezTo>
                      <a:pt x="4" y="22"/>
                      <a:pt x="6" y="21"/>
                      <a:pt x="4" y="22"/>
                    </a:cubicBezTo>
                    <a:cubicBezTo>
                      <a:pt x="2" y="23"/>
                      <a:pt x="2" y="23"/>
                      <a:pt x="2" y="23"/>
                    </a:cubicBezTo>
                    <a:cubicBezTo>
                      <a:pt x="3" y="23"/>
                      <a:pt x="3" y="23"/>
                      <a:pt x="3" y="23"/>
                    </a:cubicBezTo>
                    <a:cubicBezTo>
                      <a:pt x="1" y="25"/>
                      <a:pt x="1" y="25"/>
                      <a:pt x="1" y="25"/>
                    </a:cubicBezTo>
                    <a:cubicBezTo>
                      <a:pt x="4" y="23"/>
                      <a:pt x="2" y="25"/>
                      <a:pt x="3" y="24"/>
                    </a:cubicBezTo>
                    <a:cubicBezTo>
                      <a:pt x="2" y="25"/>
                      <a:pt x="2" y="25"/>
                      <a:pt x="2" y="25"/>
                    </a:cubicBezTo>
                    <a:cubicBezTo>
                      <a:pt x="2" y="26"/>
                      <a:pt x="4" y="24"/>
                      <a:pt x="4" y="24"/>
                    </a:cubicBezTo>
                    <a:cubicBezTo>
                      <a:pt x="4" y="24"/>
                      <a:pt x="1" y="26"/>
                      <a:pt x="1" y="27"/>
                    </a:cubicBezTo>
                    <a:cubicBezTo>
                      <a:pt x="1" y="27"/>
                      <a:pt x="3" y="26"/>
                      <a:pt x="2" y="28"/>
                    </a:cubicBezTo>
                    <a:cubicBezTo>
                      <a:pt x="2" y="28"/>
                      <a:pt x="4" y="28"/>
                      <a:pt x="5" y="27"/>
                    </a:cubicBezTo>
                    <a:cubicBezTo>
                      <a:pt x="5" y="28"/>
                      <a:pt x="3" y="29"/>
                      <a:pt x="4" y="29"/>
                    </a:cubicBezTo>
                    <a:cubicBezTo>
                      <a:pt x="3" y="29"/>
                      <a:pt x="2" y="30"/>
                      <a:pt x="2" y="31"/>
                    </a:cubicBezTo>
                    <a:cubicBezTo>
                      <a:pt x="3" y="30"/>
                      <a:pt x="2" y="32"/>
                      <a:pt x="4" y="30"/>
                    </a:cubicBezTo>
                    <a:cubicBezTo>
                      <a:pt x="4" y="30"/>
                      <a:pt x="4" y="31"/>
                      <a:pt x="5" y="31"/>
                    </a:cubicBezTo>
                    <a:cubicBezTo>
                      <a:pt x="4" y="31"/>
                      <a:pt x="3" y="33"/>
                      <a:pt x="3" y="33"/>
                    </a:cubicBezTo>
                    <a:cubicBezTo>
                      <a:pt x="4" y="32"/>
                      <a:pt x="5" y="32"/>
                      <a:pt x="5" y="32"/>
                    </a:cubicBezTo>
                    <a:cubicBezTo>
                      <a:pt x="6" y="31"/>
                      <a:pt x="6" y="31"/>
                      <a:pt x="7" y="29"/>
                    </a:cubicBezTo>
                    <a:cubicBezTo>
                      <a:pt x="7" y="29"/>
                      <a:pt x="8" y="28"/>
                      <a:pt x="8" y="29"/>
                    </a:cubicBezTo>
                    <a:cubicBezTo>
                      <a:pt x="7" y="30"/>
                      <a:pt x="5" y="32"/>
                      <a:pt x="6" y="33"/>
                    </a:cubicBezTo>
                    <a:cubicBezTo>
                      <a:pt x="4" y="35"/>
                      <a:pt x="5" y="32"/>
                      <a:pt x="4" y="34"/>
                    </a:cubicBezTo>
                    <a:cubicBezTo>
                      <a:pt x="2" y="36"/>
                      <a:pt x="2" y="36"/>
                      <a:pt x="2" y="35"/>
                    </a:cubicBezTo>
                    <a:cubicBezTo>
                      <a:pt x="0" y="36"/>
                      <a:pt x="2" y="35"/>
                      <a:pt x="1" y="37"/>
                    </a:cubicBezTo>
                    <a:cubicBezTo>
                      <a:pt x="1" y="37"/>
                      <a:pt x="2" y="36"/>
                      <a:pt x="3" y="36"/>
                    </a:cubicBezTo>
                    <a:cubicBezTo>
                      <a:pt x="4" y="35"/>
                      <a:pt x="4" y="35"/>
                      <a:pt x="4" y="34"/>
                    </a:cubicBezTo>
                    <a:cubicBezTo>
                      <a:pt x="6" y="32"/>
                      <a:pt x="4" y="36"/>
                      <a:pt x="4" y="36"/>
                    </a:cubicBezTo>
                    <a:cubicBezTo>
                      <a:pt x="3" y="36"/>
                      <a:pt x="3" y="36"/>
                      <a:pt x="3" y="36"/>
                    </a:cubicBezTo>
                    <a:cubicBezTo>
                      <a:pt x="3" y="37"/>
                      <a:pt x="4" y="36"/>
                      <a:pt x="4" y="36"/>
                    </a:cubicBezTo>
                    <a:cubicBezTo>
                      <a:pt x="3" y="39"/>
                      <a:pt x="4" y="36"/>
                      <a:pt x="3" y="38"/>
                    </a:cubicBezTo>
                    <a:cubicBezTo>
                      <a:pt x="1" y="40"/>
                      <a:pt x="1" y="40"/>
                      <a:pt x="1" y="40"/>
                    </a:cubicBezTo>
                    <a:cubicBezTo>
                      <a:pt x="2" y="41"/>
                      <a:pt x="3" y="38"/>
                      <a:pt x="3" y="39"/>
                    </a:cubicBezTo>
                    <a:cubicBezTo>
                      <a:pt x="2" y="40"/>
                      <a:pt x="2" y="40"/>
                      <a:pt x="2" y="40"/>
                    </a:cubicBezTo>
                    <a:cubicBezTo>
                      <a:pt x="3" y="39"/>
                      <a:pt x="3" y="39"/>
                      <a:pt x="3" y="39"/>
                    </a:cubicBezTo>
                    <a:cubicBezTo>
                      <a:pt x="4" y="38"/>
                      <a:pt x="5" y="37"/>
                      <a:pt x="4" y="37"/>
                    </a:cubicBezTo>
                    <a:cubicBezTo>
                      <a:pt x="6" y="34"/>
                      <a:pt x="5" y="37"/>
                      <a:pt x="6" y="36"/>
                    </a:cubicBezTo>
                    <a:cubicBezTo>
                      <a:pt x="7" y="35"/>
                      <a:pt x="5" y="36"/>
                      <a:pt x="6" y="35"/>
                    </a:cubicBezTo>
                    <a:cubicBezTo>
                      <a:pt x="7" y="33"/>
                      <a:pt x="7" y="34"/>
                      <a:pt x="8" y="33"/>
                    </a:cubicBezTo>
                    <a:cubicBezTo>
                      <a:pt x="8" y="34"/>
                      <a:pt x="7" y="35"/>
                      <a:pt x="6" y="36"/>
                    </a:cubicBezTo>
                    <a:cubicBezTo>
                      <a:pt x="6" y="36"/>
                      <a:pt x="6" y="36"/>
                      <a:pt x="6" y="36"/>
                    </a:cubicBezTo>
                    <a:cubicBezTo>
                      <a:pt x="5" y="37"/>
                      <a:pt x="5" y="39"/>
                      <a:pt x="4" y="40"/>
                    </a:cubicBezTo>
                    <a:cubicBezTo>
                      <a:pt x="4" y="41"/>
                      <a:pt x="5" y="38"/>
                      <a:pt x="5" y="39"/>
                    </a:cubicBezTo>
                    <a:cubicBezTo>
                      <a:pt x="5" y="39"/>
                      <a:pt x="6" y="37"/>
                      <a:pt x="6" y="37"/>
                    </a:cubicBezTo>
                    <a:cubicBezTo>
                      <a:pt x="9" y="33"/>
                      <a:pt x="5" y="40"/>
                      <a:pt x="6" y="39"/>
                    </a:cubicBezTo>
                    <a:cubicBezTo>
                      <a:pt x="7" y="37"/>
                      <a:pt x="9" y="36"/>
                      <a:pt x="10" y="33"/>
                    </a:cubicBezTo>
                    <a:cubicBezTo>
                      <a:pt x="10" y="32"/>
                      <a:pt x="11" y="32"/>
                      <a:pt x="11" y="32"/>
                    </a:cubicBezTo>
                    <a:cubicBezTo>
                      <a:pt x="10" y="34"/>
                      <a:pt x="10" y="34"/>
                      <a:pt x="9" y="35"/>
                    </a:cubicBezTo>
                    <a:cubicBezTo>
                      <a:pt x="9" y="35"/>
                      <a:pt x="9" y="35"/>
                      <a:pt x="9" y="35"/>
                    </a:cubicBezTo>
                    <a:cubicBezTo>
                      <a:pt x="8" y="38"/>
                      <a:pt x="8" y="38"/>
                      <a:pt x="8" y="38"/>
                    </a:cubicBezTo>
                    <a:cubicBezTo>
                      <a:pt x="7" y="39"/>
                      <a:pt x="7" y="40"/>
                      <a:pt x="7" y="41"/>
                    </a:cubicBezTo>
                    <a:cubicBezTo>
                      <a:pt x="8" y="41"/>
                      <a:pt x="8" y="40"/>
                      <a:pt x="8" y="39"/>
                    </a:cubicBezTo>
                    <a:cubicBezTo>
                      <a:pt x="8" y="40"/>
                      <a:pt x="7" y="41"/>
                      <a:pt x="8" y="41"/>
                    </a:cubicBezTo>
                    <a:cubicBezTo>
                      <a:pt x="8" y="40"/>
                      <a:pt x="9" y="38"/>
                      <a:pt x="9" y="38"/>
                    </a:cubicBezTo>
                    <a:cubicBezTo>
                      <a:pt x="10" y="38"/>
                      <a:pt x="9" y="40"/>
                      <a:pt x="9" y="41"/>
                    </a:cubicBezTo>
                    <a:cubicBezTo>
                      <a:pt x="8" y="42"/>
                      <a:pt x="8" y="42"/>
                      <a:pt x="8" y="42"/>
                    </a:cubicBezTo>
                    <a:cubicBezTo>
                      <a:pt x="9" y="41"/>
                      <a:pt x="8" y="43"/>
                      <a:pt x="8" y="42"/>
                    </a:cubicBezTo>
                    <a:cubicBezTo>
                      <a:pt x="9" y="41"/>
                      <a:pt x="9" y="40"/>
                      <a:pt x="10" y="38"/>
                    </a:cubicBezTo>
                    <a:cubicBezTo>
                      <a:pt x="11" y="38"/>
                      <a:pt x="10" y="40"/>
                      <a:pt x="10" y="39"/>
                    </a:cubicBezTo>
                    <a:cubicBezTo>
                      <a:pt x="9" y="40"/>
                      <a:pt x="9" y="40"/>
                      <a:pt x="9" y="40"/>
                    </a:cubicBezTo>
                    <a:cubicBezTo>
                      <a:pt x="10" y="40"/>
                      <a:pt x="8" y="43"/>
                      <a:pt x="9" y="43"/>
                    </a:cubicBezTo>
                    <a:cubicBezTo>
                      <a:pt x="10" y="41"/>
                      <a:pt x="10" y="41"/>
                      <a:pt x="10" y="41"/>
                    </a:cubicBezTo>
                    <a:cubicBezTo>
                      <a:pt x="9" y="43"/>
                      <a:pt x="9" y="43"/>
                      <a:pt x="9" y="43"/>
                    </a:cubicBezTo>
                    <a:cubicBezTo>
                      <a:pt x="10" y="42"/>
                      <a:pt x="10" y="42"/>
                      <a:pt x="10" y="42"/>
                    </a:cubicBezTo>
                    <a:cubicBezTo>
                      <a:pt x="10" y="43"/>
                      <a:pt x="10" y="43"/>
                      <a:pt x="10" y="43"/>
                    </a:cubicBezTo>
                    <a:cubicBezTo>
                      <a:pt x="10" y="42"/>
                      <a:pt x="11" y="40"/>
                      <a:pt x="11" y="42"/>
                    </a:cubicBezTo>
                    <a:cubicBezTo>
                      <a:pt x="12" y="40"/>
                      <a:pt x="11" y="42"/>
                      <a:pt x="11" y="41"/>
                    </a:cubicBezTo>
                    <a:cubicBezTo>
                      <a:pt x="11" y="39"/>
                      <a:pt x="12" y="39"/>
                      <a:pt x="12" y="39"/>
                    </a:cubicBezTo>
                    <a:cubicBezTo>
                      <a:pt x="11" y="42"/>
                      <a:pt x="12" y="39"/>
                      <a:pt x="12" y="40"/>
                    </a:cubicBezTo>
                    <a:cubicBezTo>
                      <a:pt x="12" y="41"/>
                      <a:pt x="12" y="41"/>
                      <a:pt x="12" y="42"/>
                    </a:cubicBezTo>
                    <a:cubicBezTo>
                      <a:pt x="13" y="40"/>
                      <a:pt x="13" y="40"/>
                      <a:pt x="13" y="40"/>
                    </a:cubicBezTo>
                    <a:cubicBezTo>
                      <a:pt x="12" y="43"/>
                      <a:pt x="13" y="39"/>
                      <a:pt x="13" y="41"/>
                    </a:cubicBezTo>
                    <a:cubicBezTo>
                      <a:pt x="13" y="42"/>
                      <a:pt x="12" y="43"/>
                      <a:pt x="12" y="43"/>
                    </a:cubicBezTo>
                    <a:cubicBezTo>
                      <a:pt x="13" y="41"/>
                      <a:pt x="14" y="40"/>
                      <a:pt x="14" y="39"/>
                    </a:cubicBezTo>
                    <a:cubicBezTo>
                      <a:pt x="14" y="40"/>
                      <a:pt x="13" y="42"/>
                      <a:pt x="13" y="44"/>
                    </a:cubicBezTo>
                    <a:cubicBezTo>
                      <a:pt x="14" y="42"/>
                      <a:pt x="13" y="45"/>
                      <a:pt x="14" y="43"/>
                    </a:cubicBezTo>
                    <a:cubicBezTo>
                      <a:pt x="14" y="42"/>
                      <a:pt x="14" y="41"/>
                      <a:pt x="15" y="40"/>
                    </a:cubicBezTo>
                    <a:cubicBezTo>
                      <a:pt x="15" y="40"/>
                      <a:pt x="14" y="41"/>
                      <a:pt x="14" y="42"/>
                    </a:cubicBezTo>
                    <a:cubicBezTo>
                      <a:pt x="14" y="42"/>
                      <a:pt x="15" y="40"/>
                      <a:pt x="15" y="39"/>
                    </a:cubicBezTo>
                    <a:cubicBezTo>
                      <a:pt x="15" y="39"/>
                      <a:pt x="16" y="37"/>
                      <a:pt x="16" y="39"/>
                    </a:cubicBezTo>
                    <a:cubicBezTo>
                      <a:pt x="16" y="40"/>
                      <a:pt x="15" y="39"/>
                      <a:pt x="15" y="40"/>
                    </a:cubicBezTo>
                    <a:cubicBezTo>
                      <a:pt x="16" y="41"/>
                      <a:pt x="17" y="37"/>
                      <a:pt x="17" y="36"/>
                    </a:cubicBezTo>
                    <a:cubicBezTo>
                      <a:pt x="17" y="35"/>
                      <a:pt x="18" y="32"/>
                      <a:pt x="19" y="31"/>
                    </a:cubicBezTo>
                    <a:cubicBezTo>
                      <a:pt x="19" y="32"/>
                      <a:pt x="18" y="32"/>
                      <a:pt x="18" y="34"/>
                    </a:cubicBezTo>
                    <a:cubicBezTo>
                      <a:pt x="18" y="34"/>
                      <a:pt x="18" y="34"/>
                      <a:pt x="18" y="34"/>
                    </a:cubicBezTo>
                    <a:cubicBezTo>
                      <a:pt x="18" y="37"/>
                      <a:pt x="16" y="39"/>
                      <a:pt x="16" y="41"/>
                    </a:cubicBezTo>
                    <a:cubicBezTo>
                      <a:pt x="16" y="40"/>
                      <a:pt x="16" y="40"/>
                      <a:pt x="16" y="40"/>
                    </a:cubicBezTo>
                    <a:cubicBezTo>
                      <a:pt x="16" y="43"/>
                      <a:pt x="16" y="43"/>
                      <a:pt x="16" y="43"/>
                    </a:cubicBezTo>
                    <a:cubicBezTo>
                      <a:pt x="16" y="41"/>
                      <a:pt x="16" y="43"/>
                      <a:pt x="16" y="42"/>
                    </a:cubicBezTo>
                    <a:cubicBezTo>
                      <a:pt x="17" y="41"/>
                      <a:pt x="16" y="43"/>
                      <a:pt x="16" y="41"/>
                    </a:cubicBezTo>
                    <a:cubicBezTo>
                      <a:pt x="17" y="41"/>
                      <a:pt x="18" y="38"/>
                      <a:pt x="18" y="39"/>
                    </a:cubicBezTo>
                    <a:cubicBezTo>
                      <a:pt x="17" y="43"/>
                      <a:pt x="17" y="43"/>
                      <a:pt x="17" y="43"/>
                    </a:cubicBezTo>
                    <a:cubicBezTo>
                      <a:pt x="17" y="43"/>
                      <a:pt x="17" y="41"/>
                      <a:pt x="17" y="42"/>
                    </a:cubicBezTo>
                    <a:cubicBezTo>
                      <a:pt x="17" y="43"/>
                      <a:pt x="17" y="43"/>
                      <a:pt x="17" y="43"/>
                    </a:cubicBezTo>
                    <a:cubicBezTo>
                      <a:pt x="18" y="43"/>
                      <a:pt x="19" y="43"/>
                      <a:pt x="21" y="39"/>
                    </a:cubicBezTo>
                    <a:cubicBezTo>
                      <a:pt x="21" y="41"/>
                      <a:pt x="21" y="41"/>
                      <a:pt x="21" y="42"/>
                    </a:cubicBezTo>
                    <a:cubicBezTo>
                      <a:pt x="21" y="42"/>
                      <a:pt x="22" y="41"/>
                      <a:pt x="22" y="41"/>
                    </a:cubicBezTo>
                    <a:cubicBezTo>
                      <a:pt x="22" y="43"/>
                      <a:pt x="22" y="43"/>
                      <a:pt x="22" y="43"/>
                    </a:cubicBezTo>
                    <a:cubicBezTo>
                      <a:pt x="22" y="44"/>
                      <a:pt x="23" y="42"/>
                      <a:pt x="23" y="41"/>
                    </a:cubicBezTo>
                    <a:cubicBezTo>
                      <a:pt x="23" y="42"/>
                      <a:pt x="23" y="42"/>
                      <a:pt x="23" y="42"/>
                    </a:cubicBezTo>
                    <a:cubicBezTo>
                      <a:pt x="23" y="44"/>
                      <a:pt x="23" y="41"/>
                      <a:pt x="23" y="41"/>
                    </a:cubicBezTo>
                    <a:cubicBezTo>
                      <a:pt x="23" y="42"/>
                      <a:pt x="23" y="42"/>
                      <a:pt x="23" y="42"/>
                    </a:cubicBezTo>
                    <a:cubicBezTo>
                      <a:pt x="24" y="41"/>
                      <a:pt x="24" y="41"/>
                      <a:pt x="24" y="41"/>
                    </a:cubicBezTo>
                    <a:cubicBezTo>
                      <a:pt x="24" y="40"/>
                      <a:pt x="24" y="41"/>
                      <a:pt x="24" y="43"/>
                    </a:cubicBezTo>
                    <a:cubicBezTo>
                      <a:pt x="24" y="41"/>
                      <a:pt x="24" y="41"/>
                      <a:pt x="24" y="41"/>
                    </a:cubicBezTo>
                    <a:cubicBezTo>
                      <a:pt x="24" y="43"/>
                      <a:pt x="25" y="43"/>
                      <a:pt x="26" y="42"/>
                    </a:cubicBezTo>
                    <a:cubicBezTo>
                      <a:pt x="25" y="42"/>
                      <a:pt x="25" y="41"/>
                      <a:pt x="26" y="39"/>
                    </a:cubicBezTo>
                    <a:cubicBezTo>
                      <a:pt x="26" y="37"/>
                      <a:pt x="26" y="40"/>
                      <a:pt x="26" y="39"/>
                    </a:cubicBezTo>
                    <a:cubicBezTo>
                      <a:pt x="26" y="41"/>
                      <a:pt x="26" y="41"/>
                      <a:pt x="26" y="41"/>
                    </a:cubicBezTo>
                    <a:cubicBezTo>
                      <a:pt x="26" y="44"/>
                      <a:pt x="27" y="42"/>
                      <a:pt x="28" y="42"/>
                    </a:cubicBezTo>
                    <a:cubicBezTo>
                      <a:pt x="28" y="41"/>
                      <a:pt x="28" y="41"/>
                      <a:pt x="28" y="41"/>
                    </a:cubicBezTo>
                    <a:cubicBezTo>
                      <a:pt x="28" y="43"/>
                      <a:pt x="29" y="41"/>
                      <a:pt x="30" y="42"/>
                    </a:cubicBezTo>
                    <a:cubicBezTo>
                      <a:pt x="30" y="41"/>
                      <a:pt x="30" y="38"/>
                      <a:pt x="30" y="38"/>
                    </a:cubicBezTo>
                    <a:cubicBezTo>
                      <a:pt x="30" y="36"/>
                      <a:pt x="30" y="41"/>
                      <a:pt x="30" y="42"/>
                    </a:cubicBezTo>
                    <a:cubicBezTo>
                      <a:pt x="31" y="41"/>
                      <a:pt x="31" y="41"/>
                      <a:pt x="31" y="41"/>
                    </a:cubicBezTo>
                    <a:cubicBezTo>
                      <a:pt x="31" y="41"/>
                      <a:pt x="31" y="41"/>
                      <a:pt x="31" y="41"/>
                    </a:cubicBezTo>
                    <a:cubicBezTo>
                      <a:pt x="31" y="40"/>
                      <a:pt x="31" y="39"/>
                      <a:pt x="31" y="40"/>
                    </a:cubicBezTo>
                    <a:cubicBezTo>
                      <a:pt x="31" y="41"/>
                      <a:pt x="31" y="41"/>
                      <a:pt x="31" y="41"/>
                    </a:cubicBezTo>
                    <a:cubicBezTo>
                      <a:pt x="32" y="41"/>
                      <a:pt x="32" y="42"/>
                      <a:pt x="32" y="42"/>
                    </a:cubicBezTo>
                    <a:cubicBezTo>
                      <a:pt x="32" y="40"/>
                      <a:pt x="33" y="41"/>
                      <a:pt x="33" y="39"/>
                    </a:cubicBezTo>
                    <a:cubicBezTo>
                      <a:pt x="33" y="40"/>
                      <a:pt x="33" y="40"/>
                      <a:pt x="33" y="40"/>
                    </a:cubicBezTo>
                    <a:cubicBezTo>
                      <a:pt x="33" y="39"/>
                      <a:pt x="33" y="39"/>
                      <a:pt x="33" y="39"/>
                    </a:cubicBezTo>
                    <a:cubicBezTo>
                      <a:pt x="33" y="39"/>
                      <a:pt x="33" y="39"/>
                      <a:pt x="33" y="39"/>
                    </a:cubicBezTo>
                    <a:cubicBezTo>
                      <a:pt x="33" y="41"/>
                      <a:pt x="33" y="41"/>
                      <a:pt x="33" y="41"/>
                    </a:cubicBezTo>
                    <a:cubicBezTo>
                      <a:pt x="33" y="42"/>
                      <a:pt x="33" y="40"/>
                      <a:pt x="33" y="39"/>
                    </a:cubicBezTo>
                    <a:cubicBezTo>
                      <a:pt x="33" y="38"/>
                      <a:pt x="33" y="39"/>
                      <a:pt x="33" y="40"/>
                    </a:cubicBezTo>
                    <a:cubicBezTo>
                      <a:pt x="33" y="41"/>
                      <a:pt x="33" y="40"/>
                      <a:pt x="33" y="40"/>
                    </a:cubicBezTo>
                    <a:cubicBezTo>
                      <a:pt x="33" y="41"/>
                      <a:pt x="33" y="40"/>
                      <a:pt x="33" y="41"/>
                    </a:cubicBezTo>
                    <a:cubicBezTo>
                      <a:pt x="33" y="41"/>
                      <a:pt x="33" y="39"/>
                      <a:pt x="34" y="40"/>
                    </a:cubicBezTo>
                    <a:cubicBezTo>
                      <a:pt x="34" y="40"/>
                      <a:pt x="34" y="40"/>
                      <a:pt x="34" y="41"/>
                    </a:cubicBezTo>
                    <a:cubicBezTo>
                      <a:pt x="34" y="40"/>
                      <a:pt x="34" y="40"/>
                      <a:pt x="35" y="40"/>
                    </a:cubicBezTo>
                    <a:cubicBezTo>
                      <a:pt x="34" y="39"/>
                      <a:pt x="34" y="39"/>
                      <a:pt x="34" y="38"/>
                    </a:cubicBezTo>
                    <a:cubicBezTo>
                      <a:pt x="34" y="38"/>
                      <a:pt x="34" y="37"/>
                      <a:pt x="34" y="38"/>
                    </a:cubicBezTo>
                    <a:cubicBezTo>
                      <a:pt x="34" y="38"/>
                      <a:pt x="34" y="38"/>
                      <a:pt x="34" y="38"/>
                    </a:cubicBezTo>
                    <a:cubicBezTo>
                      <a:pt x="34" y="38"/>
                      <a:pt x="35" y="39"/>
                      <a:pt x="34" y="37"/>
                    </a:cubicBezTo>
                    <a:cubicBezTo>
                      <a:pt x="35" y="39"/>
                      <a:pt x="35" y="39"/>
                      <a:pt x="35" y="39"/>
                    </a:cubicBezTo>
                    <a:cubicBezTo>
                      <a:pt x="35" y="38"/>
                      <a:pt x="35" y="38"/>
                      <a:pt x="35" y="38"/>
                    </a:cubicBezTo>
                    <a:cubicBezTo>
                      <a:pt x="35" y="39"/>
                      <a:pt x="35" y="41"/>
                      <a:pt x="36" y="42"/>
                    </a:cubicBezTo>
                    <a:cubicBezTo>
                      <a:pt x="36" y="40"/>
                      <a:pt x="36" y="40"/>
                      <a:pt x="36" y="40"/>
                    </a:cubicBezTo>
                    <a:cubicBezTo>
                      <a:pt x="36" y="40"/>
                      <a:pt x="37" y="40"/>
                      <a:pt x="37" y="41"/>
                    </a:cubicBezTo>
                    <a:cubicBezTo>
                      <a:pt x="38" y="42"/>
                      <a:pt x="37" y="36"/>
                      <a:pt x="37" y="38"/>
                    </a:cubicBezTo>
                    <a:cubicBezTo>
                      <a:pt x="38" y="40"/>
                      <a:pt x="38" y="40"/>
                      <a:pt x="38" y="40"/>
                    </a:cubicBezTo>
                    <a:cubicBezTo>
                      <a:pt x="38" y="40"/>
                      <a:pt x="38" y="39"/>
                      <a:pt x="38" y="39"/>
                    </a:cubicBezTo>
                    <a:cubicBezTo>
                      <a:pt x="38" y="38"/>
                      <a:pt x="38" y="41"/>
                      <a:pt x="38" y="39"/>
                    </a:cubicBezTo>
                    <a:cubicBezTo>
                      <a:pt x="38" y="38"/>
                      <a:pt x="38" y="38"/>
                      <a:pt x="38" y="38"/>
                    </a:cubicBezTo>
                    <a:cubicBezTo>
                      <a:pt x="39" y="42"/>
                      <a:pt x="40" y="38"/>
                      <a:pt x="41" y="40"/>
                    </a:cubicBezTo>
                    <a:cubicBezTo>
                      <a:pt x="40" y="38"/>
                      <a:pt x="41" y="39"/>
                      <a:pt x="41" y="39"/>
                    </a:cubicBezTo>
                    <a:cubicBezTo>
                      <a:pt x="42" y="41"/>
                      <a:pt x="41" y="38"/>
                      <a:pt x="42" y="39"/>
                    </a:cubicBezTo>
                    <a:cubicBezTo>
                      <a:pt x="41" y="37"/>
                      <a:pt x="41" y="37"/>
                      <a:pt x="41" y="37"/>
                    </a:cubicBezTo>
                    <a:cubicBezTo>
                      <a:pt x="42" y="38"/>
                      <a:pt x="40" y="33"/>
                      <a:pt x="42" y="36"/>
                    </a:cubicBezTo>
                    <a:cubicBezTo>
                      <a:pt x="42" y="37"/>
                      <a:pt x="42" y="38"/>
                      <a:pt x="42" y="38"/>
                    </a:cubicBezTo>
                    <a:cubicBezTo>
                      <a:pt x="44" y="41"/>
                      <a:pt x="42" y="36"/>
                      <a:pt x="44" y="38"/>
                    </a:cubicBezTo>
                    <a:cubicBezTo>
                      <a:pt x="43" y="37"/>
                      <a:pt x="43" y="36"/>
                      <a:pt x="43" y="35"/>
                    </a:cubicBezTo>
                    <a:cubicBezTo>
                      <a:pt x="43" y="36"/>
                      <a:pt x="44" y="37"/>
                      <a:pt x="44" y="37"/>
                    </a:cubicBezTo>
                    <a:cubicBezTo>
                      <a:pt x="44" y="37"/>
                      <a:pt x="44" y="36"/>
                      <a:pt x="44" y="37"/>
                    </a:cubicBezTo>
                    <a:cubicBezTo>
                      <a:pt x="45" y="37"/>
                      <a:pt x="45" y="38"/>
                      <a:pt x="45" y="38"/>
                    </a:cubicBezTo>
                    <a:cubicBezTo>
                      <a:pt x="45" y="38"/>
                      <a:pt x="45" y="37"/>
                      <a:pt x="45" y="36"/>
                    </a:cubicBezTo>
                    <a:cubicBezTo>
                      <a:pt x="46" y="38"/>
                      <a:pt x="46" y="37"/>
                      <a:pt x="47" y="38"/>
                    </a:cubicBezTo>
                    <a:cubicBezTo>
                      <a:pt x="46" y="35"/>
                      <a:pt x="48" y="38"/>
                      <a:pt x="46" y="35"/>
                    </a:cubicBezTo>
                    <a:cubicBezTo>
                      <a:pt x="47" y="36"/>
                      <a:pt x="47" y="36"/>
                      <a:pt x="47" y="36"/>
                    </a:cubicBezTo>
                    <a:cubicBezTo>
                      <a:pt x="46" y="35"/>
                      <a:pt x="46" y="34"/>
                      <a:pt x="46" y="33"/>
                    </a:cubicBezTo>
                    <a:cubicBezTo>
                      <a:pt x="47" y="35"/>
                      <a:pt x="47" y="35"/>
                      <a:pt x="47" y="35"/>
                    </a:cubicBezTo>
                    <a:cubicBezTo>
                      <a:pt x="48" y="37"/>
                      <a:pt x="47" y="35"/>
                      <a:pt x="48" y="37"/>
                    </a:cubicBezTo>
                    <a:cubicBezTo>
                      <a:pt x="47" y="35"/>
                      <a:pt x="48" y="36"/>
                      <a:pt x="47" y="35"/>
                    </a:cubicBezTo>
                    <a:cubicBezTo>
                      <a:pt x="47" y="34"/>
                      <a:pt x="47" y="34"/>
                      <a:pt x="47" y="34"/>
                    </a:cubicBezTo>
                    <a:cubicBezTo>
                      <a:pt x="47" y="34"/>
                      <a:pt x="47" y="33"/>
                      <a:pt x="47" y="33"/>
                    </a:cubicBezTo>
                    <a:cubicBezTo>
                      <a:pt x="47" y="33"/>
                      <a:pt x="48" y="35"/>
                      <a:pt x="48" y="35"/>
                    </a:cubicBezTo>
                    <a:cubicBezTo>
                      <a:pt x="49" y="36"/>
                      <a:pt x="49" y="35"/>
                      <a:pt x="48" y="35"/>
                    </a:cubicBezTo>
                    <a:cubicBezTo>
                      <a:pt x="48" y="35"/>
                      <a:pt x="48" y="35"/>
                      <a:pt x="48" y="34"/>
                    </a:cubicBezTo>
                    <a:cubicBezTo>
                      <a:pt x="48" y="34"/>
                      <a:pt x="48" y="35"/>
                      <a:pt x="48" y="35"/>
                    </a:cubicBezTo>
                    <a:cubicBezTo>
                      <a:pt x="48" y="34"/>
                      <a:pt x="48" y="34"/>
                      <a:pt x="49" y="34"/>
                    </a:cubicBezTo>
                    <a:cubicBezTo>
                      <a:pt x="49" y="34"/>
                      <a:pt x="49" y="34"/>
                      <a:pt x="49" y="34"/>
                    </a:cubicBezTo>
                    <a:cubicBezTo>
                      <a:pt x="49" y="34"/>
                      <a:pt x="49" y="35"/>
                      <a:pt x="49" y="35"/>
                    </a:cubicBezTo>
                    <a:cubicBezTo>
                      <a:pt x="49" y="35"/>
                      <a:pt x="49" y="35"/>
                      <a:pt x="49" y="35"/>
                    </a:cubicBezTo>
                    <a:cubicBezTo>
                      <a:pt x="49" y="35"/>
                      <a:pt x="49" y="35"/>
                      <a:pt x="49" y="35"/>
                    </a:cubicBezTo>
                    <a:cubicBezTo>
                      <a:pt x="49" y="35"/>
                      <a:pt x="49" y="35"/>
                      <a:pt x="49" y="35"/>
                    </a:cubicBezTo>
                    <a:cubicBezTo>
                      <a:pt x="50" y="36"/>
                      <a:pt x="50" y="36"/>
                      <a:pt x="50" y="36"/>
                    </a:cubicBezTo>
                    <a:cubicBezTo>
                      <a:pt x="50" y="36"/>
                      <a:pt x="50" y="35"/>
                      <a:pt x="49" y="34"/>
                    </a:cubicBezTo>
                    <a:cubicBezTo>
                      <a:pt x="50" y="35"/>
                      <a:pt x="50" y="33"/>
                      <a:pt x="50" y="32"/>
                    </a:cubicBezTo>
                    <a:cubicBezTo>
                      <a:pt x="50" y="33"/>
                      <a:pt x="51" y="34"/>
                      <a:pt x="50" y="33"/>
                    </a:cubicBezTo>
                    <a:cubicBezTo>
                      <a:pt x="50" y="33"/>
                      <a:pt x="50" y="31"/>
                      <a:pt x="50" y="32"/>
                    </a:cubicBezTo>
                    <a:cubicBezTo>
                      <a:pt x="50" y="32"/>
                      <a:pt x="51" y="33"/>
                      <a:pt x="51" y="33"/>
                    </a:cubicBezTo>
                    <a:cubicBezTo>
                      <a:pt x="52" y="33"/>
                      <a:pt x="51" y="32"/>
                      <a:pt x="51" y="32"/>
                    </a:cubicBezTo>
                    <a:cubicBezTo>
                      <a:pt x="52" y="34"/>
                      <a:pt x="51" y="30"/>
                      <a:pt x="52" y="31"/>
                    </a:cubicBezTo>
                    <a:cubicBezTo>
                      <a:pt x="52" y="31"/>
                      <a:pt x="53" y="32"/>
                      <a:pt x="53" y="33"/>
                    </a:cubicBezTo>
                    <a:cubicBezTo>
                      <a:pt x="53" y="32"/>
                      <a:pt x="53" y="31"/>
                      <a:pt x="52" y="29"/>
                    </a:cubicBezTo>
                    <a:cubicBezTo>
                      <a:pt x="53" y="31"/>
                      <a:pt x="53" y="31"/>
                      <a:pt x="53" y="31"/>
                    </a:cubicBezTo>
                    <a:cubicBezTo>
                      <a:pt x="53" y="31"/>
                      <a:pt x="53" y="30"/>
                      <a:pt x="53" y="29"/>
                    </a:cubicBezTo>
                    <a:cubicBezTo>
                      <a:pt x="52" y="28"/>
                      <a:pt x="51" y="27"/>
                      <a:pt x="52" y="27"/>
                    </a:cubicBezTo>
                    <a:cubicBezTo>
                      <a:pt x="52" y="27"/>
                      <a:pt x="52" y="27"/>
                      <a:pt x="52" y="27"/>
                    </a:cubicBezTo>
                    <a:cubicBezTo>
                      <a:pt x="52" y="26"/>
                      <a:pt x="52" y="26"/>
                      <a:pt x="52" y="26"/>
                    </a:cubicBezTo>
                    <a:cubicBezTo>
                      <a:pt x="52" y="27"/>
                      <a:pt x="52" y="27"/>
                      <a:pt x="53" y="28"/>
                    </a:cubicBezTo>
                    <a:cubicBezTo>
                      <a:pt x="54" y="30"/>
                      <a:pt x="54" y="29"/>
                      <a:pt x="54" y="29"/>
                    </a:cubicBezTo>
                    <a:cubicBezTo>
                      <a:pt x="53" y="27"/>
                      <a:pt x="53" y="27"/>
                      <a:pt x="53" y="27"/>
                    </a:cubicBezTo>
                    <a:cubicBezTo>
                      <a:pt x="53" y="27"/>
                      <a:pt x="54" y="29"/>
                      <a:pt x="54" y="28"/>
                    </a:cubicBezTo>
                    <a:cubicBezTo>
                      <a:pt x="52" y="24"/>
                      <a:pt x="52" y="24"/>
                      <a:pt x="52" y="24"/>
                    </a:cubicBezTo>
                    <a:cubicBezTo>
                      <a:pt x="52" y="24"/>
                      <a:pt x="54" y="26"/>
                      <a:pt x="54" y="27"/>
                    </a:cubicBezTo>
                    <a:cubicBezTo>
                      <a:pt x="54" y="26"/>
                      <a:pt x="53" y="24"/>
                      <a:pt x="52" y="22"/>
                    </a:cubicBezTo>
                    <a:cubicBezTo>
                      <a:pt x="52" y="22"/>
                      <a:pt x="52" y="21"/>
                      <a:pt x="52" y="21"/>
                    </a:cubicBezTo>
                    <a:cubicBezTo>
                      <a:pt x="53" y="22"/>
                      <a:pt x="52" y="21"/>
                      <a:pt x="53" y="22"/>
                    </a:cubicBezTo>
                    <a:cubicBezTo>
                      <a:pt x="54" y="23"/>
                      <a:pt x="54" y="23"/>
                      <a:pt x="54" y="23"/>
                    </a:cubicBezTo>
                    <a:cubicBezTo>
                      <a:pt x="54" y="23"/>
                      <a:pt x="55" y="25"/>
                      <a:pt x="55" y="26"/>
                    </a:cubicBezTo>
                    <a:cubicBezTo>
                      <a:pt x="55" y="25"/>
                      <a:pt x="56" y="26"/>
                      <a:pt x="57" y="26"/>
                    </a:cubicBezTo>
                    <a:cubicBezTo>
                      <a:pt x="55" y="23"/>
                      <a:pt x="56" y="24"/>
                      <a:pt x="55" y="22"/>
                    </a:cubicBezTo>
                    <a:cubicBezTo>
                      <a:pt x="55" y="22"/>
                      <a:pt x="56" y="24"/>
                      <a:pt x="57" y="24"/>
                    </a:cubicBezTo>
                    <a:cubicBezTo>
                      <a:pt x="56" y="23"/>
                      <a:pt x="57" y="23"/>
                      <a:pt x="57" y="23"/>
                    </a:cubicBezTo>
                    <a:cubicBezTo>
                      <a:pt x="58" y="23"/>
                      <a:pt x="58" y="23"/>
                      <a:pt x="58" y="23"/>
                    </a:cubicBezTo>
                    <a:cubicBezTo>
                      <a:pt x="57" y="23"/>
                      <a:pt x="58" y="23"/>
                      <a:pt x="57" y="21"/>
                    </a:cubicBezTo>
                    <a:cubicBezTo>
                      <a:pt x="58" y="22"/>
                      <a:pt x="58" y="22"/>
                      <a:pt x="58" y="22"/>
                    </a:cubicBezTo>
                    <a:cubicBezTo>
                      <a:pt x="59" y="22"/>
                      <a:pt x="56" y="19"/>
                      <a:pt x="57" y="20"/>
                    </a:cubicBezTo>
                    <a:cubicBezTo>
                      <a:pt x="58" y="21"/>
                      <a:pt x="58" y="21"/>
                      <a:pt x="58" y="21"/>
                    </a:cubicBezTo>
                    <a:cubicBezTo>
                      <a:pt x="57" y="20"/>
                      <a:pt x="59" y="22"/>
                      <a:pt x="58" y="20"/>
                    </a:cubicBezTo>
                    <a:cubicBezTo>
                      <a:pt x="59" y="21"/>
                      <a:pt x="59" y="21"/>
                      <a:pt x="59" y="21"/>
                    </a:cubicBezTo>
                    <a:cubicBezTo>
                      <a:pt x="59" y="21"/>
                      <a:pt x="59" y="21"/>
                      <a:pt x="58" y="19"/>
                    </a:cubicBezTo>
                    <a:cubicBezTo>
                      <a:pt x="60" y="21"/>
                      <a:pt x="60" y="21"/>
                      <a:pt x="60" y="21"/>
                    </a:cubicBezTo>
                    <a:cubicBezTo>
                      <a:pt x="60" y="22"/>
                      <a:pt x="58" y="19"/>
                      <a:pt x="59" y="19"/>
                    </a:cubicBezTo>
                    <a:cubicBezTo>
                      <a:pt x="59" y="19"/>
                      <a:pt x="60" y="20"/>
                      <a:pt x="60" y="20"/>
                    </a:cubicBezTo>
                    <a:cubicBezTo>
                      <a:pt x="59" y="19"/>
                      <a:pt x="60" y="19"/>
                      <a:pt x="60" y="19"/>
                    </a:cubicBezTo>
                    <a:cubicBezTo>
                      <a:pt x="61" y="20"/>
                      <a:pt x="61" y="20"/>
                      <a:pt x="61" y="20"/>
                    </a:cubicBezTo>
                    <a:cubicBezTo>
                      <a:pt x="62" y="19"/>
                      <a:pt x="64" y="18"/>
                      <a:pt x="63" y="16"/>
                    </a:cubicBezTo>
                    <a:cubicBezTo>
                      <a:pt x="65" y="17"/>
                      <a:pt x="64" y="17"/>
                      <a:pt x="65" y="18"/>
                    </a:cubicBezTo>
                    <a:cubicBezTo>
                      <a:pt x="64" y="17"/>
                      <a:pt x="65" y="18"/>
                      <a:pt x="65" y="17"/>
                    </a:cubicBezTo>
                    <a:cubicBezTo>
                      <a:pt x="65" y="17"/>
                      <a:pt x="65" y="17"/>
                      <a:pt x="65" y="17"/>
                    </a:cubicBezTo>
                    <a:cubicBezTo>
                      <a:pt x="65" y="17"/>
                      <a:pt x="66" y="18"/>
                      <a:pt x="66" y="17"/>
                    </a:cubicBezTo>
                    <a:cubicBezTo>
                      <a:pt x="65" y="17"/>
                      <a:pt x="65" y="17"/>
                      <a:pt x="65" y="17"/>
                    </a:cubicBezTo>
                    <a:cubicBezTo>
                      <a:pt x="64" y="15"/>
                      <a:pt x="68" y="18"/>
                      <a:pt x="66" y="16"/>
                    </a:cubicBezTo>
                    <a:cubicBezTo>
                      <a:pt x="67" y="17"/>
                      <a:pt x="67" y="17"/>
                      <a:pt x="67" y="17"/>
                    </a:cubicBezTo>
                    <a:cubicBezTo>
                      <a:pt x="65" y="15"/>
                      <a:pt x="68" y="17"/>
                      <a:pt x="66" y="16"/>
                    </a:cubicBezTo>
                    <a:cubicBezTo>
                      <a:pt x="67" y="16"/>
                      <a:pt x="67" y="16"/>
                      <a:pt x="67" y="16"/>
                    </a:cubicBezTo>
                    <a:cubicBezTo>
                      <a:pt x="68" y="17"/>
                      <a:pt x="65" y="14"/>
                      <a:pt x="67" y="15"/>
                    </a:cubicBezTo>
                    <a:cubicBezTo>
                      <a:pt x="67" y="15"/>
                      <a:pt x="66" y="14"/>
                      <a:pt x="65" y="13"/>
                    </a:cubicBezTo>
                    <a:cubicBezTo>
                      <a:pt x="67" y="14"/>
                      <a:pt x="67" y="14"/>
                      <a:pt x="67" y="14"/>
                    </a:cubicBezTo>
                    <a:cubicBezTo>
                      <a:pt x="67" y="13"/>
                      <a:pt x="68" y="12"/>
                      <a:pt x="66" y="10"/>
                    </a:cubicBezTo>
                    <a:cubicBezTo>
                      <a:pt x="67" y="10"/>
                      <a:pt x="67" y="10"/>
                      <a:pt x="67" y="10"/>
                    </a:cubicBezTo>
                    <a:cubicBezTo>
                      <a:pt x="65" y="9"/>
                      <a:pt x="70" y="11"/>
                      <a:pt x="66" y="8"/>
                    </a:cubicBezTo>
                    <a:cubicBezTo>
                      <a:pt x="65" y="7"/>
                      <a:pt x="65" y="7"/>
                      <a:pt x="65" y="7"/>
                    </a:cubicBezTo>
                    <a:cubicBezTo>
                      <a:pt x="67" y="8"/>
                      <a:pt x="67" y="8"/>
                      <a:pt x="67" y="8"/>
                    </a:cubicBezTo>
                    <a:cubicBezTo>
                      <a:pt x="66" y="8"/>
                      <a:pt x="67" y="8"/>
                      <a:pt x="66" y="7"/>
                    </a:cubicBezTo>
                    <a:cubicBezTo>
                      <a:pt x="67" y="8"/>
                      <a:pt x="67" y="8"/>
                      <a:pt x="67" y="8"/>
                    </a:cubicBezTo>
                    <a:cubicBezTo>
                      <a:pt x="67" y="8"/>
                      <a:pt x="65" y="6"/>
                      <a:pt x="65" y="7"/>
                    </a:cubicBezTo>
                    <a:cubicBezTo>
                      <a:pt x="66" y="7"/>
                      <a:pt x="66" y="7"/>
                      <a:pt x="66" y="7"/>
                    </a:cubicBezTo>
                    <a:cubicBezTo>
                      <a:pt x="69" y="7"/>
                      <a:pt x="72" y="3"/>
                      <a:pt x="68" y="4"/>
                    </a:cubicBezTo>
                    <a:close/>
                    <a:moveTo>
                      <a:pt x="61" y="9"/>
                    </a:moveTo>
                    <a:cubicBezTo>
                      <a:pt x="60" y="9"/>
                      <a:pt x="61" y="7"/>
                      <a:pt x="62" y="6"/>
                    </a:cubicBezTo>
                    <a:cubicBezTo>
                      <a:pt x="62" y="8"/>
                      <a:pt x="61" y="9"/>
                      <a:pt x="6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2" name="chenying0907 255"/>
              <p:cNvSpPr/>
              <p:nvPr/>
            </p:nvSpPr>
            <p:spPr bwMode="auto">
              <a:xfrm>
                <a:off x="4011" y="3063"/>
                <a:ext cx="5" cy="5"/>
              </a:xfrm>
              <a:custGeom>
                <a:avLst/>
                <a:gdLst>
                  <a:gd name="T0" fmla="*/ 5 w 5"/>
                  <a:gd name="T1" fmla="*/ 5 h 5"/>
                  <a:gd name="T2" fmla="*/ 0 w 5"/>
                  <a:gd name="T3" fmla="*/ 0 h 5"/>
                  <a:gd name="T4" fmla="*/ 2 w 5"/>
                  <a:gd name="T5" fmla="*/ 5 h 5"/>
                  <a:gd name="T6" fmla="*/ 5 w 5"/>
                  <a:gd name="T7" fmla="*/ 5 h 5"/>
                </a:gdLst>
                <a:ahLst/>
                <a:cxnLst>
                  <a:cxn ang="0">
                    <a:pos x="T0" y="T1"/>
                  </a:cxn>
                  <a:cxn ang="0">
                    <a:pos x="T2" y="T3"/>
                  </a:cxn>
                  <a:cxn ang="0">
                    <a:pos x="T4" y="T5"/>
                  </a:cxn>
                  <a:cxn ang="0">
                    <a:pos x="T6" y="T7"/>
                  </a:cxn>
                </a:cxnLst>
                <a:rect l="0" t="0" r="r" b="b"/>
                <a:pathLst>
                  <a:path w="5" h="5">
                    <a:moveTo>
                      <a:pt x="5" y="5"/>
                    </a:moveTo>
                    <a:lnTo>
                      <a:pt x="0" y="0"/>
                    </a:lnTo>
                    <a:lnTo>
                      <a:pt x="2"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3" name="chenying0907 256"/>
              <p:cNvSpPr/>
              <p:nvPr/>
            </p:nvSpPr>
            <p:spPr bwMode="auto">
              <a:xfrm>
                <a:off x="3912" y="3100"/>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4" name="chenying0907 257"/>
              <p:cNvSpPr/>
              <p:nvPr/>
            </p:nvSpPr>
            <p:spPr bwMode="auto">
              <a:xfrm>
                <a:off x="3996" y="3089"/>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5" name="Oval 258"/>
              <p:cNvSpPr>
                <a:spLocks noChangeArrowheads="1"/>
              </p:cNvSpPr>
              <p:nvPr/>
            </p:nvSpPr>
            <p:spPr bwMode="auto">
              <a:xfrm>
                <a:off x="3595" y="182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6" name="chenying0907 259"/>
              <p:cNvSpPr/>
              <p:nvPr/>
            </p:nvSpPr>
            <p:spPr bwMode="auto">
              <a:xfrm>
                <a:off x="3598" y="1825"/>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7" name="chenying0907 260"/>
              <p:cNvSpPr/>
              <p:nvPr/>
            </p:nvSpPr>
            <p:spPr bwMode="auto">
              <a:xfrm>
                <a:off x="3918"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8" name="chenying0907 261"/>
              <p:cNvSpPr/>
              <p:nvPr/>
            </p:nvSpPr>
            <p:spPr bwMode="auto">
              <a:xfrm>
                <a:off x="3924" y="3038"/>
                <a:ext cx="2" cy="2"/>
              </a:xfrm>
              <a:custGeom>
                <a:avLst/>
                <a:gdLst>
                  <a:gd name="T0" fmla="*/ 0 w 2"/>
                  <a:gd name="T1" fmla="*/ 0 h 2"/>
                  <a:gd name="T2" fmla="*/ 2 w 2"/>
                  <a:gd name="T3" fmla="*/ 2 h 2"/>
                  <a:gd name="T4" fmla="*/ 2 w 2"/>
                  <a:gd name="T5" fmla="*/ 0 h 2"/>
                  <a:gd name="T6" fmla="*/ 0 w 2"/>
                  <a:gd name="T7" fmla="*/ 0 h 2"/>
                </a:gdLst>
                <a:ahLst/>
                <a:cxnLst>
                  <a:cxn ang="0">
                    <a:pos x="T0" y="T1"/>
                  </a:cxn>
                  <a:cxn ang="0">
                    <a:pos x="T2" y="T3"/>
                  </a:cxn>
                  <a:cxn ang="0">
                    <a:pos x="T4" y="T5"/>
                  </a:cxn>
                  <a:cxn ang="0">
                    <a:pos x="T6" y="T7"/>
                  </a:cxn>
                </a:cxnLst>
                <a:rect l="0" t="0" r="r" b="b"/>
                <a:pathLst>
                  <a:path w="2" h="2">
                    <a:moveTo>
                      <a:pt x="0" y="0"/>
                    </a:moveTo>
                    <a:lnTo>
                      <a:pt x="2"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59" name="chenying0907 262"/>
              <p:cNvSpPr/>
              <p:nvPr/>
            </p:nvSpPr>
            <p:spPr bwMode="auto">
              <a:xfrm>
                <a:off x="3986" y="3027"/>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0" name="chenying0907 263"/>
              <p:cNvSpPr/>
              <p:nvPr/>
            </p:nvSpPr>
            <p:spPr bwMode="auto">
              <a:xfrm>
                <a:off x="3899" y="3091"/>
                <a:ext cx="2"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1" name="Rectangle 264"/>
              <p:cNvSpPr>
                <a:spLocks noChangeArrowheads="1"/>
              </p:cNvSpPr>
              <p:nvPr/>
            </p:nvSpPr>
            <p:spPr bwMode="auto">
              <a:xfrm>
                <a:off x="4013" y="3004"/>
                <a:ext cx="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2" name="chenying0907 265"/>
              <p:cNvSpPr/>
              <p:nvPr/>
            </p:nvSpPr>
            <p:spPr bwMode="auto">
              <a:xfrm>
                <a:off x="3903" y="3055"/>
                <a:ext cx="6" cy="2"/>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3" name="chenying0907 266"/>
              <p:cNvSpPr/>
              <p:nvPr/>
            </p:nvSpPr>
            <p:spPr bwMode="auto">
              <a:xfrm>
                <a:off x="3905" y="3055"/>
                <a:ext cx="4" cy="0"/>
              </a:xfrm>
              <a:custGeom>
                <a:avLst/>
                <a:gdLst>
                  <a:gd name="T0" fmla="*/ 1 w 2"/>
                  <a:gd name="T1" fmla="*/ 2 w 2"/>
                  <a:gd name="T2" fmla="*/ 1 w 2"/>
                </a:gdLst>
                <a:ahLst/>
                <a:cxnLst>
                  <a:cxn ang="0">
                    <a:pos x="T0" y="0"/>
                  </a:cxn>
                  <a:cxn ang="0">
                    <a:pos x="T1" y="0"/>
                  </a:cxn>
                  <a:cxn ang="0">
                    <a:pos x="T2" y="0"/>
                  </a:cxn>
                </a:cxnLst>
                <a:rect l="0" t="0" r="r" b="b"/>
                <a:pathLst>
                  <a:path w="2">
                    <a:moveTo>
                      <a:pt x="1" y="0"/>
                    </a:moveTo>
                    <a:cubicBezTo>
                      <a:pt x="0" y="0"/>
                      <a:pt x="1"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4" name="chenying0907 267"/>
              <p:cNvSpPr/>
              <p:nvPr/>
            </p:nvSpPr>
            <p:spPr bwMode="auto">
              <a:xfrm>
                <a:off x="3897" y="3085"/>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5" name="chenying0907 268"/>
              <p:cNvSpPr/>
              <p:nvPr/>
            </p:nvSpPr>
            <p:spPr bwMode="auto">
              <a:xfrm>
                <a:off x="3897" y="309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6" name="chenying0907 269"/>
              <p:cNvSpPr/>
              <p:nvPr/>
            </p:nvSpPr>
            <p:spPr bwMode="auto">
              <a:xfrm>
                <a:off x="3984" y="3095"/>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7" name="chenying0907 270"/>
              <p:cNvSpPr/>
              <p:nvPr/>
            </p:nvSpPr>
            <p:spPr bwMode="auto">
              <a:xfrm>
                <a:off x="3600" y="18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8" name="chenying0907 271"/>
              <p:cNvSpPr/>
              <p:nvPr/>
            </p:nvSpPr>
            <p:spPr bwMode="auto">
              <a:xfrm>
                <a:off x="3905" y="3100"/>
                <a:ext cx="4" cy="4"/>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0" y="2"/>
                      <a:pt x="1" y="0"/>
                      <a:pt x="1"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69" name="chenying0907 272"/>
              <p:cNvSpPr/>
              <p:nvPr/>
            </p:nvSpPr>
            <p:spPr bwMode="auto">
              <a:xfrm>
                <a:off x="4230" y="2480"/>
                <a:ext cx="4" cy="2"/>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0" y="1"/>
                      <a:pt x="1" y="1"/>
                      <a:pt x="2" y="1"/>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0" name="chenying0907 273"/>
              <p:cNvSpPr/>
              <p:nvPr/>
            </p:nvSpPr>
            <p:spPr bwMode="auto">
              <a:xfrm>
                <a:off x="3895" y="3080"/>
                <a:ext cx="4" cy="3"/>
              </a:xfrm>
              <a:custGeom>
                <a:avLst/>
                <a:gdLst>
                  <a:gd name="T0" fmla="*/ 0 w 2"/>
                  <a:gd name="T1" fmla="*/ 0 h 1"/>
                  <a:gd name="T2" fmla="*/ 1 w 2"/>
                  <a:gd name="T3" fmla="*/ 0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0"/>
                      <a:pt x="1" y="0"/>
                    </a:cubicBezTo>
                    <a:cubicBezTo>
                      <a:pt x="1" y="0"/>
                      <a:pt x="2"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1" name="chenying0907 274"/>
              <p:cNvSpPr/>
              <p:nvPr/>
            </p:nvSpPr>
            <p:spPr bwMode="auto">
              <a:xfrm>
                <a:off x="4007" y="30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2" name="chenying0907 275"/>
              <p:cNvSpPr/>
              <p:nvPr/>
            </p:nvSpPr>
            <p:spPr bwMode="auto">
              <a:xfrm>
                <a:off x="3598" y="1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3" name="chenying0907 276"/>
              <p:cNvSpPr/>
              <p:nvPr/>
            </p:nvSpPr>
            <p:spPr bwMode="auto">
              <a:xfrm>
                <a:off x="4005" y="3074"/>
                <a:ext cx="2" cy="2"/>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0" y="1"/>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4" name="chenying0907 277"/>
              <p:cNvSpPr/>
              <p:nvPr/>
            </p:nvSpPr>
            <p:spPr bwMode="auto">
              <a:xfrm>
                <a:off x="4007" y="30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5" name="chenying0907 278"/>
              <p:cNvSpPr/>
              <p:nvPr/>
            </p:nvSpPr>
            <p:spPr bwMode="auto">
              <a:xfrm>
                <a:off x="3598" y="1823"/>
                <a:ext cx="2"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6" name="chenying0907 279"/>
              <p:cNvSpPr/>
              <p:nvPr/>
            </p:nvSpPr>
            <p:spPr bwMode="auto">
              <a:xfrm>
                <a:off x="3598" y="1823"/>
                <a:ext cx="2" cy="0"/>
              </a:xfrm>
              <a:custGeom>
                <a:avLst/>
                <a:gdLst>
                  <a:gd name="T0" fmla="*/ 1 w 1"/>
                  <a:gd name="T1" fmla="*/ 1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7" name="chenying0907 280"/>
              <p:cNvSpPr/>
              <p:nvPr/>
            </p:nvSpPr>
            <p:spPr bwMode="auto">
              <a:xfrm>
                <a:off x="4009" y="308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8" name="chenying0907 281"/>
              <p:cNvSpPr/>
              <p:nvPr/>
            </p:nvSpPr>
            <p:spPr bwMode="auto">
              <a:xfrm>
                <a:off x="3602" y="18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79" name="chenying0907 282"/>
              <p:cNvSpPr/>
              <p:nvPr/>
            </p:nvSpPr>
            <p:spPr bwMode="auto">
              <a:xfrm>
                <a:off x="3929" y="1870"/>
                <a:ext cx="4" cy="8"/>
              </a:xfrm>
              <a:custGeom>
                <a:avLst/>
                <a:gdLst>
                  <a:gd name="T0" fmla="*/ 2 w 2"/>
                  <a:gd name="T1" fmla="*/ 1 h 4"/>
                  <a:gd name="T2" fmla="*/ 1 w 2"/>
                  <a:gd name="T3" fmla="*/ 4 h 4"/>
                  <a:gd name="T4" fmla="*/ 2 w 2"/>
                  <a:gd name="T5" fmla="*/ 1 h 4"/>
                </a:gdLst>
                <a:ahLst/>
                <a:cxnLst>
                  <a:cxn ang="0">
                    <a:pos x="T0" y="T1"/>
                  </a:cxn>
                  <a:cxn ang="0">
                    <a:pos x="T2" y="T3"/>
                  </a:cxn>
                  <a:cxn ang="0">
                    <a:pos x="T4" y="T5"/>
                  </a:cxn>
                </a:cxnLst>
                <a:rect l="0" t="0" r="r" b="b"/>
                <a:pathLst>
                  <a:path w="2" h="4">
                    <a:moveTo>
                      <a:pt x="2" y="1"/>
                    </a:moveTo>
                    <a:cubicBezTo>
                      <a:pt x="2" y="1"/>
                      <a:pt x="0" y="1"/>
                      <a:pt x="1" y="4"/>
                    </a:cubicBezTo>
                    <a:cubicBezTo>
                      <a:pt x="1" y="0"/>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0" name="chenying0907 283"/>
              <p:cNvSpPr/>
              <p:nvPr/>
            </p:nvSpPr>
            <p:spPr bwMode="auto">
              <a:xfrm>
                <a:off x="3687" y="1579"/>
                <a:ext cx="4" cy="4"/>
              </a:xfrm>
              <a:custGeom>
                <a:avLst/>
                <a:gdLst>
                  <a:gd name="T0" fmla="*/ 0 w 4"/>
                  <a:gd name="T1" fmla="*/ 4 h 4"/>
                  <a:gd name="T2" fmla="*/ 4 w 4"/>
                  <a:gd name="T3" fmla="*/ 0 h 4"/>
                  <a:gd name="T4" fmla="*/ 0 w 4"/>
                  <a:gd name="T5" fmla="*/ 2 h 4"/>
                  <a:gd name="T6" fmla="*/ 0 w 4"/>
                  <a:gd name="T7" fmla="*/ 4 h 4"/>
                </a:gdLst>
                <a:ahLst/>
                <a:cxnLst>
                  <a:cxn ang="0">
                    <a:pos x="T0" y="T1"/>
                  </a:cxn>
                  <a:cxn ang="0">
                    <a:pos x="T2" y="T3"/>
                  </a:cxn>
                  <a:cxn ang="0">
                    <a:pos x="T4" y="T5"/>
                  </a:cxn>
                  <a:cxn ang="0">
                    <a:pos x="T6" y="T7"/>
                  </a:cxn>
                </a:cxnLst>
                <a:rect l="0" t="0" r="r" b="b"/>
                <a:pathLst>
                  <a:path w="4" h="4">
                    <a:moveTo>
                      <a:pt x="0" y="4"/>
                    </a:moveTo>
                    <a:lnTo>
                      <a:pt x="4" y="0"/>
                    </a:lnTo>
                    <a:lnTo>
                      <a:pt x="0"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1" name="chenying0907 284"/>
              <p:cNvSpPr/>
              <p:nvPr/>
            </p:nvSpPr>
            <p:spPr bwMode="auto">
              <a:xfrm>
                <a:off x="4086" y="1583"/>
                <a:ext cx="8" cy="4"/>
              </a:xfrm>
              <a:custGeom>
                <a:avLst/>
                <a:gdLst>
                  <a:gd name="T0" fmla="*/ 2 w 4"/>
                  <a:gd name="T1" fmla="*/ 2 h 2"/>
                  <a:gd name="T2" fmla="*/ 1 w 4"/>
                  <a:gd name="T3" fmla="*/ 0 h 2"/>
                  <a:gd name="T4" fmla="*/ 2 w 4"/>
                  <a:gd name="T5" fmla="*/ 2 h 2"/>
                </a:gdLst>
                <a:ahLst/>
                <a:cxnLst>
                  <a:cxn ang="0">
                    <a:pos x="T0" y="T1"/>
                  </a:cxn>
                  <a:cxn ang="0">
                    <a:pos x="T2" y="T3"/>
                  </a:cxn>
                  <a:cxn ang="0">
                    <a:pos x="T4" y="T5"/>
                  </a:cxn>
                </a:cxnLst>
                <a:rect l="0" t="0" r="r" b="b"/>
                <a:pathLst>
                  <a:path w="4" h="2">
                    <a:moveTo>
                      <a:pt x="2" y="2"/>
                    </a:moveTo>
                    <a:cubicBezTo>
                      <a:pt x="2" y="2"/>
                      <a:pt x="3" y="1"/>
                      <a:pt x="1" y="0"/>
                    </a:cubicBezTo>
                    <a:cubicBezTo>
                      <a:pt x="4" y="2"/>
                      <a:pt x="0"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2" name="chenying0907 285"/>
              <p:cNvSpPr/>
              <p:nvPr/>
            </p:nvSpPr>
            <p:spPr bwMode="auto">
              <a:xfrm>
                <a:off x="3574" y="1912"/>
                <a:ext cx="2" cy="21"/>
              </a:xfrm>
              <a:custGeom>
                <a:avLst/>
                <a:gdLst>
                  <a:gd name="T0" fmla="*/ 0 w 1"/>
                  <a:gd name="T1" fmla="*/ 0 h 10"/>
                  <a:gd name="T2" fmla="*/ 1 w 1"/>
                  <a:gd name="T3" fmla="*/ 10 h 10"/>
                  <a:gd name="T4" fmla="*/ 0 w 1"/>
                  <a:gd name="T5" fmla="*/ 0 h 10"/>
                </a:gdLst>
                <a:ahLst/>
                <a:cxnLst>
                  <a:cxn ang="0">
                    <a:pos x="T0" y="T1"/>
                  </a:cxn>
                  <a:cxn ang="0">
                    <a:pos x="T2" y="T3"/>
                  </a:cxn>
                  <a:cxn ang="0">
                    <a:pos x="T4" y="T5"/>
                  </a:cxn>
                </a:cxnLst>
                <a:rect l="0" t="0" r="r" b="b"/>
                <a:pathLst>
                  <a:path w="1" h="10">
                    <a:moveTo>
                      <a:pt x="0" y="0"/>
                    </a:moveTo>
                    <a:cubicBezTo>
                      <a:pt x="0" y="4"/>
                      <a:pt x="0" y="10"/>
                      <a:pt x="1" y="1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3" name="chenying0907 286"/>
              <p:cNvSpPr>
                <a:spLocks noEditPoints="1"/>
              </p:cNvSpPr>
              <p:nvPr/>
            </p:nvSpPr>
            <p:spPr bwMode="auto">
              <a:xfrm>
                <a:off x="3559" y="1774"/>
                <a:ext cx="77" cy="91"/>
              </a:xfrm>
              <a:custGeom>
                <a:avLst/>
                <a:gdLst>
                  <a:gd name="T0" fmla="*/ 32 w 36"/>
                  <a:gd name="T1" fmla="*/ 19 h 43"/>
                  <a:gd name="T2" fmla="*/ 27 w 36"/>
                  <a:gd name="T3" fmla="*/ 2 h 43"/>
                  <a:gd name="T4" fmla="*/ 8 w 36"/>
                  <a:gd name="T5" fmla="*/ 14 h 43"/>
                  <a:gd name="T6" fmla="*/ 16 w 36"/>
                  <a:gd name="T7" fmla="*/ 25 h 43"/>
                  <a:gd name="T8" fmla="*/ 16 w 36"/>
                  <a:gd name="T9" fmla="*/ 24 h 43"/>
                  <a:gd name="T10" fmla="*/ 17 w 36"/>
                  <a:gd name="T11" fmla="*/ 24 h 43"/>
                  <a:gd name="T12" fmla="*/ 17 w 36"/>
                  <a:gd name="T13" fmla="*/ 23 h 43"/>
                  <a:gd name="T14" fmla="*/ 17 w 36"/>
                  <a:gd name="T15" fmla="*/ 24 h 43"/>
                  <a:gd name="T16" fmla="*/ 19 w 36"/>
                  <a:gd name="T17" fmla="*/ 23 h 43"/>
                  <a:gd name="T18" fmla="*/ 18 w 36"/>
                  <a:gd name="T19" fmla="*/ 24 h 43"/>
                  <a:gd name="T20" fmla="*/ 17 w 36"/>
                  <a:gd name="T21" fmla="*/ 24 h 43"/>
                  <a:gd name="T22" fmla="*/ 19 w 36"/>
                  <a:gd name="T23" fmla="*/ 23 h 43"/>
                  <a:gd name="T24" fmla="*/ 20 w 36"/>
                  <a:gd name="T25" fmla="*/ 23 h 43"/>
                  <a:gd name="T26" fmla="*/ 21 w 36"/>
                  <a:gd name="T27" fmla="*/ 24 h 43"/>
                  <a:gd name="T28" fmla="*/ 21 w 36"/>
                  <a:gd name="T29" fmla="*/ 23 h 43"/>
                  <a:gd name="T30" fmla="*/ 21 w 36"/>
                  <a:gd name="T31" fmla="*/ 23 h 43"/>
                  <a:gd name="T32" fmla="*/ 21 w 36"/>
                  <a:gd name="T33" fmla="*/ 23 h 43"/>
                  <a:gd name="T34" fmla="*/ 21 w 36"/>
                  <a:gd name="T35" fmla="*/ 24 h 43"/>
                  <a:gd name="T36" fmla="*/ 22 w 36"/>
                  <a:gd name="T37" fmla="*/ 24 h 43"/>
                  <a:gd name="T38" fmla="*/ 22 w 36"/>
                  <a:gd name="T39" fmla="*/ 24 h 43"/>
                  <a:gd name="T40" fmla="*/ 22 w 36"/>
                  <a:gd name="T41" fmla="*/ 19 h 43"/>
                  <a:gd name="T42" fmla="*/ 22 w 36"/>
                  <a:gd name="T43" fmla="*/ 19 h 43"/>
                  <a:gd name="T44" fmla="*/ 23 w 36"/>
                  <a:gd name="T45" fmla="*/ 23 h 43"/>
                  <a:gd name="T46" fmla="*/ 27 w 36"/>
                  <a:gd name="T47" fmla="*/ 24 h 43"/>
                  <a:gd name="T48" fmla="*/ 25 w 36"/>
                  <a:gd name="T49" fmla="*/ 24 h 43"/>
                  <a:gd name="T50" fmla="*/ 25 w 36"/>
                  <a:gd name="T51" fmla="*/ 24 h 43"/>
                  <a:gd name="T52" fmla="*/ 26 w 36"/>
                  <a:gd name="T53" fmla="*/ 23 h 43"/>
                  <a:gd name="T54" fmla="*/ 25 w 36"/>
                  <a:gd name="T55" fmla="*/ 24 h 43"/>
                  <a:gd name="T56" fmla="*/ 24 w 36"/>
                  <a:gd name="T57" fmla="*/ 24 h 43"/>
                  <a:gd name="T58" fmla="*/ 24 w 36"/>
                  <a:gd name="T59" fmla="*/ 22 h 43"/>
                  <a:gd name="T60" fmla="*/ 24 w 36"/>
                  <a:gd name="T61" fmla="*/ 24 h 43"/>
                  <a:gd name="T62" fmla="*/ 23 w 36"/>
                  <a:gd name="T63" fmla="*/ 24 h 43"/>
                  <a:gd name="T64" fmla="*/ 23 w 36"/>
                  <a:gd name="T65" fmla="*/ 24 h 43"/>
                  <a:gd name="T66" fmla="*/ 24 w 36"/>
                  <a:gd name="T67" fmla="*/ 24 h 43"/>
                  <a:gd name="T68" fmla="*/ 24 w 36"/>
                  <a:gd name="T69" fmla="*/ 24 h 43"/>
                  <a:gd name="T70" fmla="*/ 25 w 36"/>
                  <a:gd name="T71" fmla="*/ 24 h 43"/>
                  <a:gd name="T72" fmla="*/ 29 w 36"/>
                  <a:gd name="T73" fmla="*/ 24 h 43"/>
                  <a:gd name="T74" fmla="*/ 26 w 36"/>
                  <a:gd name="T75" fmla="*/ 24 h 43"/>
                  <a:gd name="T76" fmla="*/ 24 w 36"/>
                  <a:gd name="T77" fmla="*/ 22 h 43"/>
                  <a:gd name="T78" fmla="*/ 23 w 36"/>
                  <a:gd name="T79" fmla="*/ 21 h 43"/>
                  <a:gd name="T80" fmla="*/ 24 w 36"/>
                  <a:gd name="T81" fmla="*/ 21 h 43"/>
                  <a:gd name="T82" fmla="*/ 24 w 36"/>
                  <a:gd name="T83" fmla="*/ 21 h 43"/>
                  <a:gd name="T84" fmla="*/ 23 w 36"/>
                  <a:gd name="T85" fmla="*/ 20 h 43"/>
                  <a:gd name="T86" fmla="*/ 22 w 36"/>
                  <a:gd name="T87" fmla="*/ 19 h 43"/>
                  <a:gd name="T88" fmla="*/ 22 w 36"/>
                  <a:gd name="T89" fmla="*/ 20 h 43"/>
                  <a:gd name="T90" fmla="*/ 21 w 36"/>
                  <a:gd name="T91" fmla="*/ 19 h 43"/>
                  <a:gd name="T92" fmla="*/ 22 w 36"/>
                  <a:gd name="T93" fmla="*/ 21 h 43"/>
                  <a:gd name="T94" fmla="*/ 20 w 36"/>
                  <a:gd name="T95" fmla="*/ 21 h 43"/>
                  <a:gd name="T96" fmla="*/ 17 w 36"/>
                  <a:gd name="T97" fmla="*/ 20 h 43"/>
                  <a:gd name="T98" fmla="*/ 20 w 36"/>
                  <a:gd name="T99" fmla="*/ 19 h 43"/>
                  <a:gd name="T100" fmla="*/ 18 w 36"/>
                  <a:gd name="T101" fmla="*/ 18 h 43"/>
                  <a:gd name="T102" fmla="*/ 19 w 36"/>
                  <a:gd name="T103" fmla="*/ 18 h 43"/>
                  <a:gd name="T104" fmla="*/ 20 w 36"/>
                  <a:gd name="T105" fmla="*/ 18 h 43"/>
                  <a:gd name="T106" fmla="*/ 21 w 36"/>
                  <a:gd name="T107" fmla="*/ 19 h 43"/>
                  <a:gd name="T108" fmla="*/ 20 w 36"/>
                  <a:gd name="T109" fmla="*/ 18 h 43"/>
                  <a:gd name="T110" fmla="*/ 18 w 36"/>
                  <a:gd name="T111" fmla="*/ 18 h 43"/>
                  <a:gd name="T112" fmla="*/ 18 w 36"/>
                  <a:gd name="T113" fmla="*/ 18 h 43"/>
                  <a:gd name="T114" fmla="*/ 15 w 36"/>
                  <a:gd name="T115" fmla="*/ 18 h 43"/>
                  <a:gd name="T116" fmla="*/ 18 w 36"/>
                  <a:gd name="T117" fmla="*/ 18 h 43"/>
                  <a:gd name="T118" fmla="*/ 18 w 36"/>
                  <a:gd name="T119" fmla="*/ 18 h 43"/>
                  <a:gd name="T120" fmla="*/ 17 w 36"/>
                  <a:gd name="T121" fmla="*/ 19 h 43"/>
                  <a:gd name="T122" fmla="*/ 16 w 36"/>
                  <a:gd name="T123" fmla="*/ 25 h 43"/>
                  <a:gd name="T124" fmla="*/ 14 w 36"/>
                  <a:gd name="T12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 h="43">
                    <a:moveTo>
                      <a:pt x="5" y="16"/>
                    </a:moveTo>
                    <a:cubicBezTo>
                      <a:pt x="6" y="19"/>
                      <a:pt x="3" y="20"/>
                      <a:pt x="0" y="23"/>
                    </a:cubicBezTo>
                    <a:cubicBezTo>
                      <a:pt x="0" y="23"/>
                      <a:pt x="1" y="25"/>
                      <a:pt x="1" y="28"/>
                    </a:cubicBezTo>
                    <a:cubicBezTo>
                      <a:pt x="5" y="39"/>
                      <a:pt x="13" y="43"/>
                      <a:pt x="19" y="41"/>
                    </a:cubicBezTo>
                    <a:cubicBezTo>
                      <a:pt x="18" y="40"/>
                      <a:pt x="18" y="39"/>
                      <a:pt x="19" y="39"/>
                    </a:cubicBezTo>
                    <a:cubicBezTo>
                      <a:pt x="19" y="39"/>
                      <a:pt x="19" y="39"/>
                      <a:pt x="19" y="39"/>
                    </a:cubicBezTo>
                    <a:cubicBezTo>
                      <a:pt x="19" y="38"/>
                      <a:pt x="19" y="38"/>
                      <a:pt x="19" y="38"/>
                    </a:cubicBezTo>
                    <a:cubicBezTo>
                      <a:pt x="19" y="38"/>
                      <a:pt x="19" y="39"/>
                      <a:pt x="19" y="40"/>
                    </a:cubicBezTo>
                    <a:cubicBezTo>
                      <a:pt x="20" y="39"/>
                      <a:pt x="21" y="39"/>
                      <a:pt x="23" y="39"/>
                    </a:cubicBezTo>
                    <a:cubicBezTo>
                      <a:pt x="22" y="36"/>
                      <a:pt x="23" y="38"/>
                      <a:pt x="23" y="36"/>
                    </a:cubicBezTo>
                    <a:cubicBezTo>
                      <a:pt x="23" y="37"/>
                      <a:pt x="23" y="37"/>
                      <a:pt x="23" y="37"/>
                    </a:cubicBezTo>
                    <a:cubicBezTo>
                      <a:pt x="23" y="36"/>
                      <a:pt x="23" y="36"/>
                      <a:pt x="25" y="38"/>
                    </a:cubicBezTo>
                    <a:cubicBezTo>
                      <a:pt x="29" y="38"/>
                      <a:pt x="31" y="35"/>
                      <a:pt x="33" y="33"/>
                    </a:cubicBezTo>
                    <a:cubicBezTo>
                      <a:pt x="36" y="30"/>
                      <a:pt x="36" y="26"/>
                      <a:pt x="36" y="21"/>
                    </a:cubicBezTo>
                    <a:cubicBezTo>
                      <a:pt x="33" y="20"/>
                      <a:pt x="35" y="19"/>
                      <a:pt x="32" y="19"/>
                    </a:cubicBezTo>
                    <a:cubicBezTo>
                      <a:pt x="33" y="19"/>
                      <a:pt x="33" y="19"/>
                      <a:pt x="33" y="19"/>
                    </a:cubicBezTo>
                    <a:cubicBezTo>
                      <a:pt x="31" y="18"/>
                      <a:pt x="33" y="18"/>
                      <a:pt x="34" y="17"/>
                    </a:cubicBezTo>
                    <a:cubicBezTo>
                      <a:pt x="33" y="17"/>
                      <a:pt x="34" y="17"/>
                      <a:pt x="32" y="17"/>
                    </a:cubicBezTo>
                    <a:cubicBezTo>
                      <a:pt x="30" y="17"/>
                      <a:pt x="35" y="17"/>
                      <a:pt x="34" y="16"/>
                    </a:cubicBezTo>
                    <a:cubicBezTo>
                      <a:pt x="34" y="16"/>
                      <a:pt x="33" y="17"/>
                      <a:pt x="33" y="16"/>
                    </a:cubicBezTo>
                    <a:cubicBezTo>
                      <a:pt x="31" y="16"/>
                      <a:pt x="34" y="17"/>
                      <a:pt x="36" y="15"/>
                    </a:cubicBezTo>
                    <a:cubicBezTo>
                      <a:pt x="35" y="13"/>
                      <a:pt x="32" y="12"/>
                      <a:pt x="33" y="10"/>
                    </a:cubicBezTo>
                    <a:cubicBezTo>
                      <a:pt x="33" y="11"/>
                      <a:pt x="32" y="11"/>
                      <a:pt x="32" y="11"/>
                    </a:cubicBezTo>
                    <a:cubicBezTo>
                      <a:pt x="35" y="9"/>
                      <a:pt x="31" y="11"/>
                      <a:pt x="32" y="10"/>
                    </a:cubicBezTo>
                    <a:cubicBezTo>
                      <a:pt x="33" y="10"/>
                      <a:pt x="33" y="10"/>
                      <a:pt x="33" y="10"/>
                    </a:cubicBezTo>
                    <a:cubicBezTo>
                      <a:pt x="34" y="9"/>
                      <a:pt x="32" y="9"/>
                      <a:pt x="32" y="7"/>
                    </a:cubicBezTo>
                    <a:cubicBezTo>
                      <a:pt x="30" y="7"/>
                      <a:pt x="32" y="5"/>
                      <a:pt x="30" y="5"/>
                    </a:cubicBezTo>
                    <a:cubicBezTo>
                      <a:pt x="31" y="5"/>
                      <a:pt x="30" y="4"/>
                      <a:pt x="30" y="4"/>
                    </a:cubicBezTo>
                    <a:cubicBezTo>
                      <a:pt x="27" y="6"/>
                      <a:pt x="29" y="1"/>
                      <a:pt x="27" y="3"/>
                    </a:cubicBezTo>
                    <a:cubicBezTo>
                      <a:pt x="27" y="2"/>
                      <a:pt x="27" y="2"/>
                      <a:pt x="27" y="2"/>
                    </a:cubicBezTo>
                    <a:cubicBezTo>
                      <a:pt x="25" y="1"/>
                      <a:pt x="21" y="0"/>
                      <a:pt x="18" y="3"/>
                    </a:cubicBezTo>
                    <a:cubicBezTo>
                      <a:pt x="16" y="3"/>
                      <a:pt x="12" y="1"/>
                      <a:pt x="13" y="3"/>
                    </a:cubicBezTo>
                    <a:cubicBezTo>
                      <a:pt x="13" y="5"/>
                      <a:pt x="13" y="5"/>
                      <a:pt x="13" y="5"/>
                    </a:cubicBezTo>
                    <a:cubicBezTo>
                      <a:pt x="13" y="5"/>
                      <a:pt x="13" y="4"/>
                      <a:pt x="12" y="3"/>
                    </a:cubicBezTo>
                    <a:cubicBezTo>
                      <a:pt x="13" y="5"/>
                      <a:pt x="11" y="4"/>
                      <a:pt x="11" y="4"/>
                    </a:cubicBezTo>
                    <a:cubicBezTo>
                      <a:pt x="11" y="5"/>
                      <a:pt x="11" y="5"/>
                      <a:pt x="11" y="6"/>
                    </a:cubicBezTo>
                    <a:cubicBezTo>
                      <a:pt x="9" y="4"/>
                      <a:pt x="11" y="8"/>
                      <a:pt x="9" y="7"/>
                    </a:cubicBezTo>
                    <a:cubicBezTo>
                      <a:pt x="12" y="9"/>
                      <a:pt x="10" y="8"/>
                      <a:pt x="10" y="9"/>
                    </a:cubicBezTo>
                    <a:cubicBezTo>
                      <a:pt x="10" y="9"/>
                      <a:pt x="10" y="9"/>
                      <a:pt x="9" y="8"/>
                    </a:cubicBezTo>
                    <a:cubicBezTo>
                      <a:pt x="9" y="9"/>
                      <a:pt x="9" y="9"/>
                      <a:pt x="8" y="9"/>
                    </a:cubicBezTo>
                    <a:cubicBezTo>
                      <a:pt x="8" y="9"/>
                      <a:pt x="10" y="10"/>
                      <a:pt x="9" y="10"/>
                    </a:cubicBezTo>
                    <a:cubicBezTo>
                      <a:pt x="7" y="9"/>
                      <a:pt x="9" y="11"/>
                      <a:pt x="8" y="10"/>
                    </a:cubicBezTo>
                    <a:cubicBezTo>
                      <a:pt x="10" y="11"/>
                      <a:pt x="11" y="13"/>
                      <a:pt x="10" y="12"/>
                    </a:cubicBezTo>
                    <a:cubicBezTo>
                      <a:pt x="8" y="11"/>
                      <a:pt x="8" y="11"/>
                      <a:pt x="8" y="11"/>
                    </a:cubicBezTo>
                    <a:cubicBezTo>
                      <a:pt x="9" y="12"/>
                      <a:pt x="5" y="12"/>
                      <a:pt x="8" y="14"/>
                    </a:cubicBezTo>
                    <a:cubicBezTo>
                      <a:pt x="6" y="13"/>
                      <a:pt x="6" y="13"/>
                      <a:pt x="6" y="13"/>
                    </a:cubicBezTo>
                    <a:cubicBezTo>
                      <a:pt x="8" y="15"/>
                      <a:pt x="6" y="15"/>
                      <a:pt x="8" y="17"/>
                    </a:cubicBezTo>
                    <a:cubicBezTo>
                      <a:pt x="8" y="17"/>
                      <a:pt x="7" y="17"/>
                      <a:pt x="7" y="17"/>
                    </a:cubicBezTo>
                    <a:cubicBezTo>
                      <a:pt x="6" y="17"/>
                      <a:pt x="5" y="16"/>
                      <a:pt x="5" y="16"/>
                    </a:cubicBezTo>
                    <a:close/>
                    <a:moveTo>
                      <a:pt x="16" y="26"/>
                    </a:moveTo>
                    <a:cubicBezTo>
                      <a:pt x="16" y="26"/>
                      <a:pt x="16" y="26"/>
                      <a:pt x="16" y="26"/>
                    </a:cubicBezTo>
                    <a:cubicBezTo>
                      <a:pt x="16" y="27"/>
                      <a:pt x="16" y="27"/>
                      <a:pt x="16" y="26"/>
                    </a:cubicBezTo>
                    <a:close/>
                    <a:moveTo>
                      <a:pt x="17" y="24"/>
                    </a:moveTo>
                    <a:cubicBezTo>
                      <a:pt x="17" y="25"/>
                      <a:pt x="16" y="25"/>
                      <a:pt x="17" y="27"/>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7" y="24"/>
                    </a:cubicBezTo>
                    <a:cubicBezTo>
                      <a:pt x="17" y="25"/>
                      <a:pt x="17" y="25"/>
                      <a:pt x="17" y="24"/>
                    </a:cubicBezTo>
                    <a:close/>
                    <a:moveTo>
                      <a:pt x="16" y="25"/>
                    </a:move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6" y="24"/>
                    </a:cubicBezTo>
                    <a:cubicBezTo>
                      <a:pt x="16" y="25"/>
                      <a:pt x="17" y="23"/>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7" y="24"/>
                      <a:pt x="17" y="24"/>
                      <a:pt x="17" y="24"/>
                    </a:cubicBezTo>
                    <a:cubicBezTo>
                      <a:pt x="17" y="24"/>
                      <a:pt x="17" y="24"/>
                      <a:pt x="17" y="24"/>
                    </a:cubicBezTo>
                    <a:cubicBezTo>
                      <a:pt x="16" y="25"/>
                      <a:pt x="17" y="24"/>
                      <a:pt x="16" y="24"/>
                    </a:cubicBezTo>
                    <a:cubicBezTo>
                      <a:pt x="17" y="24"/>
                      <a:pt x="17" y="24"/>
                      <a:pt x="17" y="24"/>
                    </a:cubicBezTo>
                    <a:cubicBezTo>
                      <a:pt x="17" y="24"/>
                      <a:pt x="17" y="24"/>
                      <a:pt x="17" y="24"/>
                    </a:cubicBezTo>
                    <a:cubicBezTo>
                      <a:pt x="17" y="24"/>
                      <a:pt x="16" y="24"/>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lose/>
                    <a:moveTo>
                      <a:pt x="17" y="24"/>
                    </a:move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8" y="23"/>
                      <a:pt x="18" y="23"/>
                      <a:pt x="18" y="23"/>
                    </a:cubicBezTo>
                    <a:cubicBezTo>
                      <a:pt x="18"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ubicBezTo>
                      <a:pt x="18" y="25"/>
                      <a:pt x="17" y="24"/>
                      <a:pt x="17" y="24"/>
                    </a:cubicBezTo>
                    <a:close/>
                    <a:moveTo>
                      <a:pt x="18" y="24"/>
                    </a:moveTo>
                    <a:cubicBezTo>
                      <a:pt x="18" y="24"/>
                      <a:pt x="18" y="24"/>
                      <a:pt x="18" y="24"/>
                    </a:cubicBezTo>
                    <a:cubicBezTo>
                      <a:pt x="18" y="24"/>
                      <a:pt x="18" y="24"/>
                      <a:pt x="18" y="24"/>
                    </a:cubicBezTo>
                    <a:cubicBezTo>
                      <a:pt x="18" y="24"/>
                      <a:pt x="18" y="24"/>
                      <a:pt x="18" y="24"/>
                    </a:cubicBezTo>
                    <a:close/>
                    <a:moveTo>
                      <a:pt x="20" y="23"/>
                    </a:moveTo>
                    <a:cubicBezTo>
                      <a:pt x="20" y="23"/>
                      <a:pt x="20" y="23"/>
                      <a:pt x="20" y="23"/>
                    </a:cubicBezTo>
                    <a:cubicBezTo>
                      <a:pt x="20" y="23"/>
                      <a:pt x="19" y="23"/>
                      <a:pt x="19" y="23"/>
                    </a:cubicBezTo>
                    <a:cubicBezTo>
                      <a:pt x="19" y="23"/>
                      <a:pt x="18" y="23"/>
                      <a:pt x="18" y="24"/>
                    </a:cubicBezTo>
                    <a:cubicBezTo>
                      <a:pt x="18" y="24"/>
                      <a:pt x="18" y="24"/>
                      <a:pt x="18" y="24"/>
                    </a:cubicBezTo>
                    <a:cubicBezTo>
                      <a:pt x="19" y="23"/>
                      <a:pt x="19" y="23"/>
                      <a:pt x="18" y="24"/>
                    </a:cubicBezTo>
                    <a:cubicBezTo>
                      <a:pt x="19" y="23"/>
                      <a:pt x="19" y="23"/>
                      <a:pt x="19" y="23"/>
                    </a:cubicBezTo>
                    <a:cubicBezTo>
                      <a:pt x="19" y="23"/>
                      <a:pt x="19" y="23"/>
                      <a:pt x="19" y="24"/>
                    </a:cubicBezTo>
                    <a:cubicBezTo>
                      <a:pt x="19" y="24"/>
                      <a:pt x="19" y="24"/>
                      <a:pt x="19" y="24"/>
                    </a:cubicBezTo>
                    <a:cubicBezTo>
                      <a:pt x="19" y="24"/>
                      <a:pt x="19" y="24"/>
                      <a:pt x="19" y="24"/>
                    </a:cubicBezTo>
                    <a:cubicBezTo>
                      <a:pt x="19" y="24"/>
                      <a:pt x="19" y="24"/>
                      <a:pt x="19" y="24"/>
                    </a:cubicBezTo>
                    <a:cubicBezTo>
                      <a:pt x="19" y="24"/>
                      <a:pt x="18" y="25"/>
                      <a:pt x="19" y="26"/>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3"/>
                      <a:pt x="17" y="23"/>
                    </a:cubicBezTo>
                    <a:cubicBezTo>
                      <a:pt x="17" y="23"/>
                      <a:pt x="18" y="23"/>
                      <a:pt x="18" y="23"/>
                    </a:cubicBezTo>
                    <a:cubicBezTo>
                      <a:pt x="18" y="23"/>
                      <a:pt x="18" y="23"/>
                      <a:pt x="18" y="24"/>
                    </a:cubicBezTo>
                    <a:cubicBezTo>
                      <a:pt x="18" y="24"/>
                      <a:pt x="18" y="24"/>
                      <a:pt x="18" y="24"/>
                    </a:cubicBezTo>
                    <a:cubicBezTo>
                      <a:pt x="18" y="23"/>
                      <a:pt x="18" y="23"/>
                      <a:pt x="18" y="23"/>
                    </a:cubicBezTo>
                    <a:cubicBezTo>
                      <a:pt x="18" y="23"/>
                      <a:pt x="18" y="23"/>
                      <a:pt x="18" y="23"/>
                    </a:cubicBezTo>
                    <a:cubicBezTo>
                      <a:pt x="18" y="22"/>
                      <a:pt x="17" y="22"/>
                      <a:pt x="17" y="22"/>
                    </a:cubicBezTo>
                    <a:cubicBezTo>
                      <a:pt x="18" y="22"/>
                      <a:pt x="18" y="23"/>
                      <a:pt x="18" y="23"/>
                    </a:cubicBezTo>
                    <a:cubicBezTo>
                      <a:pt x="19" y="22"/>
                      <a:pt x="19" y="22"/>
                      <a:pt x="19" y="22"/>
                    </a:cubicBezTo>
                    <a:cubicBezTo>
                      <a:pt x="19" y="22"/>
                      <a:pt x="19" y="23"/>
                      <a:pt x="19" y="23"/>
                    </a:cubicBezTo>
                    <a:cubicBezTo>
                      <a:pt x="19"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1"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4"/>
                    </a:moveTo>
                    <a:cubicBezTo>
                      <a:pt x="21" y="24"/>
                      <a:pt x="21" y="24"/>
                      <a:pt x="21" y="24"/>
                    </a:cubicBezTo>
                    <a:cubicBezTo>
                      <a:pt x="20" y="24"/>
                      <a:pt x="20" y="24"/>
                      <a:pt x="20" y="24"/>
                    </a:cubicBezTo>
                    <a:cubicBezTo>
                      <a:pt x="20"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lose/>
                    <a:moveTo>
                      <a:pt x="20" y="24"/>
                    </a:moveTo>
                    <a:cubicBezTo>
                      <a:pt x="20" y="24"/>
                      <a:pt x="20" y="24"/>
                      <a:pt x="20" y="24"/>
                    </a:cubicBezTo>
                    <a:cubicBezTo>
                      <a:pt x="20" y="24"/>
                      <a:pt x="20" y="24"/>
                      <a:pt x="20" y="24"/>
                    </a:cubicBezTo>
                    <a:cubicBezTo>
                      <a:pt x="20" y="24"/>
                      <a:pt x="20" y="24"/>
                      <a:pt x="20" y="24"/>
                    </a:cubicBezTo>
                    <a:cubicBezTo>
                      <a:pt x="20" y="24"/>
                      <a:pt x="20" y="24"/>
                      <a:pt x="20" y="24"/>
                    </a:cubicBezTo>
                    <a:close/>
                    <a:moveTo>
                      <a:pt x="20" y="24"/>
                    </a:moveTo>
                    <a:cubicBezTo>
                      <a:pt x="20" y="24"/>
                      <a:pt x="20" y="24"/>
                      <a:pt x="20" y="24"/>
                    </a:cubicBezTo>
                    <a:cubicBezTo>
                      <a:pt x="21" y="24"/>
                      <a:pt x="21" y="24"/>
                      <a:pt x="21" y="25"/>
                    </a:cubicBezTo>
                    <a:lnTo>
                      <a:pt x="20" y="24"/>
                    </a:ln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2" y="25"/>
                    </a:cubicBezTo>
                    <a:lnTo>
                      <a:pt x="21" y="24"/>
                    </a:lnTo>
                    <a:close/>
                    <a:moveTo>
                      <a:pt x="22" y="23"/>
                    </a:moveTo>
                    <a:cubicBezTo>
                      <a:pt x="21" y="23"/>
                      <a:pt x="21" y="23"/>
                      <a:pt x="21" y="23"/>
                    </a:cubicBezTo>
                    <a:cubicBezTo>
                      <a:pt x="22" y="23"/>
                      <a:pt x="22" y="23"/>
                      <a:pt x="22" y="23"/>
                    </a:cubicBezTo>
                    <a:cubicBezTo>
                      <a:pt x="22" y="23"/>
                      <a:pt x="22" y="23"/>
                      <a:pt x="22" y="23"/>
                    </a:cubicBezTo>
                    <a:cubicBezTo>
                      <a:pt x="22" y="23"/>
                      <a:pt x="22" y="23"/>
                      <a:pt x="22" y="23"/>
                    </a:cubicBezTo>
                    <a:close/>
                    <a:moveTo>
                      <a:pt x="22" y="23"/>
                    </a:moveTo>
                    <a:cubicBezTo>
                      <a:pt x="22" y="23"/>
                      <a:pt x="22" y="23"/>
                      <a:pt x="22" y="23"/>
                    </a:cubicBezTo>
                    <a:cubicBezTo>
                      <a:pt x="22" y="24"/>
                      <a:pt x="22" y="24"/>
                      <a:pt x="22" y="24"/>
                    </a:cubicBezTo>
                    <a:cubicBezTo>
                      <a:pt x="22" y="24"/>
                      <a:pt x="22" y="24"/>
                      <a:pt x="22" y="24"/>
                    </a:cubicBezTo>
                    <a:cubicBezTo>
                      <a:pt x="22" y="24"/>
                      <a:pt x="22" y="24"/>
                      <a:pt x="22" y="24"/>
                    </a:cubicBezTo>
                    <a:lnTo>
                      <a:pt x="22" y="23"/>
                    </a:lnTo>
                    <a:close/>
                    <a:moveTo>
                      <a:pt x="22" y="23"/>
                    </a:moveTo>
                    <a:cubicBezTo>
                      <a:pt x="22" y="23"/>
                      <a:pt x="22" y="23"/>
                      <a:pt x="22" y="23"/>
                    </a:cubicBezTo>
                    <a:cubicBezTo>
                      <a:pt x="22" y="23"/>
                      <a:pt x="22" y="23"/>
                      <a:pt x="22" y="23"/>
                    </a:cubicBezTo>
                    <a:cubicBezTo>
                      <a:pt x="22" y="23"/>
                      <a:pt x="22" y="23"/>
                      <a:pt x="22" y="23"/>
                    </a:cubicBezTo>
                    <a:close/>
                    <a:moveTo>
                      <a:pt x="22" y="24"/>
                    </a:moveTo>
                    <a:cubicBezTo>
                      <a:pt x="22" y="24"/>
                      <a:pt x="22" y="24"/>
                      <a:pt x="22" y="24"/>
                    </a:cubicBezTo>
                    <a:cubicBezTo>
                      <a:pt x="22" y="24"/>
                      <a:pt x="22" y="24"/>
                      <a:pt x="22" y="24"/>
                    </a:cubicBez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ubicBezTo>
                      <a:pt x="22" y="24"/>
                      <a:pt x="23" y="24"/>
                      <a:pt x="22" y="24"/>
                    </a:cubicBezTo>
                    <a:close/>
                    <a:moveTo>
                      <a:pt x="22" y="22"/>
                    </a:moveTo>
                    <a:cubicBezTo>
                      <a:pt x="22" y="22"/>
                      <a:pt x="22" y="22"/>
                      <a:pt x="22" y="22"/>
                    </a:cubicBezTo>
                    <a:cubicBezTo>
                      <a:pt x="23"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3" y="22"/>
                      <a:pt x="23" y="22"/>
                    </a:cubicBezTo>
                    <a:cubicBezTo>
                      <a:pt x="23" y="22"/>
                      <a:pt x="23" y="22"/>
                      <a:pt x="22" y="22"/>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20"/>
                      <a:pt x="22" y="20"/>
                      <a:pt x="22" y="20"/>
                    </a:cubicBezTo>
                    <a:cubicBezTo>
                      <a:pt x="22" y="20"/>
                      <a:pt x="22" y="20"/>
                      <a:pt x="22" y="20"/>
                    </a:cubicBezTo>
                    <a:cubicBezTo>
                      <a:pt x="22" y="19"/>
                      <a:pt x="22" y="19"/>
                      <a:pt x="22" y="19"/>
                    </a:cubicBezTo>
                    <a:cubicBezTo>
                      <a:pt x="22" y="19"/>
                      <a:pt x="22" y="19"/>
                      <a:pt x="22" y="19"/>
                    </a:cubicBezTo>
                    <a:close/>
                    <a:moveTo>
                      <a:pt x="22" y="19"/>
                    </a:moveTo>
                    <a:cubicBezTo>
                      <a:pt x="23" y="20"/>
                      <a:pt x="23" y="20"/>
                      <a:pt x="23" y="20"/>
                    </a:cubicBezTo>
                    <a:cubicBezTo>
                      <a:pt x="23" y="20"/>
                      <a:pt x="22" y="20"/>
                      <a:pt x="22" y="20"/>
                    </a:cubicBezTo>
                    <a:cubicBezTo>
                      <a:pt x="22" y="20"/>
                      <a:pt x="22" y="19"/>
                      <a:pt x="22" y="19"/>
                    </a:cubicBezTo>
                    <a:close/>
                    <a:moveTo>
                      <a:pt x="22" y="19"/>
                    </a:moveTo>
                    <a:cubicBezTo>
                      <a:pt x="22" y="19"/>
                      <a:pt x="22" y="19"/>
                      <a:pt x="22" y="19"/>
                    </a:cubicBezTo>
                    <a:cubicBezTo>
                      <a:pt x="22" y="19"/>
                      <a:pt x="22" y="19"/>
                      <a:pt x="22" y="19"/>
                    </a:cubicBezTo>
                    <a:cubicBezTo>
                      <a:pt x="23" y="20"/>
                      <a:pt x="23" y="20"/>
                      <a:pt x="23" y="20"/>
                    </a:cubicBezTo>
                    <a:cubicBezTo>
                      <a:pt x="23" y="20"/>
                      <a:pt x="23" y="20"/>
                      <a:pt x="23" y="20"/>
                    </a:cubicBezTo>
                    <a:cubicBezTo>
                      <a:pt x="23" y="20"/>
                      <a:pt x="23" y="20"/>
                      <a:pt x="22" y="19"/>
                    </a:cubicBezTo>
                    <a:close/>
                    <a:moveTo>
                      <a:pt x="22" y="20"/>
                    </a:moveTo>
                    <a:cubicBezTo>
                      <a:pt x="22" y="20"/>
                      <a:pt x="22" y="20"/>
                      <a:pt x="22" y="20"/>
                    </a:cubicBezTo>
                    <a:cubicBezTo>
                      <a:pt x="22" y="20"/>
                      <a:pt x="22" y="20"/>
                      <a:pt x="22" y="20"/>
                    </a:cubicBezTo>
                    <a:cubicBezTo>
                      <a:pt x="22" y="20"/>
                      <a:pt x="22" y="20"/>
                      <a:pt x="22" y="20"/>
                    </a:cubicBezTo>
                    <a:close/>
                    <a:moveTo>
                      <a:pt x="23" y="23"/>
                    </a:moveTo>
                    <a:cubicBezTo>
                      <a:pt x="23" y="23"/>
                      <a:pt x="23" y="22"/>
                      <a:pt x="22" y="22"/>
                    </a:cubicBezTo>
                    <a:cubicBezTo>
                      <a:pt x="22" y="22"/>
                      <a:pt x="23" y="22"/>
                      <a:pt x="23" y="22"/>
                    </a:cubicBezTo>
                    <a:cubicBezTo>
                      <a:pt x="23" y="22"/>
                      <a:pt x="23" y="22"/>
                      <a:pt x="23" y="23"/>
                    </a:cubicBezTo>
                    <a:cubicBezTo>
                      <a:pt x="23" y="23"/>
                      <a:pt x="23" y="23"/>
                      <a:pt x="23" y="23"/>
                    </a:cubicBezTo>
                    <a:close/>
                    <a:moveTo>
                      <a:pt x="23" y="22"/>
                    </a:moveTo>
                    <a:cubicBezTo>
                      <a:pt x="23" y="22"/>
                      <a:pt x="23" y="22"/>
                      <a:pt x="23" y="22"/>
                    </a:cubicBezTo>
                    <a:cubicBezTo>
                      <a:pt x="23" y="22"/>
                      <a:pt x="23" y="22"/>
                      <a:pt x="23" y="23"/>
                    </a:cubicBezTo>
                    <a:cubicBezTo>
                      <a:pt x="23" y="23"/>
                      <a:pt x="23" y="23"/>
                      <a:pt x="23" y="23"/>
                    </a:cubicBezTo>
                    <a:cubicBezTo>
                      <a:pt x="23" y="23"/>
                      <a:pt x="23" y="22"/>
                      <a:pt x="23" y="22"/>
                    </a:cubicBezTo>
                    <a:close/>
                    <a:moveTo>
                      <a:pt x="27" y="24"/>
                    </a:moveTo>
                    <a:cubicBezTo>
                      <a:pt x="26" y="24"/>
                      <a:pt x="27" y="24"/>
                      <a:pt x="27" y="24"/>
                    </a:cubicBezTo>
                    <a:cubicBezTo>
                      <a:pt x="27" y="24"/>
                      <a:pt x="27" y="24"/>
                      <a:pt x="27" y="24"/>
                    </a:cubicBezTo>
                    <a:close/>
                    <a:moveTo>
                      <a:pt x="27" y="24"/>
                    </a:moveTo>
                    <a:cubicBezTo>
                      <a:pt x="27" y="24"/>
                      <a:pt x="27" y="24"/>
                      <a:pt x="27" y="24"/>
                    </a:cubicBezTo>
                    <a:cubicBezTo>
                      <a:pt x="27" y="24"/>
                      <a:pt x="27" y="24"/>
                      <a:pt x="27" y="24"/>
                    </a:cubicBezTo>
                    <a:cubicBezTo>
                      <a:pt x="27" y="24"/>
                      <a:pt x="27" y="24"/>
                      <a:pt x="27" y="24"/>
                    </a:cubicBezTo>
                    <a:cubicBezTo>
                      <a:pt x="27" y="24"/>
                      <a:pt x="27" y="24"/>
                      <a:pt x="27" y="24"/>
                    </a:cubicBezTo>
                    <a:close/>
                    <a:moveTo>
                      <a:pt x="27" y="24"/>
                    </a:moveTo>
                    <a:cubicBezTo>
                      <a:pt x="27" y="24"/>
                      <a:pt x="27" y="24"/>
                      <a:pt x="27" y="24"/>
                    </a:cubicBezTo>
                    <a:cubicBezTo>
                      <a:pt x="27"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4"/>
                    </a:moveTo>
                    <a:cubicBezTo>
                      <a:pt x="26" y="24"/>
                      <a:pt x="26" y="24"/>
                      <a:pt x="25" y="24"/>
                    </a:cubicBezTo>
                    <a:cubicBezTo>
                      <a:pt x="26" y="24"/>
                      <a:pt x="25" y="24"/>
                      <a:pt x="26" y="24"/>
                    </a:cubicBezTo>
                    <a:cubicBezTo>
                      <a:pt x="26" y="24"/>
                      <a:pt x="26" y="24"/>
                      <a:pt x="26" y="24"/>
                    </a:cubicBezTo>
                    <a:cubicBezTo>
                      <a:pt x="26" y="24"/>
                      <a:pt x="26" y="24"/>
                      <a:pt x="26" y="24"/>
                    </a:cubicBezTo>
                    <a:close/>
                    <a:moveTo>
                      <a:pt x="26" y="24"/>
                    </a:move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6" y="24"/>
                    </a:cubicBezTo>
                    <a:close/>
                    <a:moveTo>
                      <a:pt x="25" y="24"/>
                    </a:moveTo>
                    <a:cubicBezTo>
                      <a:pt x="25" y="24"/>
                      <a:pt x="25" y="24"/>
                      <a:pt x="25" y="24"/>
                    </a:cubicBezTo>
                    <a:cubicBezTo>
                      <a:pt x="25" y="24"/>
                      <a:pt x="25" y="24"/>
                      <a:pt x="26"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6" y="24"/>
                    </a:cubicBezTo>
                    <a:cubicBezTo>
                      <a:pt x="26" y="24"/>
                      <a:pt x="26" y="24"/>
                      <a:pt x="26" y="24"/>
                    </a:cubicBezTo>
                    <a:cubicBezTo>
                      <a:pt x="26" y="24"/>
                      <a:pt x="25" y="24"/>
                      <a:pt x="25"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3"/>
                    </a:moveTo>
                    <a:cubicBezTo>
                      <a:pt x="26" y="23"/>
                      <a:pt x="26" y="23"/>
                      <a:pt x="26" y="23"/>
                    </a:cubicBezTo>
                    <a:cubicBezTo>
                      <a:pt x="26" y="23"/>
                      <a:pt x="26" y="23"/>
                      <a:pt x="26" y="23"/>
                    </a:cubicBezTo>
                    <a:cubicBezTo>
                      <a:pt x="26" y="23"/>
                      <a:pt x="26" y="23"/>
                      <a:pt x="26" y="23"/>
                    </a:cubicBezTo>
                    <a:close/>
                    <a:moveTo>
                      <a:pt x="26" y="23"/>
                    </a:moveTo>
                    <a:cubicBezTo>
                      <a:pt x="25" y="23"/>
                      <a:pt x="25" y="23"/>
                      <a:pt x="25" y="23"/>
                    </a:cubicBezTo>
                    <a:cubicBezTo>
                      <a:pt x="25" y="23"/>
                      <a:pt x="26"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lose/>
                    <a:moveTo>
                      <a:pt x="25" y="23"/>
                    </a:moveTo>
                    <a:cubicBezTo>
                      <a:pt x="25" y="23"/>
                      <a:pt x="25" y="23"/>
                      <a:pt x="25" y="23"/>
                    </a:cubicBezTo>
                    <a:cubicBezTo>
                      <a:pt x="25" y="23"/>
                      <a:pt x="25" y="23"/>
                      <a:pt x="25" y="23"/>
                    </a:cubicBezTo>
                    <a:cubicBezTo>
                      <a:pt x="25" y="23"/>
                      <a:pt x="25" y="23"/>
                      <a:pt x="26" y="23"/>
                    </a:cubicBezTo>
                    <a:cubicBezTo>
                      <a:pt x="25" y="23"/>
                      <a:pt x="25" y="23"/>
                      <a:pt x="25" y="23"/>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4" y="24"/>
                    </a:moveTo>
                    <a:cubicBezTo>
                      <a:pt x="24" y="24"/>
                      <a:pt x="24" y="24"/>
                      <a:pt x="24" y="24"/>
                    </a:cubicBezTo>
                    <a:cubicBezTo>
                      <a:pt x="24" y="24"/>
                      <a:pt x="24" y="24"/>
                      <a:pt x="24" y="24"/>
                    </a:cubicBezTo>
                    <a:cubicBezTo>
                      <a:pt x="24" y="24"/>
                      <a:pt x="25" y="24"/>
                      <a:pt x="25"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3" y="22"/>
                      <a:pt x="23" y="22"/>
                      <a:pt x="23" y="22"/>
                    </a:cubicBezTo>
                    <a:lnTo>
                      <a:pt x="24" y="22"/>
                    </a:lnTo>
                    <a:close/>
                    <a:moveTo>
                      <a:pt x="24" y="22"/>
                    </a:moveTo>
                    <a:cubicBezTo>
                      <a:pt x="24" y="22"/>
                      <a:pt x="24" y="22"/>
                      <a:pt x="24" y="22"/>
                    </a:cubicBezTo>
                    <a:cubicBezTo>
                      <a:pt x="23" y="22"/>
                      <a:pt x="23" y="22"/>
                      <a:pt x="23" y="22"/>
                    </a:cubicBezTo>
                    <a:cubicBezTo>
                      <a:pt x="23" y="22"/>
                      <a:pt x="23" y="22"/>
                      <a:pt x="23" y="22"/>
                    </a:cubicBezTo>
                    <a:cubicBezTo>
                      <a:pt x="23" y="22"/>
                      <a:pt x="23" y="22"/>
                      <a:pt x="23" y="22"/>
                    </a:cubicBezTo>
                    <a:cubicBezTo>
                      <a:pt x="23" y="22"/>
                      <a:pt x="24" y="22"/>
                      <a:pt x="24" y="22"/>
                    </a:cubicBezTo>
                    <a:close/>
                    <a:moveTo>
                      <a:pt x="24" y="24"/>
                    </a:moveTo>
                    <a:cubicBezTo>
                      <a:pt x="24" y="24"/>
                      <a:pt x="24" y="24"/>
                      <a:pt x="24" y="24"/>
                    </a:cubicBezTo>
                    <a:cubicBezTo>
                      <a:pt x="24" y="24"/>
                      <a:pt x="24" y="24"/>
                      <a:pt x="24" y="24"/>
                    </a:cubicBezTo>
                    <a:cubicBezTo>
                      <a:pt x="24" y="24"/>
                      <a:pt x="24" y="24"/>
                      <a:pt x="24" y="24"/>
                    </a:cubicBezTo>
                    <a:close/>
                    <a:moveTo>
                      <a:pt x="23" y="22"/>
                    </a:moveTo>
                    <a:cubicBezTo>
                      <a:pt x="23" y="22"/>
                      <a:pt x="23" y="23"/>
                      <a:pt x="23" y="23"/>
                    </a:cubicBezTo>
                    <a:cubicBezTo>
                      <a:pt x="23" y="22"/>
                      <a:pt x="23" y="22"/>
                      <a:pt x="23" y="22"/>
                    </a:cubicBezTo>
                    <a:cubicBezTo>
                      <a:pt x="23" y="22"/>
                      <a:pt x="23" y="22"/>
                      <a:pt x="23" y="22"/>
                    </a:cubicBezTo>
                    <a:cubicBezTo>
                      <a:pt x="23" y="22"/>
                      <a:pt x="23" y="22"/>
                      <a:pt x="23" y="22"/>
                    </a:cubicBezTo>
                    <a:close/>
                    <a:moveTo>
                      <a:pt x="24" y="24"/>
                    </a:moveTo>
                    <a:cubicBezTo>
                      <a:pt x="24" y="24"/>
                      <a:pt x="24" y="24"/>
                      <a:pt x="24" y="24"/>
                    </a:cubicBezTo>
                    <a:cubicBezTo>
                      <a:pt x="24" y="24"/>
                      <a:pt x="24" y="24"/>
                      <a:pt x="24" y="24"/>
                    </a:cubicBezTo>
                    <a:cubicBezTo>
                      <a:pt x="24" y="24"/>
                      <a:pt x="24" y="24"/>
                      <a:pt x="24" y="24"/>
                    </a:cubicBezTo>
                    <a:close/>
                    <a:moveTo>
                      <a:pt x="23" y="24"/>
                    </a:move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4" y="24"/>
                      <a:pt x="24" y="24"/>
                      <a:pt x="24" y="24"/>
                    </a:cubicBezTo>
                    <a:cubicBezTo>
                      <a:pt x="24" y="24"/>
                      <a:pt x="24" y="24"/>
                      <a:pt x="24" y="24"/>
                    </a:cubicBezTo>
                    <a:cubicBezTo>
                      <a:pt x="24" y="24"/>
                      <a:pt x="24" y="24"/>
                      <a:pt x="23" y="24"/>
                    </a:cubicBezTo>
                    <a:cubicBezTo>
                      <a:pt x="24" y="24"/>
                      <a:pt x="24" y="24"/>
                      <a:pt x="24" y="24"/>
                    </a:cubicBezTo>
                    <a:cubicBezTo>
                      <a:pt x="24" y="24"/>
                      <a:pt x="24" y="24"/>
                      <a:pt x="23"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5" y="24"/>
                    </a:cubicBezTo>
                    <a:cubicBezTo>
                      <a:pt x="25" y="24"/>
                      <a:pt x="25" y="24"/>
                      <a:pt x="25" y="24"/>
                    </a:cubicBezTo>
                    <a:cubicBezTo>
                      <a:pt x="24" y="24"/>
                      <a:pt x="24" y="24"/>
                      <a:pt x="24" y="24"/>
                    </a:cubicBezTo>
                    <a:cubicBezTo>
                      <a:pt x="24" y="24"/>
                      <a:pt x="24" y="24"/>
                      <a:pt x="24" y="24"/>
                    </a:cubicBezTo>
                    <a:close/>
                    <a:moveTo>
                      <a:pt x="24" y="24"/>
                    </a:moveTo>
                    <a:cubicBezTo>
                      <a:pt x="25" y="24"/>
                      <a:pt x="25" y="24"/>
                      <a:pt x="26" y="24"/>
                    </a:cubicBezTo>
                    <a:cubicBezTo>
                      <a:pt x="26" y="25"/>
                      <a:pt x="26" y="25"/>
                      <a:pt x="26" y="25"/>
                    </a:cubicBezTo>
                    <a:cubicBezTo>
                      <a:pt x="26" y="24"/>
                      <a:pt x="26" y="24"/>
                      <a:pt x="26" y="24"/>
                    </a:cubicBezTo>
                    <a:cubicBezTo>
                      <a:pt x="26" y="24"/>
                      <a:pt x="25" y="24"/>
                      <a:pt x="25" y="24"/>
                    </a:cubicBezTo>
                    <a:cubicBezTo>
                      <a:pt x="25" y="24"/>
                      <a:pt x="25" y="24"/>
                      <a:pt x="25" y="24"/>
                    </a:cubicBezTo>
                    <a:cubicBezTo>
                      <a:pt x="25" y="24"/>
                      <a:pt x="25" y="24"/>
                      <a:pt x="25" y="24"/>
                    </a:cubicBezTo>
                    <a:cubicBezTo>
                      <a:pt x="25" y="24"/>
                      <a:pt x="26" y="24"/>
                      <a:pt x="26" y="24"/>
                    </a:cubicBezTo>
                    <a:cubicBezTo>
                      <a:pt x="26" y="24"/>
                      <a:pt x="26" y="24"/>
                      <a:pt x="26" y="24"/>
                    </a:cubicBezTo>
                    <a:cubicBezTo>
                      <a:pt x="26" y="25"/>
                      <a:pt x="27" y="25"/>
                      <a:pt x="27" y="25"/>
                    </a:cubicBezTo>
                    <a:cubicBezTo>
                      <a:pt x="26" y="24"/>
                      <a:pt x="25" y="24"/>
                      <a:pt x="24" y="24"/>
                    </a:cubicBezTo>
                    <a:close/>
                    <a:moveTo>
                      <a:pt x="27" y="25"/>
                    </a:moveTo>
                    <a:cubicBezTo>
                      <a:pt x="27" y="25"/>
                      <a:pt x="27" y="25"/>
                      <a:pt x="27" y="25"/>
                    </a:cubicBezTo>
                    <a:cubicBezTo>
                      <a:pt x="27" y="25"/>
                      <a:pt x="27" y="25"/>
                      <a:pt x="27" y="25"/>
                    </a:cubicBezTo>
                    <a:cubicBezTo>
                      <a:pt x="27" y="25"/>
                      <a:pt x="27" y="25"/>
                      <a:pt x="27" y="25"/>
                    </a:cubicBezTo>
                    <a:close/>
                    <a:moveTo>
                      <a:pt x="27" y="24"/>
                    </a:moveTo>
                    <a:cubicBezTo>
                      <a:pt x="27" y="24"/>
                      <a:pt x="27" y="24"/>
                      <a:pt x="27" y="24"/>
                    </a:cubicBezTo>
                    <a:cubicBezTo>
                      <a:pt x="27" y="24"/>
                      <a:pt x="27" y="24"/>
                      <a:pt x="27" y="24"/>
                    </a:cubicBezTo>
                    <a:cubicBezTo>
                      <a:pt x="28" y="24"/>
                      <a:pt x="28" y="24"/>
                      <a:pt x="27" y="24"/>
                    </a:cubicBezTo>
                    <a:close/>
                    <a:moveTo>
                      <a:pt x="29" y="24"/>
                    </a:moveTo>
                    <a:cubicBezTo>
                      <a:pt x="29" y="24"/>
                      <a:pt x="26" y="24"/>
                      <a:pt x="27" y="24"/>
                    </a:cubicBezTo>
                    <a:cubicBezTo>
                      <a:pt x="28" y="24"/>
                      <a:pt x="28" y="24"/>
                      <a:pt x="28" y="24"/>
                    </a:cubicBezTo>
                    <a:cubicBezTo>
                      <a:pt x="27" y="24"/>
                      <a:pt x="27" y="24"/>
                      <a:pt x="27" y="24"/>
                    </a:cubicBezTo>
                    <a:cubicBezTo>
                      <a:pt x="27" y="24"/>
                      <a:pt x="27" y="24"/>
                      <a:pt x="27" y="24"/>
                    </a:cubicBezTo>
                    <a:cubicBezTo>
                      <a:pt x="27" y="24"/>
                      <a:pt x="27" y="24"/>
                      <a:pt x="26" y="24"/>
                    </a:cubicBezTo>
                    <a:lnTo>
                      <a:pt x="29" y="24"/>
                    </a:lnTo>
                    <a:close/>
                    <a:moveTo>
                      <a:pt x="27" y="24"/>
                    </a:moveTo>
                    <a:cubicBezTo>
                      <a:pt x="27" y="24"/>
                      <a:pt x="26" y="24"/>
                      <a:pt x="26" y="24"/>
                    </a:cubicBezTo>
                    <a:cubicBezTo>
                      <a:pt x="26"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lose/>
                    <a:moveTo>
                      <a:pt x="26" y="22"/>
                    </a:moveTo>
                    <a:cubicBezTo>
                      <a:pt x="26" y="22"/>
                      <a:pt x="25" y="22"/>
                      <a:pt x="25" y="22"/>
                    </a:cubicBezTo>
                    <a:cubicBezTo>
                      <a:pt x="25" y="22"/>
                      <a:pt x="25" y="22"/>
                      <a:pt x="25" y="22"/>
                    </a:cubicBezTo>
                    <a:cubicBezTo>
                      <a:pt x="25" y="22"/>
                      <a:pt x="26" y="22"/>
                      <a:pt x="26" y="22"/>
                    </a:cubicBezTo>
                    <a:close/>
                    <a:moveTo>
                      <a:pt x="25" y="22"/>
                    </a:move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3"/>
                    </a:cubicBezTo>
                    <a:cubicBezTo>
                      <a:pt x="25" y="23"/>
                      <a:pt x="25" y="23"/>
                      <a:pt x="25" y="23"/>
                    </a:cubicBezTo>
                    <a:cubicBezTo>
                      <a:pt x="25" y="23"/>
                      <a:pt x="25" y="22"/>
                      <a:pt x="25" y="22"/>
                    </a:cubicBezTo>
                    <a:cubicBezTo>
                      <a:pt x="25" y="22"/>
                      <a:pt x="24" y="22"/>
                      <a:pt x="24" y="22"/>
                    </a:cubicBezTo>
                    <a:cubicBezTo>
                      <a:pt x="24" y="22"/>
                      <a:pt x="24" y="22"/>
                      <a:pt x="24" y="22"/>
                    </a:cubicBezTo>
                    <a:cubicBezTo>
                      <a:pt x="24" y="22"/>
                      <a:pt x="24" y="22"/>
                      <a:pt x="25" y="22"/>
                    </a:cubicBezTo>
                    <a:cubicBezTo>
                      <a:pt x="24" y="22"/>
                      <a:pt x="24" y="21"/>
                      <a:pt x="23" y="21"/>
                    </a:cubicBezTo>
                    <a:cubicBezTo>
                      <a:pt x="23" y="21"/>
                      <a:pt x="23" y="21"/>
                      <a:pt x="23" y="21"/>
                    </a:cubicBezTo>
                    <a:cubicBezTo>
                      <a:pt x="23" y="21"/>
                      <a:pt x="23" y="21"/>
                      <a:pt x="23" y="21"/>
                    </a:cubicBezTo>
                    <a:cubicBezTo>
                      <a:pt x="23" y="21"/>
                      <a:pt x="23" y="21"/>
                      <a:pt x="23" y="21"/>
                    </a:cubicBezTo>
                    <a:cubicBezTo>
                      <a:pt x="23" y="21"/>
                      <a:pt x="22" y="21"/>
                      <a:pt x="22" y="20"/>
                    </a:cubicBezTo>
                    <a:cubicBezTo>
                      <a:pt x="22" y="20"/>
                      <a:pt x="22" y="20"/>
                      <a:pt x="22" y="20"/>
                    </a:cubicBezTo>
                    <a:cubicBezTo>
                      <a:pt x="23" y="21"/>
                      <a:pt x="23" y="21"/>
                      <a:pt x="23" y="21"/>
                    </a:cubicBezTo>
                    <a:cubicBezTo>
                      <a:pt x="23" y="21"/>
                      <a:pt x="23" y="21"/>
                      <a:pt x="24" y="21"/>
                    </a:cubicBezTo>
                    <a:cubicBezTo>
                      <a:pt x="24" y="22"/>
                      <a:pt x="24" y="22"/>
                      <a:pt x="25" y="22"/>
                    </a:cubicBezTo>
                    <a:cubicBezTo>
                      <a:pt x="25" y="22"/>
                      <a:pt x="25" y="22"/>
                      <a:pt x="25" y="22"/>
                    </a:cubicBezTo>
                    <a:close/>
                    <a:moveTo>
                      <a:pt x="23" y="21"/>
                    </a:moveTo>
                    <a:cubicBezTo>
                      <a:pt x="24" y="21"/>
                      <a:pt x="24" y="21"/>
                      <a:pt x="24" y="21"/>
                    </a:cubicBezTo>
                    <a:cubicBezTo>
                      <a:pt x="24" y="21"/>
                      <a:pt x="24" y="21"/>
                      <a:pt x="24" y="21"/>
                    </a:cubicBezTo>
                    <a:cubicBezTo>
                      <a:pt x="23" y="21"/>
                      <a:pt x="23" y="21"/>
                      <a:pt x="23"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5" y="21"/>
                    </a:cubicBezTo>
                    <a:cubicBezTo>
                      <a:pt x="25" y="21"/>
                      <a:pt x="24" y="21"/>
                      <a:pt x="24" y="21"/>
                    </a:cubicBezTo>
                    <a:close/>
                    <a:moveTo>
                      <a:pt x="24" y="21"/>
                    </a:moveTo>
                    <a:cubicBezTo>
                      <a:pt x="25" y="21"/>
                      <a:pt x="25" y="21"/>
                      <a:pt x="25"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3" y="21"/>
                      <a:pt x="23" y="21"/>
                      <a:pt x="23" y="21"/>
                    </a:cubicBezTo>
                    <a:cubicBezTo>
                      <a:pt x="23" y="21"/>
                      <a:pt x="23" y="21"/>
                      <a:pt x="23" y="21"/>
                    </a:cubicBezTo>
                    <a:cubicBezTo>
                      <a:pt x="24" y="21"/>
                      <a:pt x="24" y="21"/>
                      <a:pt x="24" y="21"/>
                    </a:cubicBezTo>
                    <a:cubicBezTo>
                      <a:pt x="24" y="21"/>
                      <a:pt x="24" y="21"/>
                      <a:pt x="24" y="21"/>
                    </a:cubicBezTo>
                    <a:close/>
                    <a:moveTo>
                      <a:pt x="23" y="20"/>
                    </a:move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19"/>
                      <a:pt x="23" y="19"/>
                      <a:pt x="23" y="20"/>
                    </a:cubicBezTo>
                    <a:close/>
                    <a:moveTo>
                      <a:pt x="23" y="20"/>
                    </a:moveTo>
                    <a:cubicBezTo>
                      <a:pt x="23" y="20"/>
                      <a:pt x="23" y="20"/>
                      <a:pt x="23" y="20"/>
                    </a:cubicBezTo>
                    <a:cubicBezTo>
                      <a:pt x="22" y="19"/>
                      <a:pt x="22" y="18"/>
                      <a:pt x="22" y="18"/>
                    </a:cubicBezTo>
                    <a:cubicBezTo>
                      <a:pt x="21" y="17"/>
                      <a:pt x="22" y="18"/>
                      <a:pt x="23" y="20"/>
                    </a:cubicBezTo>
                    <a:close/>
                    <a:moveTo>
                      <a:pt x="22" y="19"/>
                    </a:moveTo>
                    <a:cubicBezTo>
                      <a:pt x="22" y="19"/>
                      <a:pt x="22" y="19"/>
                      <a:pt x="22" y="19"/>
                    </a:cubicBezTo>
                    <a:cubicBezTo>
                      <a:pt x="22" y="19"/>
                      <a:pt x="22" y="19"/>
                      <a:pt x="22" y="19"/>
                    </a:cubicBez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0"/>
                      <a:pt x="22" y="20"/>
                      <a:pt x="22" y="20"/>
                    </a:cubicBezTo>
                    <a:cubicBezTo>
                      <a:pt x="22" y="20"/>
                      <a:pt x="22" y="20"/>
                      <a:pt x="22" y="20"/>
                    </a:cubicBezTo>
                    <a:close/>
                    <a:moveTo>
                      <a:pt x="22" y="19"/>
                    </a:move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1"/>
                      <a:pt x="22" y="21"/>
                      <a:pt x="22" y="21"/>
                    </a:cubicBezTo>
                    <a:cubicBezTo>
                      <a:pt x="22" y="21"/>
                      <a:pt x="22" y="21"/>
                      <a:pt x="22" y="21"/>
                    </a:cubicBezTo>
                    <a:cubicBezTo>
                      <a:pt x="22" y="21"/>
                      <a:pt x="22" y="20"/>
                      <a:pt x="22" y="20"/>
                    </a:cubicBezTo>
                    <a:cubicBezTo>
                      <a:pt x="22" y="20"/>
                      <a:pt x="22" y="20"/>
                      <a:pt x="22" y="20"/>
                    </a:cubicBezTo>
                    <a:close/>
                    <a:moveTo>
                      <a:pt x="21" y="19"/>
                    </a:moveTo>
                    <a:cubicBezTo>
                      <a:pt x="21" y="19"/>
                      <a:pt x="22" y="19"/>
                      <a:pt x="22" y="19"/>
                    </a:cubicBezTo>
                    <a:cubicBezTo>
                      <a:pt x="22" y="19"/>
                      <a:pt x="22" y="19"/>
                      <a:pt x="22" y="19"/>
                    </a:cubicBezTo>
                    <a:cubicBezTo>
                      <a:pt x="22" y="19"/>
                      <a:pt x="22" y="19"/>
                      <a:pt x="22"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lose/>
                    <a:moveTo>
                      <a:pt x="21" y="19"/>
                    </a:moveTo>
                    <a:cubicBezTo>
                      <a:pt x="22" y="20"/>
                      <a:pt x="22" y="20"/>
                      <a:pt x="22" y="20"/>
                    </a:cubicBezTo>
                    <a:cubicBezTo>
                      <a:pt x="22" y="20"/>
                      <a:pt x="22" y="20"/>
                      <a:pt x="22" y="20"/>
                    </a:cubicBezTo>
                    <a:cubicBezTo>
                      <a:pt x="22" y="20"/>
                      <a:pt x="22" y="20"/>
                      <a:pt x="22" y="20"/>
                    </a:cubicBezTo>
                    <a:cubicBezTo>
                      <a:pt x="22" y="20"/>
                      <a:pt x="22" y="20"/>
                      <a:pt x="22" y="20"/>
                    </a:cubicBezTo>
                    <a:cubicBezTo>
                      <a:pt x="22" y="20"/>
                      <a:pt x="21" y="20"/>
                      <a:pt x="21" y="20"/>
                    </a:cubicBezTo>
                    <a:cubicBezTo>
                      <a:pt x="21" y="20"/>
                      <a:pt x="21" y="20"/>
                      <a:pt x="21" y="20"/>
                    </a:cubicBezTo>
                    <a:cubicBezTo>
                      <a:pt x="21" y="20"/>
                      <a:pt x="21" y="20"/>
                      <a:pt x="21" y="20"/>
                    </a:cubicBezTo>
                    <a:cubicBezTo>
                      <a:pt x="21" y="20"/>
                      <a:pt x="21" y="20"/>
                      <a:pt x="21" y="19"/>
                    </a:cubicBezTo>
                    <a:close/>
                    <a:moveTo>
                      <a:pt x="22" y="21"/>
                    </a:moveTo>
                    <a:cubicBezTo>
                      <a:pt x="22" y="21"/>
                      <a:pt x="22" y="21"/>
                      <a:pt x="22" y="21"/>
                    </a:cubicBezTo>
                    <a:cubicBezTo>
                      <a:pt x="22" y="21"/>
                      <a:pt x="22" y="21"/>
                      <a:pt x="22" y="21"/>
                    </a:cubicBezTo>
                    <a:cubicBezTo>
                      <a:pt x="22" y="21"/>
                      <a:pt x="21" y="21"/>
                      <a:pt x="21" y="21"/>
                    </a:cubicBezTo>
                    <a:cubicBezTo>
                      <a:pt x="21" y="21"/>
                      <a:pt x="21" y="21"/>
                      <a:pt x="22" y="21"/>
                    </a:cubicBezTo>
                    <a:close/>
                    <a:moveTo>
                      <a:pt x="22" y="21"/>
                    </a:moveTo>
                    <a:cubicBezTo>
                      <a:pt x="22" y="22"/>
                      <a:pt x="22" y="22"/>
                      <a:pt x="22" y="22"/>
                    </a:cubicBezTo>
                    <a:cubicBezTo>
                      <a:pt x="22" y="21"/>
                      <a:pt x="22" y="21"/>
                      <a:pt x="22" y="21"/>
                    </a:cubicBezTo>
                    <a:cubicBezTo>
                      <a:pt x="22" y="21"/>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1"/>
                      <a:pt x="21" y="21"/>
                      <a:pt x="21" y="21"/>
                    </a:cubicBezTo>
                    <a:cubicBezTo>
                      <a:pt x="21" y="21"/>
                      <a:pt x="22" y="21"/>
                      <a:pt x="22" y="21"/>
                    </a:cubicBezTo>
                    <a:close/>
                    <a:moveTo>
                      <a:pt x="20" y="21"/>
                    </a:moveTo>
                    <a:cubicBezTo>
                      <a:pt x="20" y="21"/>
                      <a:pt x="20" y="22"/>
                      <a:pt x="20" y="22"/>
                    </a:cubicBezTo>
                    <a:cubicBezTo>
                      <a:pt x="20" y="21"/>
                      <a:pt x="20" y="21"/>
                      <a:pt x="20" y="21"/>
                    </a:cubicBezTo>
                    <a:cubicBezTo>
                      <a:pt x="20" y="21"/>
                      <a:pt x="20" y="21"/>
                      <a:pt x="20" y="21"/>
                    </a:cubicBezTo>
                    <a:cubicBezTo>
                      <a:pt x="20" y="21"/>
                      <a:pt x="20" y="21"/>
                      <a:pt x="20" y="21"/>
                    </a:cubicBezTo>
                    <a:cubicBezTo>
                      <a:pt x="20" y="21"/>
                      <a:pt x="20" y="21"/>
                      <a:pt x="20" y="20"/>
                    </a:cubicBezTo>
                    <a:cubicBezTo>
                      <a:pt x="19" y="20"/>
                      <a:pt x="19" y="20"/>
                      <a:pt x="19" y="20"/>
                    </a:cubicBezTo>
                    <a:cubicBezTo>
                      <a:pt x="19" y="20"/>
                      <a:pt x="19" y="20"/>
                      <a:pt x="19" y="20"/>
                    </a:cubicBezTo>
                    <a:cubicBezTo>
                      <a:pt x="19" y="20"/>
                      <a:pt x="19" y="20"/>
                      <a:pt x="19" y="20"/>
                    </a:cubicBezTo>
                    <a:cubicBezTo>
                      <a:pt x="19" y="20"/>
                      <a:pt x="19" y="20"/>
                      <a:pt x="19" y="20"/>
                    </a:cubicBezTo>
                    <a:cubicBezTo>
                      <a:pt x="18" y="21"/>
                      <a:pt x="18" y="20"/>
                      <a:pt x="17" y="21"/>
                    </a:cubicBezTo>
                    <a:cubicBezTo>
                      <a:pt x="18" y="20"/>
                      <a:pt x="18" y="20"/>
                      <a:pt x="18" y="20"/>
                    </a:cubicBezTo>
                    <a:cubicBezTo>
                      <a:pt x="18" y="20"/>
                      <a:pt x="18" y="20"/>
                      <a:pt x="18" y="20"/>
                    </a:cubicBezTo>
                    <a:cubicBezTo>
                      <a:pt x="17" y="20"/>
                      <a:pt x="18" y="20"/>
                      <a:pt x="18" y="20"/>
                    </a:cubicBezTo>
                    <a:cubicBezTo>
                      <a:pt x="18" y="20"/>
                      <a:pt x="18" y="20"/>
                      <a:pt x="18" y="20"/>
                    </a:cubicBezTo>
                    <a:cubicBezTo>
                      <a:pt x="18" y="20"/>
                      <a:pt x="18" y="20"/>
                      <a:pt x="18" y="20"/>
                    </a:cubicBezTo>
                    <a:cubicBezTo>
                      <a:pt x="18" y="20"/>
                      <a:pt x="18" y="19"/>
                      <a:pt x="18" y="19"/>
                    </a:cubicBezTo>
                    <a:cubicBezTo>
                      <a:pt x="18" y="19"/>
                      <a:pt x="18" y="19"/>
                      <a:pt x="18" y="19"/>
                    </a:cubicBezTo>
                    <a:cubicBezTo>
                      <a:pt x="18" y="20"/>
                      <a:pt x="18" y="20"/>
                      <a:pt x="18" y="20"/>
                    </a:cubicBezTo>
                    <a:cubicBezTo>
                      <a:pt x="18" y="20"/>
                      <a:pt x="17" y="20"/>
                      <a:pt x="17" y="20"/>
                    </a:cubicBezTo>
                    <a:cubicBezTo>
                      <a:pt x="18" y="19"/>
                      <a:pt x="18" y="19"/>
                      <a:pt x="18" y="19"/>
                    </a:cubicBezTo>
                    <a:cubicBezTo>
                      <a:pt x="18" y="19"/>
                      <a:pt x="17" y="19"/>
                      <a:pt x="17" y="19"/>
                    </a:cubicBezTo>
                    <a:cubicBezTo>
                      <a:pt x="18" y="19"/>
                      <a:pt x="18" y="19"/>
                      <a:pt x="18" y="19"/>
                    </a:cubicBezTo>
                    <a:cubicBezTo>
                      <a:pt x="18" y="19"/>
                      <a:pt x="18" y="19"/>
                      <a:pt x="18" y="19"/>
                    </a:cubicBezTo>
                    <a:cubicBezTo>
                      <a:pt x="19" y="18"/>
                      <a:pt x="19" y="18"/>
                      <a:pt x="19" y="18"/>
                    </a:cubicBezTo>
                    <a:cubicBezTo>
                      <a:pt x="19" y="18"/>
                      <a:pt x="19" y="18"/>
                      <a:pt x="20" y="18"/>
                    </a:cubicBezTo>
                    <a:cubicBezTo>
                      <a:pt x="20" y="18"/>
                      <a:pt x="20" y="18"/>
                      <a:pt x="20" y="18"/>
                    </a:cubicBezTo>
                    <a:cubicBezTo>
                      <a:pt x="19" y="18"/>
                      <a:pt x="19" y="18"/>
                      <a:pt x="19" y="18"/>
                    </a:cubicBezTo>
                    <a:cubicBezTo>
                      <a:pt x="19" y="18"/>
                      <a:pt x="19" y="18"/>
                      <a:pt x="20" y="18"/>
                    </a:cubicBezTo>
                    <a:cubicBezTo>
                      <a:pt x="19" y="19"/>
                      <a:pt x="19" y="20"/>
                      <a:pt x="19" y="20"/>
                    </a:cubicBezTo>
                    <a:cubicBezTo>
                      <a:pt x="19" y="20"/>
                      <a:pt x="19" y="20"/>
                      <a:pt x="19" y="20"/>
                    </a:cubicBezTo>
                    <a:cubicBezTo>
                      <a:pt x="19" y="19"/>
                      <a:pt x="19" y="19"/>
                      <a:pt x="19" y="19"/>
                    </a:cubicBezTo>
                    <a:cubicBezTo>
                      <a:pt x="20" y="18"/>
                      <a:pt x="19" y="21"/>
                      <a:pt x="20" y="19"/>
                    </a:cubicBezTo>
                    <a:cubicBezTo>
                      <a:pt x="20" y="19"/>
                      <a:pt x="20" y="19"/>
                      <a:pt x="20" y="19"/>
                    </a:cubicBezTo>
                    <a:cubicBezTo>
                      <a:pt x="20" y="19"/>
                      <a:pt x="20" y="19"/>
                      <a:pt x="20" y="19"/>
                    </a:cubicBezTo>
                    <a:cubicBezTo>
                      <a:pt x="20" y="20"/>
                      <a:pt x="19" y="20"/>
                      <a:pt x="19" y="20"/>
                    </a:cubicBezTo>
                    <a:cubicBezTo>
                      <a:pt x="19" y="20"/>
                      <a:pt x="19" y="20"/>
                      <a:pt x="20" y="20"/>
                    </a:cubicBezTo>
                    <a:cubicBezTo>
                      <a:pt x="20" y="20"/>
                      <a:pt x="20" y="19"/>
                      <a:pt x="20" y="19"/>
                    </a:cubicBezTo>
                    <a:cubicBezTo>
                      <a:pt x="21" y="19"/>
                      <a:pt x="21" y="19"/>
                      <a:pt x="21" y="19"/>
                    </a:cubicBezTo>
                    <a:cubicBezTo>
                      <a:pt x="21" y="19"/>
                      <a:pt x="21" y="19"/>
                      <a:pt x="21" y="19"/>
                    </a:cubicBezTo>
                    <a:cubicBezTo>
                      <a:pt x="20" y="19"/>
                      <a:pt x="20" y="19"/>
                      <a:pt x="20" y="19"/>
                    </a:cubicBezTo>
                    <a:cubicBezTo>
                      <a:pt x="21" y="19"/>
                      <a:pt x="21" y="19"/>
                      <a:pt x="21" y="19"/>
                    </a:cubicBezTo>
                    <a:cubicBezTo>
                      <a:pt x="21" y="19"/>
                      <a:pt x="20" y="20"/>
                      <a:pt x="20" y="20"/>
                    </a:cubicBezTo>
                    <a:cubicBezTo>
                      <a:pt x="20" y="20"/>
                      <a:pt x="20" y="20"/>
                      <a:pt x="20" y="20"/>
                    </a:cubicBezTo>
                    <a:cubicBezTo>
                      <a:pt x="20" y="20"/>
                      <a:pt x="20" y="20"/>
                      <a:pt x="20" y="20"/>
                    </a:cubicBezTo>
                    <a:cubicBezTo>
                      <a:pt x="20" y="20"/>
                      <a:pt x="20" y="21"/>
                      <a:pt x="20" y="21"/>
                    </a:cubicBezTo>
                    <a:cubicBezTo>
                      <a:pt x="21" y="21"/>
                      <a:pt x="21" y="21"/>
                      <a:pt x="21" y="21"/>
                    </a:cubicBezTo>
                    <a:cubicBezTo>
                      <a:pt x="21" y="21"/>
                      <a:pt x="21" y="21"/>
                      <a:pt x="21" y="21"/>
                    </a:cubicBezTo>
                    <a:cubicBezTo>
                      <a:pt x="21" y="21"/>
                      <a:pt x="21" y="21"/>
                      <a:pt x="20" y="21"/>
                    </a:cubicBezTo>
                    <a:close/>
                    <a:moveTo>
                      <a:pt x="18" y="18"/>
                    </a:moveTo>
                    <a:cubicBezTo>
                      <a:pt x="19" y="18"/>
                      <a:pt x="19" y="18"/>
                      <a:pt x="18" y="18"/>
                    </a:cubicBezTo>
                    <a:cubicBezTo>
                      <a:pt x="19" y="18"/>
                      <a:pt x="19"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lose/>
                    <a:moveTo>
                      <a:pt x="19" y="18"/>
                    </a:moveTo>
                    <a:cubicBezTo>
                      <a:pt x="19" y="18"/>
                      <a:pt x="19" y="18"/>
                      <a:pt x="19" y="18"/>
                    </a:cubicBezTo>
                    <a:cubicBezTo>
                      <a:pt x="19" y="18"/>
                      <a:pt x="19" y="18"/>
                      <a:pt x="19" y="18"/>
                    </a:cubicBezTo>
                    <a:cubicBezTo>
                      <a:pt x="19" y="18"/>
                      <a:pt x="19" y="18"/>
                      <a:pt x="19" y="18"/>
                    </a:cubicBezTo>
                    <a:close/>
                    <a:moveTo>
                      <a:pt x="19" y="18"/>
                    </a:moveTo>
                    <a:cubicBezTo>
                      <a:pt x="19" y="18"/>
                      <a:pt x="19" y="18"/>
                      <a:pt x="19" y="18"/>
                    </a:cubicBezTo>
                    <a:cubicBezTo>
                      <a:pt x="19" y="18"/>
                      <a:pt x="18" y="18"/>
                      <a:pt x="18" y="18"/>
                    </a:cubicBezTo>
                    <a:cubicBezTo>
                      <a:pt x="18" y="18"/>
                      <a:pt x="19" y="18"/>
                      <a:pt x="19" y="18"/>
                    </a:cubicBezTo>
                    <a:close/>
                    <a:moveTo>
                      <a:pt x="19" y="18"/>
                    </a:moveTo>
                    <a:cubicBezTo>
                      <a:pt x="19" y="18"/>
                      <a:pt x="19" y="18"/>
                      <a:pt x="19" y="18"/>
                    </a:cubicBezTo>
                    <a:cubicBezTo>
                      <a:pt x="19" y="18"/>
                      <a:pt x="20" y="18"/>
                      <a:pt x="19" y="18"/>
                    </a:cubicBezTo>
                    <a:cubicBezTo>
                      <a:pt x="19" y="18"/>
                      <a:pt x="19" y="18"/>
                      <a:pt x="19" y="18"/>
                    </a:cubicBezTo>
                    <a:close/>
                    <a:moveTo>
                      <a:pt x="19" y="18"/>
                    </a:moveTo>
                    <a:cubicBezTo>
                      <a:pt x="19" y="18"/>
                      <a:pt x="19" y="18"/>
                      <a:pt x="19" y="18"/>
                    </a:cubicBezTo>
                    <a:cubicBezTo>
                      <a:pt x="19" y="18"/>
                      <a:pt x="19" y="18"/>
                      <a:pt x="19" y="18"/>
                    </a:cubicBezTo>
                    <a:cubicBezTo>
                      <a:pt x="19" y="18"/>
                      <a:pt x="19" y="18"/>
                      <a:pt x="19" y="18"/>
                    </a:cubicBezTo>
                    <a:cubicBezTo>
                      <a:pt x="19" y="18"/>
                      <a:pt x="20" y="18"/>
                      <a:pt x="19" y="18"/>
                    </a:cubicBezTo>
                    <a:close/>
                    <a:moveTo>
                      <a:pt x="20" y="18"/>
                    </a:moveTo>
                    <a:cubicBezTo>
                      <a:pt x="20" y="18"/>
                      <a:pt x="20" y="19"/>
                      <a:pt x="20" y="19"/>
                    </a:cubicBezTo>
                    <a:cubicBezTo>
                      <a:pt x="20" y="19"/>
                      <a:pt x="20" y="19"/>
                      <a:pt x="20" y="19"/>
                    </a:cubicBezTo>
                    <a:cubicBezTo>
                      <a:pt x="20" y="18"/>
                      <a:pt x="20" y="18"/>
                      <a:pt x="20" y="18"/>
                    </a:cubicBezTo>
                    <a:cubicBezTo>
                      <a:pt x="20" y="18"/>
                      <a:pt x="20" y="18"/>
                      <a:pt x="20" y="18"/>
                    </a:cubicBezTo>
                    <a:close/>
                    <a:moveTo>
                      <a:pt x="20" y="18"/>
                    </a:moveTo>
                    <a:cubicBezTo>
                      <a:pt x="20" y="18"/>
                      <a:pt x="20" y="18"/>
                      <a:pt x="20" y="18"/>
                    </a:cubicBezTo>
                    <a:cubicBezTo>
                      <a:pt x="20" y="18"/>
                      <a:pt x="20" y="18"/>
                      <a:pt x="20" y="18"/>
                    </a:cubicBezTo>
                    <a:cubicBezTo>
                      <a:pt x="20" y="18"/>
                      <a:pt x="20" y="18"/>
                      <a:pt x="20" y="18"/>
                    </a:cubicBezTo>
                    <a:close/>
                    <a:moveTo>
                      <a:pt x="21" y="19"/>
                    </a:moveTo>
                    <a:cubicBezTo>
                      <a:pt x="21" y="19"/>
                      <a:pt x="21" y="19"/>
                      <a:pt x="21" y="19"/>
                    </a:cubicBezTo>
                    <a:cubicBezTo>
                      <a:pt x="20" y="19"/>
                      <a:pt x="20" y="19"/>
                      <a:pt x="20" y="19"/>
                    </a:cubicBezTo>
                    <a:cubicBezTo>
                      <a:pt x="20" y="19"/>
                      <a:pt x="20" y="19"/>
                      <a:pt x="20" y="18"/>
                    </a:cubicBezTo>
                    <a:cubicBezTo>
                      <a:pt x="20" y="19"/>
                      <a:pt x="20" y="19"/>
                      <a:pt x="21" y="19"/>
                    </a:cubicBezTo>
                    <a:close/>
                    <a:moveTo>
                      <a:pt x="20" y="18"/>
                    </a:moveTo>
                    <a:cubicBezTo>
                      <a:pt x="20" y="19"/>
                      <a:pt x="20" y="19"/>
                      <a:pt x="21" y="19"/>
                    </a:cubicBezTo>
                    <a:cubicBezTo>
                      <a:pt x="21" y="19"/>
                      <a:pt x="21" y="19"/>
                      <a:pt x="21" y="19"/>
                    </a:cubicBezTo>
                    <a:cubicBezTo>
                      <a:pt x="20" y="19"/>
                      <a:pt x="20" y="18"/>
                      <a:pt x="20" y="18"/>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0" y="18"/>
                    </a:moveTo>
                    <a:cubicBezTo>
                      <a:pt x="20" y="18"/>
                      <a:pt x="20" y="18"/>
                      <a:pt x="20" y="18"/>
                    </a:cubicBezTo>
                    <a:cubicBezTo>
                      <a:pt x="20" y="18"/>
                      <a:pt x="20" y="18"/>
                      <a:pt x="21" y="19"/>
                    </a:cubicBezTo>
                    <a:lnTo>
                      <a:pt x="20" y="18"/>
                    </a:lnTo>
                    <a:close/>
                    <a:moveTo>
                      <a:pt x="19" y="18"/>
                    </a:moveTo>
                    <a:cubicBezTo>
                      <a:pt x="20" y="17"/>
                      <a:pt x="20" y="17"/>
                      <a:pt x="20" y="17"/>
                    </a:cubicBezTo>
                    <a:cubicBezTo>
                      <a:pt x="19" y="18"/>
                      <a:pt x="19" y="18"/>
                      <a:pt x="19" y="18"/>
                    </a:cubicBezTo>
                    <a:cubicBezTo>
                      <a:pt x="19" y="18"/>
                      <a:pt x="19" y="18"/>
                      <a:pt x="19" y="18"/>
                    </a:cubicBezTo>
                    <a:close/>
                    <a:moveTo>
                      <a:pt x="19" y="18"/>
                    </a:moveTo>
                    <a:cubicBezTo>
                      <a:pt x="20" y="18"/>
                      <a:pt x="20" y="18"/>
                      <a:pt x="20" y="18"/>
                    </a:cubicBezTo>
                    <a:cubicBezTo>
                      <a:pt x="20" y="18"/>
                      <a:pt x="19" y="18"/>
                      <a:pt x="19" y="18"/>
                    </a:cubicBezTo>
                    <a:cubicBezTo>
                      <a:pt x="19" y="18"/>
                      <a:pt x="19" y="18"/>
                      <a:pt x="19" y="18"/>
                    </a:cubicBezTo>
                    <a:close/>
                    <a:moveTo>
                      <a:pt x="18" y="18"/>
                    </a:moveTo>
                    <a:cubicBezTo>
                      <a:pt x="19" y="18"/>
                      <a:pt x="19" y="18"/>
                      <a:pt x="19" y="18"/>
                    </a:cubicBezTo>
                    <a:cubicBezTo>
                      <a:pt x="19" y="18"/>
                      <a:pt x="19" y="18"/>
                      <a:pt x="19" y="18"/>
                    </a:cubicBezTo>
                    <a:cubicBezTo>
                      <a:pt x="18" y="18"/>
                      <a:pt x="18" y="18"/>
                      <a:pt x="18" y="18"/>
                    </a:cubicBezTo>
                    <a:close/>
                    <a:moveTo>
                      <a:pt x="18" y="18"/>
                    </a:moveTo>
                    <a:cubicBezTo>
                      <a:pt x="18" y="18"/>
                      <a:pt x="18" y="18"/>
                      <a:pt x="18" y="18"/>
                    </a:cubicBezTo>
                    <a:cubicBezTo>
                      <a:pt x="19" y="18"/>
                      <a:pt x="19" y="18"/>
                      <a:pt x="19" y="18"/>
                    </a:cubicBezTo>
                    <a:cubicBezTo>
                      <a:pt x="19" y="18"/>
                      <a:pt x="19" y="18"/>
                      <a:pt x="19" y="18"/>
                    </a:cubicBezTo>
                    <a:cubicBezTo>
                      <a:pt x="19"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7" y="18"/>
                      <a:pt x="17" y="18"/>
                      <a:pt x="17" y="18"/>
                    </a:cubicBezTo>
                    <a:cubicBezTo>
                      <a:pt x="17" y="18"/>
                      <a:pt x="18" y="18"/>
                      <a:pt x="18" y="18"/>
                    </a:cubicBezTo>
                    <a:cubicBezTo>
                      <a:pt x="18" y="18"/>
                      <a:pt x="18" y="18"/>
                      <a:pt x="18" y="18"/>
                    </a:cubicBezTo>
                    <a:cubicBezTo>
                      <a:pt x="16" y="19"/>
                      <a:pt x="18" y="18"/>
                      <a:pt x="16" y="18"/>
                    </a:cubicBezTo>
                    <a:cubicBezTo>
                      <a:pt x="18" y="18"/>
                      <a:pt x="16" y="18"/>
                      <a:pt x="18" y="18"/>
                    </a:cubicBezTo>
                    <a:cubicBezTo>
                      <a:pt x="18" y="18"/>
                      <a:pt x="18" y="18"/>
                      <a:pt x="18" y="18"/>
                    </a:cubicBezTo>
                    <a:cubicBezTo>
                      <a:pt x="18" y="18"/>
                      <a:pt x="18" y="18"/>
                      <a:pt x="18" y="18"/>
                    </a:cubicBezTo>
                    <a:cubicBezTo>
                      <a:pt x="18" y="18"/>
                      <a:pt x="18" y="18"/>
                      <a:pt x="18" y="18"/>
                    </a:cubicBezTo>
                    <a:cubicBezTo>
                      <a:pt x="16" y="18"/>
                      <a:pt x="17" y="18"/>
                      <a:pt x="18" y="18"/>
                    </a:cubicBezTo>
                    <a:cubicBezTo>
                      <a:pt x="18" y="18"/>
                      <a:pt x="18" y="18"/>
                      <a:pt x="18" y="18"/>
                    </a:cubicBezTo>
                    <a:cubicBezTo>
                      <a:pt x="17" y="18"/>
                      <a:pt x="18" y="18"/>
                      <a:pt x="17" y="18"/>
                    </a:cubicBezTo>
                    <a:cubicBezTo>
                      <a:pt x="17" y="18"/>
                      <a:pt x="17" y="18"/>
                      <a:pt x="17" y="18"/>
                    </a:cubicBezTo>
                    <a:cubicBezTo>
                      <a:pt x="15" y="18"/>
                      <a:pt x="15" y="18"/>
                      <a:pt x="15" y="18"/>
                    </a:cubicBezTo>
                    <a:cubicBezTo>
                      <a:pt x="15" y="18"/>
                      <a:pt x="17" y="18"/>
                      <a:pt x="18" y="18"/>
                    </a:cubicBezTo>
                    <a:cubicBezTo>
                      <a:pt x="17" y="18"/>
                      <a:pt x="17"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7" y="18"/>
                      <a:pt x="17" y="18"/>
                      <a:pt x="17" y="19"/>
                    </a:cubicBezTo>
                    <a:cubicBezTo>
                      <a:pt x="16" y="19"/>
                      <a:pt x="17" y="18"/>
                      <a:pt x="18" y="18"/>
                    </a:cubicBezTo>
                    <a:cubicBezTo>
                      <a:pt x="16" y="19"/>
                      <a:pt x="17" y="18"/>
                      <a:pt x="16" y="19"/>
                    </a:cubicBezTo>
                    <a:cubicBezTo>
                      <a:pt x="16" y="19"/>
                      <a:pt x="17" y="19"/>
                      <a:pt x="17" y="19"/>
                    </a:cubicBezTo>
                    <a:cubicBezTo>
                      <a:pt x="17" y="19"/>
                      <a:pt x="19" y="18"/>
                      <a:pt x="17" y="19"/>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9" y="18"/>
                    </a:cubicBezTo>
                    <a:cubicBezTo>
                      <a:pt x="18" y="18"/>
                      <a:pt x="18" y="19"/>
                      <a:pt x="18"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6" y="19"/>
                      <a:pt x="16" y="19"/>
                    </a:cubicBezTo>
                    <a:cubicBezTo>
                      <a:pt x="16" y="19"/>
                      <a:pt x="16" y="19"/>
                      <a:pt x="16" y="19"/>
                    </a:cubicBezTo>
                    <a:cubicBezTo>
                      <a:pt x="16" y="19"/>
                      <a:pt x="16" y="19"/>
                      <a:pt x="16" y="19"/>
                    </a:cubicBezTo>
                    <a:cubicBezTo>
                      <a:pt x="16" y="19"/>
                      <a:pt x="15" y="18"/>
                      <a:pt x="15" y="18"/>
                    </a:cubicBezTo>
                    <a:cubicBezTo>
                      <a:pt x="16" y="18"/>
                      <a:pt x="16" y="18"/>
                      <a:pt x="16" y="19"/>
                    </a:cubicBezTo>
                    <a:cubicBezTo>
                      <a:pt x="18" y="18"/>
                      <a:pt x="15" y="19"/>
                      <a:pt x="18" y="18"/>
                    </a:cubicBezTo>
                    <a:close/>
                    <a:moveTo>
                      <a:pt x="17" y="24"/>
                    </a:moveTo>
                    <a:cubicBezTo>
                      <a:pt x="17" y="24"/>
                      <a:pt x="17" y="24"/>
                      <a:pt x="17" y="24"/>
                    </a:cubicBezTo>
                    <a:cubicBezTo>
                      <a:pt x="17" y="24"/>
                      <a:pt x="16" y="24"/>
                      <a:pt x="16" y="24"/>
                    </a:cubicBezTo>
                    <a:cubicBezTo>
                      <a:pt x="16" y="24"/>
                      <a:pt x="15" y="24"/>
                      <a:pt x="15" y="23"/>
                    </a:cubicBezTo>
                    <a:cubicBezTo>
                      <a:pt x="16" y="23"/>
                      <a:pt x="16" y="24"/>
                      <a:pt x="17" y="24"/>
                    </a:cubicBezTo>
                    <a:close/>
                    <a:moveTo>
                      <a:pt x="15" y="26"/>
                    </a:moveTo>
                    <a:cubicBezTo>
                      <a:pt x="15" y="26"/>
                      <a:pt x="15" y="26"/>
                      <a:pt x="15"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5" y="26"/>
                      <a:pt x="15" y="26"/>
                      <a:pt x="15" y="27"/>
                    </a:cubicBezTo>
                    <a:cubicBezTo>
                      <a:pt x="15" y="26"/>
                      <a:pt x="15" y="26"/>
                      <a:pt x="15" y="26"/>
                    </a:cubicBezTo>
                    <a:cubicBezTo>
                      <a:pt x="15" y="26"/>
                      <a:pt x="15" y="26"/>
                      <a:pt x="15" y="26"/>
                    </a:cubicBezTo>
                    <a:close/>
                    <a:moveTo>
                      <a:pt x="15" y="26"/>
                    </a:moveTo>
                    <a:cubicBezTo>
                      <a:pt x="14" y="27"/>
                      <a:pt x="15" y="26"/>
                      <a:pt x="14" y="27"/>
                    </a:cubicBezTo>
                    <a:cubicBezTo>
                      <a:pt x="14" y="27"/>
                      <a:pt x="14" y="27"/>
                      <a:pt x="14" y="26"/>
                    </a:cubicBezTo>
                    <a:cubicBezTo>
                      <a:pt x="14" y="26"/>
                      <a:pt x="15" y="26"/>
                      <a:pt x="15" y="26"/>
                    </a:cubicBezTo>
                    <a:close/>
                    <a:moveTo>
                      <a:pt x="15" y="29"/>
                    </a:moveTo>
                    <a:cubicBezTo>
                      <a:pt x="14" y="30"/>
                      <a:pt x="14" y="30"/>
                      <a:pt x="14" y="29"/>
                    </a:cubicBezTo>
                    <a:cubicBezTo>
                      <a:pt x="14" y="29"/>
                      <a:pt x="14" y="29"/>
                      <a:pt x="15" y="29"/>
                    </a:cubicBezTo>
                    <a:close/>
                    <a:moveTo>
                      <a:pt x="13" y="28"/>
                    </a:moveTo>
                    <a:cubicBezTo>
                      <a:pt x="13" y="28"/>
                      <a:pt x="13" y="27"/>
                      <a:pt x="13" y="27"/>
                    </a:cubicBezTo>
                    <a:cubicBezTo>
                      <a:pt x="13" y="27"/>
                      <a:pt x="13" y="28"/>
                      <a:pt x="13" y="28"/>
                    </a:cubicBezTo>
                    <a:cubicBezTo>
                      <a:pt x="13" y="28"/>
                      <a:pt x="13" y="28"/>
                      <a:pt x="13" y="28"/>
                    </a:cubicBezTo>
                    <a:cubicBezTo>
                      <a:pt x="13" y="28"/>
                      <a:pt x="12" y="28"/>
                      <a:pt x="12" y="29"/>
                    </a:cubicBezTo>
                    <a:lnTo>
                      <a:pt x="1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4" name="chenying0907 287"/>
              <p:cNvSpPr/>
              <p:nvPr/>
            </p:nvSpPr>
            <p:spPr bwMode="auto">
              <a:xfrm>
                <a:off x="3608" y="1908"/>
                <a:ext cx="4" cy="6"/>
              </a:xfrm>
              <a:custGeom>
                <a:avLst/>
                <a:gdLst>
                  <a:gd name="T0" fmla="*/ 1 w 2"/>
                  <a:gd name="T1" fmla="*/ 0 h 3"/>
                  <a:gd name="T2" fmla="*/ 0 w 2"/>
                  <a:gd name="T3" fmla="*/ 2 h 3"/>
                  <a:gd name="T4" fmla="*/ 1 w 2"/>
                  <a:gd name="T5" fmla="*/ 3 h 3"/>
                  <a:gd name="T6" fmla="*/ 1 w 2"/>
                  <a:gd name="T7" fmla="*/ 0 h 3"/>
                </a:gdLst>
                <a:ahLst/>
                <a:cxnLst>
                  <a:cxn ang="0">
                    <a:pos x="T0" y="T1"/>
                  </a:cxn>
                  <a:cxn ang="0">
                    <a:pos x="T2" y="T3"/>
                  </a:cxn>
                  <a:cxn ang="0">
                    <a:pos x="T4" y="T5"/>
                  </a:cxn>
                  <a:cxn ang="0">
                    <a:pos x="T6" y="T7"/>
                  </a:cxn>
                </a:cxnLst>
                <a:rect l="0" t="0" r="r" b="b"/>
                <a:pathLst>
                  <a:path w="2" h="3">
                    <a:moveTo>
                      <a:pt x="1" y="0"/>
                    </a:moveTo>
                    <a:cubicBezTo>
                      <a:pt x="1" y="0"/>
                      <a:pt x="0" y="1"/>
                      <a:pt x="0" y="2"/>
                    </a:cubicBezTo>
                    <a:cubicBezTo>
                      <a:pt x="1" y="2"/>
                      <a:pt x="1" y="2"/>
                      <a:pt x="1" y="3"/>
                    </a:cubicBezTo>
                    <a:cubicBezTo>
                      <a:pt x="2" y="2"/>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5" name="chenying0907 288"/>
              <p:cNvSpPr/>
              <p:nvPr/>
            </p:nvSpPr>
            <p:spPr bwMode="auto">
              <a:xfrm>
                <a:off x="4113" y="1587"/>
                <a:ext cx="4" cy="5"/>
              </a:xfrm>
              <a:custGeom>
                <a:avLst/>
                <a:gdLst>
                  <a:gd name="T0" fmla="*/ 0 w 2"/>
                  <a:gd name="T1" fmla="*/ 2 h 2"/>
                  <a:gd name="T2" fmla="*/ 2 w 2"/>
                  <a:gd name="T3" fmla="*/ 2 h 2"/>
                  <a:gd name="T4" fmla="*/ 0 w 2"/>
                  <a:gd name="T5" fmla="*/ 2 h 2"/>
                </a:gdLst>
                <a:ahLst/>
                <a:cxnLst>
                  <a:cxn ang="0">
                    <a:pos x="T0" y="T1"/>
                  </a:cxn>
                  <a:cxn ang="0">
                    <a:pos x="T2" y="T3"/>
                  </a:cxn>
                  <a:cxn ang="0">
                    <a:pos x="T4" y="T5"/>
                  </a:cxn>
                </a:cxnLst>
                <a:rect l="0" t="0" r="r" b="b"/>
                <a:pathLst>
                  <a:path w="2" h="2">
                    <a:moveTo>
                      <a:pt x="0" y="2"/>
                    </a:moveTo>
                    <a:cubicBezTo>
                      <a:pt x="1" y="2"/>
                      <a:pt x="1" y="2"/>
                      <a:pt x="2" y="2"/>
                    </a:cubicBezTo>
                    <a:cubicBezTo>
                      <a:pt x="0" y="0"/>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6" name="chenying0907 289"/>
              <p:cNvSpPr/>
              <p:nvPr/>
            </p:nvSpPr>
            <p:spPr bwMode="auto">
              <a:xfrm>
                <a:off x="3593" y="182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7" name="chenying0907 290"/>
              <p:cNvSpPr/>
              <p:nvPr/>
            </p:nvSpPr>
            <p:spPr bwMode="auto">
              <a:xfrm>
                <a:off x="4251" y="1730"/>
                <a:ext cx="4" cy="4"/>
              </a:xfrm>
              <a:custGeom>
                <a:avLst/>
                <a:gdLst>
                  <a:gd name="T0" fmla="*/ 0 w 4"/>
                  <a:gd name="T1" fmla="*/ 2 h 4"/>
                  <a:gd name="T2" fmla="*/ 2 w 4"/>
                  <a:gd name="T3" fmla="*/ 4 h 4"/>
                  <a:gd name="T4" fmla="*/ 4 w 4"/>
                  <a:gd name="T5" fmla="*/ 0 h 4"/>
                  <a:gd name="T6" fmla="*/ 0 w 4"/>
                  <a:gd name="T7" fmla="*/ 2 h 4"/>
                </a:gdLst>
                <a:ahLst/>
                <a:cxnLst>
                  <a:cxn ang="0">
                    <a:pos x="T0" y="T1"/>
                  </a:cxn>
                  <a:cxn ang="0">
                    <a:pos x="T2" y="T3"/>
                  </a:cxn>
                  <a:cxn ang="0">
                    <a:pos x="T4" y="T5"/>
                  </a:cxn>
                  <a:cxn ang="0">
                    <a:pos x="T6" y="T7"/>
                  </a:cxn>
                </a:cxnLst>
                <a:rect l="0" t="0" r="r" b="b"/>
                <a:pathLst>
                  <a:path w="4" h="4">
                    <a:moveTo>
                      <a:pt x="0" y="2"/>
                    </a:moveTo>
                    <a:lnTo>
                      <a:pt x="2" y="4"/>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8" name="chenying0907 291"/>
              <p:cNvSpPr/>
              <p:nvPr/>
            </p:nvSpPr>
            <p:spPr bwMode="auto">
              <a:xfrm>
                <a:off x="3980" y="2436"/>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89" name="chenying0907 292"/>
              <p:cNvSpPr/>
              <p:nvPr/>
            </p:nvSpPr>
            <p:spPr bwMode="auto">
              <a:xfrm>
                <a:off x="3980" y="2446"/>
                <a:ext cx="4" cy="5"/>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1"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0" name="chenying0907 293"/>
              <p:cNvSpPr/>
              <p:nvPr/>
            </p:nvSpPr>
            <p:spPr bwMode="auto">
              <a:xfrm>
                <a:off x="4062" y="2253"/>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1" name="chenying0907 294"/>
              <p:cNvSpPr/>
              <p:nvPr/>
            </p:nvSpPr>
            <p:spPr bwMode="auto">
              <a:xfrm>
                <a:off x="4162" y="2200"/>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1" y="2"/>
                      <a:pt x="1" y="1"/>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2" name="chenying0907 295"/>
              <p:cNvSpPr/>
              <p:nvPr/>
            </p:nvSpPr>
            <p:spPr bwMode="auto">
              <a:xfrm>
                <a:off x="4164" y="2139"/>
                <a:ext cx="4" cy="2"/>
              </a:xfrm>
              <a:custGeom>
                <a:avLst/>
                <a:gdLst>
                  <a:gd name="T0" fmla="*/ 4 w 4"/>
                  <a:gd name="T1" fmla="*/ 2 h 2"/>
                  <a:gd name="T2" fmla="*/ 4 w 4"/>
                  <a:gd name="T3" fmla="*/ 0 h 2"/>
                  <a:gd name="T4" fmla="*/ 0 w 4"/>
                  <a:gd name="T5" fmla="*/ 2 h 2"/>
                  <a:gd name="T6" fmla="*/ 4 w 4"/>
                  <a:gd name="T7" fmla="*/ 2 h 2"/>
                </a:gdLst>
                <a:ahLst/>
                <a:cxnLst>
                  <a:cxn ang="0">
                    <a:pos x="T0" y="T1"/>
                  </a:cxn>
                  <a:cxn ang="0">
                    <a:pos x="T2" y="T3"/>
                  </a:cxn>
                  <a:cxn ang="0">
                    <a:pos x="T4" y="T5"/>
                  </a:cxn>
                  <a:cxn ang="0">
                    <a:pos x="T6" y="T7"/>
                  </a:cxn>
                </a:cxnLst>
                <a:rect l="0" t="0" r="r" b="b"/>
                <a:pathLst>
                  <a:path w="4" h="2">
                    <a:moveTo>
                      <a:pt x="4" y="2"/>
                    </a:moveTo>
                    <a:lnTo>
                      <a:pt x="4" y="0"/>
                    </a:lnTo>
                    <a:lnTo>
                      <a:pt x="0" y="2"/>
                    </a:ln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3" name="chenying0907 296"/>
              <p:cNvSpPr/>
              <p:nvPr/>
            </p:nvSpPr>
            <p:spPr bwMode="auto">
              <a:xfrm>
                <a:off x="3606" y="1819"/>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4" name="Oval 297"/>
              <p:cNvSpPr>
                <a:spLocks noChangeArrowheads="1"/>
              </p:cNvSpPr>
              <p:nvPr/>
            </p:nvSpPr>
            <p:spPr bwMode="auto">
              <a:xfrm>
                <a:off x="3598" y="18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5" name="Oval 298"/>
              <p:cNvSpPr>
                <a:spLocks noChangeArrowheads="1"/>
              </p:cNvSpPr>
              <p:nvPr/>
            </p:nvSpPr>
            <p:spPr bwMode="auto">
              <a:xfrm>
                <a:off x="3600" y="18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6" name="chenying0907 299"/>
              <p:cNvSpPr/>
              <p:nvPr/>
            </p:nvSpPr>
            <p:spPr bwMode="auto">
              <a:xfrm>
                <a:off x="3598" y="1817"/>
                <a:ext cx="2" cy="0"/>
              </a:xfrm>
              <a:custGeom>
                <a:avLst/>
                <a:gdLst>
                  <a:gd name="T0" fmla="*/ 0 w 1"/>
                  <a:gd name="T1" fmla="*/ 0 w 1"/>
                  <a:gd name="T2" fmla="*/ 0 w 1"/>
                  <a:gd name="T3" fmla="*/ 0 w 1"/>
                  <a:gd name="T4" fmla="*/ 0 w 1"/>
                  <a:gd name="T5" fmla="*/ 1 w 1"/>
                  <a:gd name="T6" fmla="*/ 1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7" name="Oval 300"/>
              <p:cNvSpPr>
                <a:spLocks noChangeArrowheads="1"/>
              </p:cNvSpPr>
              <p:nvPr/>
            </p:nvSpPr>
            <p:spPr bwMode="auto">
              <a:xfrm>
                <a:off x="3602" y="1819"/>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8" name="chenying0907 301"/>
              <p:cNvSpPr/>
              <p:nvPr/>
            </p:nvSpPr>
            <p:spPr bwMode="auto">
              <a:xfrm>
                <a:off x="3602" y="1817"/>
                <a:ext cx="0" cy="2"/>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99" name="chenying0907 302"/>
              <p:cNvSpPr/>
              <p:nvPr/>
            </p:nvSpPr>
            <p:spPr bwMode="auto">
              <a:xfrm>
                <a:off x="3602" y="181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0" name="Oval 303"/>
              <p:cNvSpPr>
                <a:spLocks noChangeArrowheads="1"/>
              </p:cNvSpPr>
              <p:nvPr/>
            </p:nvSpPr>
            <p:spPr bwMode="auto">
              <a:xfrm>
                <a:off x="3593" y="181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1" name="chenying0907 304"/>
              <p:cNvSpPr/>
              <p:nvPr/>
            </p:nvSpPr>
            <p:spPr bwMode="auto">
              <a:xfrm>
                <a:off x="3598" y="1814"/>
                <a:ext cx="0" cy="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2" name="chenying0907 305"/>
              <p:cNvSpPr/>
              <p:nvPr/>
            </p:nvSpPr>
            <p:spPr bwMode="auto">
              <a:xfrm>
                <a:off x="3598" y="181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3" name="Oval 306"/>
              <p:cNvSpPr>
                <a:spLocks noChangeArrowheads="1"/>
              </p:cNvSpPr>
              <p:nvPr/>
            </p:nvSpPr>
            <p:spPr bwMode="auto">
              <a:xfrm>
                <a:off x="3612" y="1821"/>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4" name="chenying0907 307"/>
              <p:cNvSpPr/>
              <p:nvPr/>
            </p:nvSpPr>
            <p:spPr bwMode="auto">
              <a:xfrm>
                <a:off x="3977" y="2478"/>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5" name="chenying0907 308"/>
              <p:cNvSpPr/>
              <p:nvPr/>
            </p:nvSpPr>
            <p:spPr bwMode="auto">
              <a:xfrm>
                <a:off x="3595" y="1812"/>
                <a:ext cx="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6" name="chenying0907 309"/>
              <p:cNvSpPr/>
              <p:nvPr/>
            </p:nvSpPr>
            <p:spPr bwMode="auto">
              <a:xfrm>
                <a:off x="3598" y="1814"/>
                <a:ext cx="0" cy="3"/>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7" name="chenying0907 310"/>
              <p:cNvSpPr/>
              <p:nvPr/>
            </p:nvSpPr>
            <p:spPr bwMode="auto">
              <a:xfrm>
                <a:off x="3967" y="2491"/>
                <a:ext cx="4" cy="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8" name="chenying0907 311"/>
              <p:cNvSpPr/>
              <p:nvPr/>
            </p:nvSpPr>
            <p:spPr bwMode="auto">
              <a:xfrm>
                <a:off x="3825" y="2268"/>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09" name="chenying0907 312"/>
              <p:cNvSpPr/>
              <p:nvPr/>
            </p:nvSpPr>
            <p:spPr bwMode="auto">
              <a:xfrm>
                <a:off x="3810" y="2268"/>
                <a:ext cx="8" cy="2"/>
              </a:xfrm>
              <a:custGeom>
                <a:avLst/>
                <a:gdLst>
                  <a:gd name="T0" fmla="*/ 4 w 4"/>
                  <a:gd name="T1" fmla="*/ 0 h 1"/>
                  <a:gd name="T2" fmla="*/ 0 w 4"/>
                  <a:gd name="T3" fmla="*/ 0 h 1"/>
                  <a:gd name="T4" fmla="*/ 4 w 4"/>
                  <a:gd name="T5" fmla="*/ 0 h 1"/>
                </a:gdLst>
                <a:ahLst/>
                <a:cxnLst>
                  <a:cxn ang="0">
                    <a:pos x="T0" y="T1"/>
                  </a:cxn>
                  <a:cxn ang="0">
                    <a:pos x="T2" y="T3"/>
                  </a:cxn>
                  <a:cxn ang="0">
                    <a:pos x="T4" y="T5"/>
                  </a:cxn>
                </a:cxnLst>
                <a:rect l="0" t="0" r="r" b="b"/>
                <a:pathLst>
                  <a:path w="4" h="1">
                    <a:moveTo>
                      <a:pt x="4" y="0"/>
                    </a:moveTo>
                    <a:cubicBezTo>
                      <a:pt x="0" y="0"/>
                      <a:pt x="0" y="0"/>
                      <a:pt x="0" y="0"/>
                    </a:cubicBezTo>
                    <a:cubicBezTo>
                      <a:pt x="2" y="1"/>
                      <a:pt x="2"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0" name="chenying0907 313"/>
              <p:cNvSpPr/>
              <p:nvPr/>
            </p:nvSpPr>
            <p:spPr bwMode="auto">
              <a:xfrm>
                <a:off x="3835" y="2275"/>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1" name="chenying0907 314"/>
              <p:cNvSpPr/>
              <p:nvPr/>
            </p:nvSpPr>
            <p:spPr bwMode="auto">
              <a:xfrm>
                <a:off x="3833" y="2268"/>
                <a:ext cx="2" cy="4"/>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0"/>
                      <a:pt x="0" y="1"/>
                    </a:cubicBezTo>
                    <a:cubicBezTo>
                      <a:pt x="1"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2" name="chenying0907 315"/>
              <p:cNvSpPr/>
              <p:nvPr/>
            </p:nvSpPr>
            <p:spPr bwMode="auto">
              <a:xfrm>
                <a:off x="3833" y="2328"/>
                <a:ext cx="9" cy="2"/>
              </a:xfrm>
              <a:custGeom>
                <a:avLst/>
                <a:gdLst>
                  <a:gd name="T0" fmla="*/ 0 w 4"/>
                  <a:gd name="T1" fmla="*/ 1 h 1"/>
                  <a:gd name="T2" fmla="*/ 4 w 4"/>
                  <a:gd name="T3" fmla="*/ 0 h 1"/>
                  <a:gd name="T4" fmla="*/ 4 w 4"/>
                  <a:gd name="T5" fmla="*/ 0 h 1"/>
                  <a:gd name="T6" fmla="*/ 3 w 4"/>
                  <a:gd name="T7" fmla="*/ 0 h 1"/>
                  <a:gd name="T8" fmla="*/ 2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1" y="1"/>
                      <a:pt x="3" y="0"/>
                      <a:pt x="4" y="0"/>
                    </a:cubicBezTo>
                    <a:cubicBezTo>
                      <a:pt x="4" y="0"/>
                      <a:pt x="4" y="0"/>
                      <a:pt x="4" y="0"/>
                    </a:cubicBezTo>
                    <a:cubicBezTo>
                      <a:pt x="4" y="0"/>
                      <a:pt x="3" y="0"/>
                      <a:pt x="3" y="0"/>
                    </a:cubicBezTo>
                    <a:cubicBezTo>
                      <a:pt x="2" y="0"/>
                      <a:pt x="1" y="0"/>
                      <a:pt x="2" y="0"/>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3" name="chenying0907 316"/>
              <p:cNvSpPr/>
              <p:nvPr/>
            </p:nvSpPr>
            <p:spPr bwMode="auto">
              <a:xfrm>
                <a:off x="3837" y="2330"/>
                <a:ext cx="5" cy="2"/>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4" name="chenying0907 317"/>
              <p:cNvSpPr/>
              <p:nvPr/>
            </p:nvSpPr>
            <p:spPr bwMode="auto">
              <a:xfrm>
                <a:off x="3839" y="2328"/>
                <a:ext cx="5" cy="0"/>
              </a:xfrm>
              <a:custGeom>
                <a:avLst/>
                <a:gdLst>
                  <a:gd name="T0" fmla="*/ 1 w 2"/>
                  <a:gd name="T1" fmla="*/ 0 w 2"/>
                  <a:gd name="T2" fmla="*/ 1 w 2"/>
                  <a:gd name="T3" fmla="*/ 1 w 2"/>
                </a:gdLst>
                <a:ahLst/>
                <a:cxnLst>
                  <a:cxn ang="0">
                    <a:pos x="T0" y="0"/>
                  </a:cxn>
                  <a:cxn ang="0">
                    <a:pos x="T1" y="0"/>
                  </a:cxn>
                  <a:cxn ang="0">
                    <a:pos x="T2" y="0"/>
                  </a:cxn>
                  <a:cxn ang="0">
                    <a:pos x="T3" y="0"/>
                  </a:cxn>
                </a:cxnLst>
                <a:rect l="0" t="0" r="r" b="b"/>
                <a:pathLst>
                  <a:path w="2">
                    <a:moveTo>
                      <a:pt x="1" y="0"/>
                    </a:moveTo>
                    <a:cubicBezTo>
                      <a:pt x="1" y="0"/>
                      <a:pt x="0" y="0"/>
                      <a:pt x="0" y="0"/>
                    </a:cubicBezTo>
                    <a:cubicBezTo>
                      <a:pt x="0" y="0"/>
                      <a:pt x="1"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5" name="chenying0907 318"/>
              <p:cNvSpPr/>
              <p:nvPr/>
            </p:nvSpPr>
            <p:spPr bwMode="auto">
              <a:xfrm>
                <a:off x="3827" y="2268"/>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6" name="chenying0907 319"/>
              <p:cNvSpPr/>
              <p:nvPr/>
            </p:nvSpPr>
            <p:spPr bwMode="auto">
              <a:xfrm>
                <a:off x="3729" y="2856"/>
                <a:ext cx="6" cy="4"/>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2" y="1"/>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7" name="chenying0907 320"/>
              <p:cNvSpPr/>
              <p:nvPr/>
            </p:nvSpPr>
            <p:spPr bwMode="auto">
              <a:xfrm>
                <a:off x="3731" y="2854"/>
                <a:ext cx="2" cy="4"/>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8" name="chenying0907 321"/>
              <p:cNvSpPr/>
              <p:nvPr/>
            </p:nvSpPr>
            <p:spPr bwMode="auto">
              <a:xfrm>
                <a:off x="3897" y="2822"/>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19" name="chenying0907 322"/>
              <p:cNvSpPr/>
              <p:nvPr/>
            </p:nvSpPr>
            <p:spPr bwMode="auto">
              <a:xfrm>
                <a:off x="4007" y="2790"/>
                <a:ext cx="2" cy="4"/>
              </a:xfrm>
              <a:custGeom>
                <a:avLst/>
                <a:gdLst>
                  <a:gd name="T0" fmla="*/ 2 w 2"/>
                  <a:gd name="T1" fmla="*/ 4 h 4"/>
                  <a:gd name="T2" fmla="*/ 2 w 2"/>
                  <a:gd name="T3" fmla="*/ 4 h 4"/>
                  <a:gd name="T4" fmla="*/ 0 w 2"/>
                  <a:gd name="T5" fmla="*/ 0 h 4"/>
                  <a:gd name="T6" fmla="*/ 2 w 2"/>
                  <a:gd name="T7" fmla="*/ 4 h 4"/>
                </a:gdLst>
                <a:ahLst/>
                <a:cxnLst>
                  <a:cxn ang="0">
                    <a:pos x="T0" y="T1"/>
                  </a:cxn>
                  <a:cxn ang="0">
                    <a:pos x="T2" y="T3"/>
                  </a:cxn>
                  <a:cxn ang="0">
                    <a:pos x="T4" y="T5"/>
                  </a:cxn>
                  <a:cxn ang="0">
                    <a:pos x="T6" y="T7"/>
                  </a:cxn>
                </a:cxnLst>
                <a:rect l="0" t="0" r="r" b="b"/>
                <a:pathLst>
                  <a:path w="2" h="4">
                    <a:moveTo>
                      <a:pt x="2" y="4"/>
                    </a:moveTo>
                    <a:lnTo>
                      <a:pt x="2" y="4"/>
                    </a:lnTo>
                    <a:lnTo>
                      <a:pt x="0" y="0"/>
                    </a:lnTo>
                    <a:lnTo>
                      <a:pt x="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0" name="chenying0907 323"/>
              <p:cNvSpPr/>
              <p:nvPr/>
            </p:nvSpPr>
            <p:spPr bwMode="auto">
              <a:xfrm>
                <a:off x="3971" y="2813"/>
                <a:ext cx="2" cy="4"/>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1" y="0"/>
                      <a:pt x="0" y="2"/>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1" name="chenying0907 324"/>
              <p:cNvSpPr/>
              <p:nvPr/>
            </p:nvSpPr>
            <p:spPr bwMode="auto">
              <a:xfrm>
                <a:off x="3969" y="2501"/>
                <a:ext cx="2"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2" name="chenying0907 325"/>
              <p:cNvSpPr/>
              <p:nvPr/>
            </p:nvSpPr>
            <p:spPr bwMode="auto">
              <a:xfrm>
                <a:off x="3850" y="28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3" name="chenying0907 326"/>
              <p:cNvSpPr/>
              <p:nvPr/>
            </p:nvSpPr>
            <p:spPr bwMode="auto">
              <a:xfrm>
                <a:off x="3668" y="2060"/>
                <a:ext cx="8" cy="17"/>
              </a:xfrm>
              <a:custGeom>
                <a:avLst/>
                <a:gdLst>
                  <a:gd name="T0" fmla="*/ 4 w 4"/>
                  <a:gd name="T1" fmla="*/ 0 h 8"/>
                  <a:gd name="T2" fmla="*/ 0 w 4"/>
                  <a:gd name="T3" fmla="*/ 6 h 8"/>
                  <a:gd name="T4" fmla="*/ 4 w 4"/>
                  <a:gd name="T5" fmla="*/ 0 h 8"/>
                </a:gdLst>
                <a:ahLst/>
                <a:cxnLst>
                  <a:cxn ang="0">
                    <a:pos x="T0" y="T1"/>
                  </a:cxn>
                  <a:cxn ang="0">
                    <a:pos x="T2" y="T3"/>
                  </a:cxn>
                  <a:cxn ang="0">
                    <a:pos x="T4" y="T5"/>
                  </a:cxn>
                </a:cxnLst>
                <a:rect l="0" t="0" r="r" b="b"/>
                <a:pathLst>
                  <a:path w="4" h="8">
                    <a:moveTo>
                      <a:pt x="4" y="0"/>
                    </a:moveTo>
                    <a:cubicBezTo>
                      <a:pt x="2" y="1"/>
                      <a:pt x="1" y="5"/>
                      <a:pt x="0" y="6"/>
                    </a:cubicBezTo>
                    <a:cubicBezTo>
                      <a:pt x="1" y="8"/>
                      <a:pt x="3"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4" name="chenying0907 327"/>
              <p:cNvSpPr/>
              <p:nvPr/>
            </p:nvSpPr>
            <p:spPr bwMode="auto">
              <a:xfrm>
                <a:off x="3837" y="2328"/>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5" name="chenying0907 328"/>
              <p:cNvSpPr/>
              <p:nvPr/>
            </p:nvSpPr>
            <p:spPr bwMode="auto">
              <a:xfrm>
                <a:off x="3965" y="2504"/>
                <a:ext cx="4" cy="2"/>
              </a:xfrm>
              <a:custGeom>
                <a:avLst/>
                <a:gdLst>
                  <a:gd name="T0" fmla="*/ 1 w 2"/>
                  <a:gd name="T1" fmla="*/ 0 h 1"/>
                  <a:gd name="T2" fmla="*/ 0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1" y="0"/>
                      <a:pt x="1" y="0"/>
                      <a:pt x="1"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6" name="chenying0907 329"/>
              <p:cNvSpPr/>
              <p:nvPr/>
            </p:nvSpPr>
            <p:spPr bwMode="auto">
              <a:xfrm>
                <a:off x="3973" y="2476"/>
                <a:ext cx="2" cy="2"/>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1" y="1"/>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7" name="chenying0907 330"/>
              <p:cNvSpPr/>
              <p:nvPr/>
            </p:nvSpPr>
            <p:spPr bwMode="auto">
              <a:xfrm>
                <a:off x="3965" y="2497"/>
                <a:ext cx="10" cy="4"/>
              </a:xfrm>
              <a:custGeom>
                <a:avLst/>
                <a:gdLst>
                  <a:gd name="T0" fmla="*/ 5 w 5"/>
                  <a:gd name="T1" fmla="*/ 1 h 2"/>
                  <a:gd name="T2" fmla="*/ 1 w 5"/>
                  <a:gd name="T3" fmla="*/ 2 h 2"/>
                  <a:gd name="T4" fmla="*/ 0 w 5"/>
                  <a:gd name="T5" fmla="*/ 2 h 2"/>
                  <a:gd name="T6" fmla="*/ 2 w 5"/>
                  <a:gd name="T7" fmla="*/ 2 h 2"/>
                  <a:gd name="T8" fmla="*/ 3 w 5"/>
                  <a:gd name="T9" fmla="*/ 1 h 2"/>
                  <a:gd name="T10" fmla="*/ 5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5" y="1"/>
                    </a:moveTo>
                    <a:cubicBezTo>
                      <a:pt x="4" y="0"/>
                      <a:pt x="2" y="1"/>
                      <a:pt x="1" y="2"/>
                    </a:cubicBezTo>
                    <a:cubicBezTo>
                      <a:pt x="1" y="2"/>
                      <a:pt x="1" y="2"/>
                      <a:pt x="0" y="2"/>
                    </a:cubicBezTo>
                    <a:cubicBezTo>
                      <a:pt x="1" y="2"/>
                      <a:pt x="2" y="2"/>
                      <a:pt x="2" y="2"/>
                    </a:cubicBezTo>
                    <a:cubicBezTo>
                      <a:pt x="2" y="2"/>
                      <a:pt x="4" y="2"/>
                      <a:pt x="3" y="1"/>
                    </a:cubicBezTo>
                    <a:cubicBezTo>
                      <a:pt x="4"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8" name="chenying0907 331"/>
              <p:cNvSpPr/>
              <p:nvPr/>
            </p:nvSpPr>
            <p:spPr bwMode="auto">
              <a:xfrm>
                <a:off x="3835" y="2474"/>
                <a:ext cx="4"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0" y="0"/>
                      <a:pt x="2"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29" name="chenying0907 332"/>
              <p:cNvSpPr/>
              <p:nvPr/>
            </p:nvSpPr>
            <p:spPr bwMode="auto">
              <a:xfrm>
                <a:off x="3829" y="2345"/>
                <a:ext cx="4"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0" name="chenying0907 333"/>
              <p:cNvSpPr/>
              <p:nvPr/>
            </p:nvSpPr>
            <p:spPr bwMode="auto">
              <a:xfrm>
                <a:off x="3831" y="2336"/>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1" name="chenying0907 334"/>
              <p:cNvSpPr/>
              <p:nvPr/>
            </p:nvSpPr>
            <p:spPr bwMode="auto">
              <a:xfrm>
                <a:off x="3850" y="2491"/>
                <a:ext cx="4" cy="2"/>
              </a:xfrm>
              <a:custGeom>
                <a:avLst/>
                <a:gdLst>
                  <a:gd name="T0" fmla="*/ 0 w 4"/>
                  <a:gd name="T1" fmla="*/ 2 h 2"/>
                  <a:gd name="T2" fmla="*/ 0 w 4"/>
                  <a:gd name="T3" fmla="*/ 2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lnTo>
                      <a:pt x="0" y="2"/>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2" name="chenying0907 335"/>
              <p:cNvSpPr/>
              <p:nvPr/>
            </p:nvSpPr>
            <p:spPr bwMode="auto">
              <a:xfrm>
                <a:off x="3835" y="2336"/>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3" name="Rectangle 336"/>
              <p:cNvSpPr>
                <a:spLocks noChangeArrowheads="1"/>
              </p:cNvSpPr>
              <p:nvPr/>
            </p:nvSpPr>
            <p:spPr bwMode="auto">
              <a:xfrm>
                <a:off x="3835" y="2434"/>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4" name="chenying0907 337"/>
              <p:cNvSpPr/>
              <p:nvPr/>
            </p:nvSpPr>
            <p:spPr bwMode="auto">
              <a:xfrm>
                <a:off x="3831" y="2349"/>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2" y="0"/>
                      <a:pt x="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5" name="chenying0907 338"/>
              <p:cNvSpPr/>
              <p:nvPr/>
            </p:nvSpPr>
            <p:spPr bwMode="auto">
              <a:xfrm>
                <a:off x="3602" y="1823"/>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6" name="chenying0907 339"/>
              <p:cNvSpPr/>
              <p:nvPr/>
            </p:nvSpPr>
            <p:spPr bwMode="auto">
              <a:xfrm>
                <a:off x="3905" y="22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7" name="chenying0907 340"/>
              <p:cNvSpPr/>
              <p:nvPr/>
            </p:nvSpPr>
            <p:spPr bwMode="auto">
              <a:xfrm>
                <a:off x="3778" y="2979"/>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8" name="chenying0907 341"/>
              <p:cNvSpPr/>
              <p:nvPr/>
            </p:nvSpPr>
            <p:spPr bwMode="auto">
              <a:xfrm>
                <a:off x="3746" y="2826"/>
                <a:ext cx="399" cy="167"/>
              </a:xfrm>
              <a:custGeom>
                <a:avLst/>
                <a:gdLst>
                  <a:gd name="T0" fmla="*/ 154 w 188"/>
                  <a:gd name="T1" fmla="*/ 20 h 79"/>
                  <a:gd name="T2" fmla="*/ 145 w 188"/>
                  <a:gd name="T3" fmla="*/ 25 h 79"/>
                  <a:gd name="T4" fmla="*/ 108 w 188"/>
                  <a:gd name="T5" fmla="*/ 47 h 79"/>
                  <a:gd name="T6" fmla="*/ 94 w 188"/>
                  <a:gd name="T7" fmla="*/ 49 h 79"/>
                  <a:gd name="T8" fmla="*/ 84 w 188"/>
                  <a:gd name="T9" fmla="*/ 48 h 79"/>
                  <a:gd name="T10" fmla="*/ 64 w 188"/>
                  <a:gd name="T11" fmla="*/ 52 h 79"/>
                  <a:gd name="T12" fmla="*/ 52 w 188"/>
                  <a:gd name="T13" fmla="*/ 54 h 79"/>
                  <a:gd name="T14" fmla="*/ 33 w 188"/>
                  <a:gd name="T15" fmla="*/ 56 h 79"/>
                  <a:gd name="T16" fmla="*/ 23 w 188"/>
                  <a:gd name="T17" fmla="*/ 60 h 79"/>
                  <a:gd name="T18" fmla="*/ 12 w 188"/>
                  <a:gd name="T19" fmla="*/ 55 h 79"/>
                  <a:gd name="T20" fmla="*/ 5 w 188"/>
                  <a:gd name="T21" fmla="*/ 55 h 79"/>
                  <a:gd name="T22" fmla="*/ 5 w 188"/>
                  <a:gd name="T23" fmla="*/ 53 h 79"/>
                  <a:gd name="T24" fmla="*/ 4 w 188"/>
                  <a:gd name="T25" fmla="*/ 51 h 79"/>
                  <a:gd name="T26" fmla="*/ 3 w 188"/>
                  <a:gd name="T27" fmla="*/ 53 h 79"/>
                  <a:gd name="T28" fmla="*/ 3 w 188"/>
                  <a:gd name="T29" fmla="*/ 56 h 79"/>
                  <a:gd name="T30" fmla="*/ 0 w 188"/>
                  <a:gd name="T31" fmla="*/ 58 h 79"/>
                  <a:gd name="T32" fmla="*/ 2 w 188"/>
                  <a:gd name="T33" fmla="*/ 61 h 79"/>
                  <a:gd name="T34" fmla="*/ 13 w 188"/>
                  <a:gd name="T35" fmla="*/ 66 h 79"/>
                  <a:gd name="T36" fmla="*/ 15 w 188"/>
                  <a:gd name="T37" fmla="*/ 70 h 79"/>
                  <a:gd name="T38" fmla="*/ 16 w 188"/>
                  <a:gd name="T39" fmla="*/ 72 h 79"/>
                  <a:gd name="T40" fmla="*/ 18 w 188"/>
                  <a:gd name="T41" fmla="*/ 76 h 79"/>
                  <a:gd name="T42" fmla="*/ 21 w 188"/>
                  <a:gd name="T43" fmla="*/ 71 h 79"/>
                  <a:gd name="T44" fmla="*/ 26 w 188"/>
                  <a:gd name="T45" fmla="*/ 67 h 79"/>
                  <a:gd name="T46" fmla="*/ 27 w 188"/>
                  <a:gd name="T47" fmla="*/ 76 h 79"/>
                  <a:gd name="T48" fmla="*/ 30 w 188"/>
                  <a:gd name="T49" fmla="*/ 74 h 79"/>
                  <a:gd name="T50" fmla="*/ 31 w 188"/>
                  <a:gd name="T51" fmla="*/ 78 h 79"/>
                  <a:gd name="T52" fmla="*/ 35 w 188"/>
                  <a:gd name="T53" fmla="*/ 74 h 79"/>
                  <a:gd name="T54" fmla="*/ 38 w 188"/>
                  <a:gd name="T55" fmla="*/ 73 h 79"/>
                  <a:gd name="T56" fmla="*/ 42 w 188"/>
                  <a:gd name="T57" fmla="*/ 64 h 79"/>
                  <a:gd name="T58" fmla="*/ 43 w 188"/>
                  <a:gd name="T59" fmla="*/ 76 h 79"/>
                  <a:gd name="T60" fmla="*/ 51 w 188"/>
                  <a:gd name="T61" fmla="*/ 72 h 79"/>
                  <a:gd name="T62" fmla="*/ 57 w 188"/>
                  <a:gd name="T63" fmla="*/ 72 h 79"/>
                  <a:gd name="T64" fmla="*/ 61 w 188"/>
                  <a:gd name="T65" fmla="*/ 70 h 79"/>
                  <a:gd name="T66" fmla="*/ 70 w 188"/>
                  <a:gd name="T67" fmla="*/ 68 h 79"/>
                  <a:gd name="T68" fmla="*/ 75 w 188"/>
                  <a:gd name="T69" fmla="*/ 71 h 79"/>
                  <a:gd name="T70" fmla="*/ 77 w 188"/>
                  <a:gd name="T71" fmla="*/ 68 h 79"/>
                  <a:gd name="T72" fmla="*/ 80 w 188"/>
                  <a:gd name="T73" fmla="*/ 68 h 79"/>
                  <a:gd name="T74" fmla="*/ 81 w 188"/>
                  <a:gd name="T75" fmla="*/ 66 h 79"/>
                  <a:gd name="T76" fmla="*/ 86 w 188"/>
                  <a:gd name="T77" fmla="*/ 67 h 79"/>
                  <a:gd name="T78" fmla="*/ 92 w 188"/>
                  <a:gd name="T79" fmla="*/ 65 h 79"/>
                  <a:gd name="T80" fmla="*/ 98 w 188"/>
                  <a:gd name="T81" fmla="*/ 64 h 79"/>
                  <a:gd name="T82" fmla="*/ 104 w 188"/>
                  <a:gd name="T83" fmla="*/ 60 h 79"/>
                  <a:gd name="T84" fmla="*/ 107 w 188"/>
                  <a:gd name="T85" fmla="*/ 62 h 79"/>
                  <a:gd name="T86" fmla="*/ 108 w 188"/>
                  <a:gd name="T87" fmla="*/ 62 h 79"/>
                  <a:gd name="T88" fmla="*/ 114 w 188"/>
                  <a:gd name="T89" fmla="*/ 59 h 79"/>
                  <a:gd name="T90" fmla="*/ 119 w 188"/>
                  <a:gd name="T91" fmla="*/ 59 h 79"/>
                  <a:gd name="T92" fmla="*/ 122 w 188"/>
                  <a:gd name="T93" fmla="*/ 52 h 79"/>
                  <a:gd name="T94" fmla="*/ 126 w 188"/>
                  <a:gd name="T95" fmla="*/ 52 h 79"/>
                  <a:gd name="T96" fmla="*/ 132 w 188"/>
                  <a:gd name="T97" fmla="*/ 50 h 79"/>
                  <a:gd name="T98" fmla="*/ 139 w 188"/>
                  <a:gd name="T99" fmla="*/ 45 h 79"/>
                  <a:gd name="T100" fmla="*/ 143 w 188"/>
                  <a:gd name="T101" fmla="*/ 43 h 79"/>
                  <a:gd name="T102" fmla="*/ 156 w 188"/>
                  <a:gd name="T103" fmla="*/ 39 h 79"/>
                  <a:gd name="T104" fmla="*/ 160 w 188"/>
                  <a:gd name="T105" fmla="*/ 37 h 79"/>
                  <a:gd name="T106" fmla="*/ 167 w 188"/>
                  <a:gd name="T107" fmla="*/ 26 h 79"/>
                  <a:gd name="T108" fmla="*/ 172 w 188"/>
                  <a:gd name="T109" fmla="*/ 21 h 79"/>
                  <a:gd name="T110" fmla="*/ 180 w 188"/>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79">
                    <a:moveTo>
                      <a:pt x="180" y="0"/>
                    </a:moveTo>
                    <a:cubicBezTo>
                      <a:pt x="179" y="5"/>
                      <a:pt x="175" y="6"/>
                      <a:pt x="171" y="7"/>
                    </a:cubicBezTo>
                    <a:cubicBezTo>
                      <a:pt x="170" y="8"/>
                      <a:pt x="169" y="10"/>
                      <a:pt x="168" y="10"/>
                    </a:cubicBezTo>
                    <a:cubicBezTo>
                      <a:pt x="164" y="15"/>
                      <a:pt x="157" y="14"/>
                      <a:pt x="154" y="19"/>
                    </a:cubicBezTo>
                    <a:cubicBezTo>
                      <a:pt x="155" y="19"/>
                      <a:pt x="155" y="20"/>
                      <a:pt x="155" y="21"/>
                    </a:cubicBezTo>
                    <a:cubicBezTo>
                      <a:pt x="154" y="20"/>
                      <a:pt x="154" y="20"/>
                      <a:pt x="154" y="20"/>
                    </a:cubicBezTo>
                    <a:cubicBezTo>
                      <a:pt x="155" y="22"/>
                      <a:pt x="155" y="22"/>
                      <a:pt x="155" y="22"/>
                    </a:cubicBezTo>
                    <a:cubicBezTo>
                      <a:pt x="155" y="22"/>
                      <a:pt x="154" y="20"/>
                      <a:pt x="154" y="20"/>
                    </a:cubicBezTo>
                    <a:cubicBezTo>
                      <a:pt x="152" y="21"/>
                      <a:pt x="151" y="23"/>
                      <a:pt x="149" y="23"/>
                    </a:cubicBezTo>
                    <a:cubicBezTo>
                      <a:pt x="149" y="25"/>
                      <a:pt x="148" y="24"/>
                      <a:pt x="149" y="26"/>
                    </a:cubicBezTo>
                    <a:cubicBezTo>
                      <a:pt x="148" y="25"/>
                      <a:pt x="148" y="25"/>
                      <a:pt x="148" y="25"/>
                    </a:cubicBezTo>
                    <a:cubicBezTo>
                      <a:pt x="147" y="27"/>
                      <a:pt x="147" y="27"/>
                      <a:pt x="145" y="25"/>
                    </a:cubicBezTo>
                    <a:cubicBezTo>
                      <a:pt x="139" y="27"/>
                      <a:pt x="134" y="30"/>
                      <a:pt x="128" y="32"/>
                    </a:cubicBezTo>
                    <a:cubicBezTo>
                      <a:pt x="123" y="34"/>
                      <a:pt x="118" y="39"/>
                      <a:pt x="112" y="41"/>
                    </a:cubicBezTo>
                    <a:cubicBezTo>
                      <a:pt x="112" y="45"/>
                      <a:pt x="111" y="43"/>
                      <a:pt x="110" y="47"/>
                    </a:cubicBezTo>
                    <a:cubicBezTo>
                      <a:pt x="110" y="46"/>
                      <a:pt x="110" y="46"/>
                      <a:pt x="110" y="46"/>
                    </a:cubicBezTo>
                    <a:cubicBezTo>
                      <a:pt x="110" y="47"/>
                      <a:pt x="109" y="46"/>
                      <a:pt x="107" y="45"/>
                    </a:cubicBezTo>
                    <a:cubicBezTo>
                      <a:pt x="108" y="46"/>
                      <a:pt x="107" y="45"/>
                      <a:pt x="108" y="47"/>
                    </a:cubicBezTo>
                    <a:cubicBezTo>
                      <a:pt x="108" y="49"/>
                      <a:pt x="106" y="45"/>
                      <a:pt x="106" y="46"/>
                    </a:cubicBezTo>
                    <a:cubicBezTo>
                      <a:pt x="105" y="45"/>
                      <a:pt x="106" y="47"/>
                      <a:pt x="106" y="46"/>
                    </a:cubicBezTo>
                    <a:cubicBezTo>
                      <a:pt x="105" y="49"/>
                      <a:pt x="106" y="45"/>
                      <a:pt x="103" y="44"/>
                    </a:cubicBezTo>
                    <a:cubicBezTo>
                      <a:pt x="101" y="45"/>
                      <a:pt x="98" y="48"/>
                      <a:pt x="95" y="47"/>
                    </a:cubicBezTo>
                    <a:cubicBezTo>
                      <a:pt x="95" y="47"/>
                      <a:pt x="96" y="49"/>
                      <a:pt x="96" y="49"/>
                    </a:cubicBezTo>
                    <a:cubicBezTo>
                      <a:pt x="95" y="46"/>
                      <a:pt x="95" y="50"/>
                      <a:pt x="94" y="49"/>
                    </a:cubicBezTo>
                    <a:cubicBezTo>
                      <a:pt x="94" y="48"/>
                      <a:pt x="94" y="48"/>
                      <a:pt x="94" y="48"/>
                    </a:cubicBezTo>
                    <a:cubicBezTo>
                      <a:pt x="93" y="47"/>
                      <a:pt x="92" y="49"/>
                      <a:pt x="91" y="48"/>
                    </a:cubicBezTo>
                    <a:cubicBezTo>
                      <a:pt x="90" y="49"/>
                      <a:pt x="88" y="47"/>
                      <a:pt x="88" y="49"/>
                    </a:cubicBezTo>
                    <a:cubicBezTo>
                      <a:pt x="88" y="47"/>
                      <a:pt x="87" y="48"/>
                      <a:pt x="87" y="47"/>
                    </a:cubicBezTo>
                    <a:cubicBezTo>
                      <a:pt x="87" y="51"/>
                      <a:pt x="84" y="46"/>
                      <a:pt x="84" y="49"/>
                    </a:cubicBezTo>
                    <a:cubicBezTo>
                      <a:pt x="84" y="48"/>
                      <a:pt x="84" y="48"/>
                      <a:pt x="84" y="48"/>
                    </a:cubicBezTo>
                    <a:cubicBezTo>
                      <a:pt x="81" y="49"/>
                      <a:pt x="77" y="49"/>
                      <a:pt x="74" y="51"/>
                    </a:cubicBezTo>
                    <a:cubicBezTo>
                      <a:pt x="73" y="52"/>
                      <a:pt x="70" y="48"/>
                      <a:pt x="69" y="50"/>
                    </a:cubicBezTo>
                    <a:cubicBezTo>
                      <a:pt x="68" y="52"/>
                      <a:pt x="68" y="52"/>
                      <a:pt x="68" y="52"/>
                    </a:cubicBezTo>
                    <a:cubicBezTo>
                      <a:pt x="68" y="52"/>
                      <a:pt x="68" y="51"/>
                      <a:pt x="68" y="51"/>
                    </a:cubicBezTo>
                    <a:cubicBezTo>
                      <a:pt x="67" y="52"/>
                      <a:pt x="66" y="51"/>
                      <a:pt x="65" y="51"/>
                    </a:cubicBezTo>
                    <a:cubicBezTo>
                      <a:pt x="65" y="51"/>
                      <a:pt x="64" y="52"/>
                      <a:pt x="64" y="52"/>
                    </a:cubicBezTo>
                    <a:cubicBezTo>
                      <a:pt x="63" y="50"/>
                      <a:pt x="61" y="54"/>
                      <a:pt x="60" y="52"/>
                    </a:cubicBezTo>
                    <a:cubicBezTo>
                      <a:pt x="61" y="55"/>
                      <a:pt x="59" y="54"/>
                      <a:pt x="59" y="55"/>
                    </a:cubicBezTo>
                    <a:cubicBezTo>
                      <a:pt x="58" y="55"/>
                      <a:pt x="58" y="54"/>
                      <a:pt x="58" y="53"/>
                    </a:cubicBezTo>
                    <a:cubicBezTo>
                      <a:pt x="57" y="53"/>
                      <a:pt x="57" y="54"/>
                      <a:pt x="56" y="53"/>
                    </a:cubicBezTo>
                    <a:cubicBezTo>
                      <a:pt x="55" y="53"/>
                      <a:pt x="55" y="55"/>
                      <a:pt x="54" y="55"/>
                    </a:cubicBezTo>
                    <a:cubicBezTo>
                      <a:pt x="54" y="52"/>
                      <a:pt x="53" y="54"/>
                      <a:pt x="52" y="54"/>
                    </a:cubicBezTo>
                    <a:cubicBezTo>
                      <a:pt x="52" y="56"/>
                      <a:pt x="52" y="57"/>
                      <a:pt x="51" y="56"/>
                    </a:cubicBezTo>
                    <a:cubicBezTo>
                      <a:pt x="51" y="54"/>
                      <a:pt x="51" y="54"/>
                      <a:pt x="51" y="54"/>
                    </a:cubicBezTo>
                    <a:cubicBezTo>
                      <a:pt x="49" y="56"/>
                      <a:pt x="46" y="53"/>
                      <a:pt x="43" y="56"/>
                    </a:cubicBezTo>
                    <a:cubicBezTo>
                      <a:pt x="43" y="54"/>
                      <a:pt x="43" y="54"/>
                      <a:pt x="43" y="54"/>
                    </a:cubicBezTo>
                    <a:cubicBezTo>
                      <a:pt x="41" y="56"/>
                      <a:pt x="38" y="54"/>
                      <a:pt x="36" y="57"/>
                    </a:cubicBezTo>
                    <a:cubicBezTo>
                      <a:pt x="35" y="56"/>
                      <a:pt x="34" y="56"/>
                      <a:pt x="33" y="56"/>
                    </a:cubicBezTo>
                    <a:cubicBezTo>
                      <a:pt x="32" y="57"/>
                      <a:pt x="32" y="57"/>
                      <a:pt x="31" y="59"/>
                    </a:cubicBezTo>
                    <a:cubicBezTo>
                      <a:pt x="31" y="59"/>
                      <a:pt x="31" y="58"/>
                      <a:pt x="31" y="57"/>
                    </a:cubicBezTo>
                    <a:cubicBezTo>
                      <a:pt x="30" y="57"/>
                      <a:pt x="29" y="54"/>
                      <a:pt x="28" y="57"/>
                    </a:cubicBezTo>
                    <a:cubicBezTo>
                      <a:pt x="28" y="55"/>
                      <a:pt x="28" y="55"/>
                      <a:pt x="28" y="55"/>
                    </a:cubicBezTo>
                    <a:cubicBezTo>
                      <a:pt x="27" y="57"/>
                      <a:pt x="25" y="58"/>
                      <a:pt x="25" y="57"/>
                    </a:cubicBezTo>
                    <a:cubicBezTo>
                      <a:pt x="24" y="58"/>
                      <a:pt x="23" y="58"/>
                      <a:pt x="23" y="60"/>
                    </a:cubicBezTo>
                    <a:cubicBezTo>
                      <a:pt x="23" y="60"/>
                      <a:pt x="23" y="57"/>
                      <a:pt x="23" y="59"/>
                    </a:cubicBezTo>
                    <a:cubicBezTo>
                      <a:pt x="23" y="57"/>
                      <a:pt x="23" y="57"/>
                      <a:pt x="23" y="57"/>
                    </a:cubicBezTo>
                    <a:cubicBezTo>
                      <a:pt x="21" y="56"/>
                      <a:pt x="19" y="56"/>
                      <a:pt x="17" y="57"/>
                    </a:cubicBezTo>
                    <a:cubicBezTo>
                      <a:pt x="17" y="55"/>
                      <a:pt x="15" y="57"/>
                      <a:pt x="14" y="55"/>
                    </a:cubicBezTo>
                    <a:cubicBezTo>
                      <a:pt x="13" y="56"/>
                      <a:pt x="13" y="54"/>
                      <a:pt x="11" y="56"/>
                    </a:cubicBezTo>
                    <a:cubicBezTo>
                      <a:pt x="12" y="55"/>
                      <a:pt x="12" y="55"/>
                      <a:pt x="12" y="55"/>
                    </a:cubicBezTo>
                    <a:cubicBezTo>
                      <a:pt x="11" y="54"/>
                      <a:pt x="10" y="54"/>
                      <a:pt x="9" y="53"/>
                    </a:cubicBezTo>
                    <a:cubicBezTo>
                      <a:pt x="9" y="52"/>
                      <a:pt x="8" y="54"/>
                      <a:pt x="7" y="54"/>
                    </a:cubicBezTo>
                    <a:cubicBezTo>
                      <a:pt x="8" y="53"/>
                      <a:pt x="8" y="53"/>
                      <a:pt x="8" y="53"/>
                    </a:cubicBezTo>
                    <a:cubicBezTo>
                      <a:pt x="8" y="53"/>
                      <a:pt x="7" y="54"/>
                      <a:pt x="6" y="55"/>
                    </a:cubicBezTo>
                    <a:cubicBezTo>
                      <a:pt x="6" y="54"/>
                      <a:pt x="6" y="54"/>
                      <a:pt x="6" y="54"/>
                    </a:cubicBezTo>
                    <a:cubicBezTo>
                      <a:pt x="5" y="55"/>
                      <a:pt x="5" y="55"/>
                      <a:pt x="5" y="55"/>
                    </a:cubicBezTo>
                    <a:cubicBezTo>
                      <a:pt x="5" y="55"/>
                      <a:pt x="5" y="56"/>
                      <a:pt x="5" y="56"/>
                    </a:cubicBezTo>
                    <a:cubicBezTo>
                      <a:pt x="5" y="55"/>
                      <a:pt x="4" y="56"/>
                      <a:pt x="4" y="54"/>
                    </a:cubicBezTo>
                    <a:cubicBezTo>
                      <a:pt x="5" y="54"/>
                      <a:pt x="7" y="53"/>
                      <a:pt x="8" y="52"/>
                    </a:cubicBezTo>
                    <a:cubicBezTo>
                      <a:pt x="8" y="51"/>
                      <a:pt x="5" y="53"/>
                      <a:pt x="6" y="52"/>
                    </a:cubicBezTo>
                    <a:cubicBezTo>
                      <a:pt x="6" y="51"/>
                      <a:pt x="6" y="51"/>
                      <a:pt x="5" y="51"/>
                    </a:cubicBezTo>
                    <a:cubicBezTo>
                      <a:pt x="5" y="52"/>
                      <a:pt x="5" y="52"/>
                      <a:pt x="5" y="53"/>
                    </a:cubicBezTo>
                    <a:cubicBezTo>
                      <a:pt x="5" y="53"/>
                      <a:pt x="5" y="52"/>
                      <a:pt x="5" y="52"/>
                    </a:cubicBezTo>
                    <a:cubicBezTo>
                      <a:pt x="4" y="52"/>
                      <a:pt x="4" y="52"/>
                      <a:pt x="4" y="52"/>
                    </a:cubicBezTo>
                    <a:cubicBezTo>
                      <a:pt x="4" y="52"/>
                      <a:pt x="4" y="52"/>
                      <a:pt x="5" y="52"/>
                    </a:cubicBezTo>
                    <a:cubicBezTo>
                      <a:pt x="5" y="51"/>
                      <a:pt x="5" y="51"/>
                      <a:pt x="5" y="51"/>
                    </a:cubicBezTo>
                    <a:cubicBezTo>
                      <a:pt x="4" y="52"/>
                      <a:pt x="4" y="52"/>
                      <a:pt x="4" y="52"/>
                    </a:cubicBezTo>
                    <a:cubicBezTo>
                      <a:pt x="4" y="51"/>
                      <a:pt x="4" y="51"/>
                      <a:pt x="4" y="51"/>
                    </a:cubicBezTo>
                    <a:cubicBezTo>
                      <a:pt x="3" y="51"/>
                      <a:pt x="3" y="51"/>
                      <a:pt x="2" y="50"/>
                    </a:cubicBezTo>
                    <a:cubicBezTo>
                      <a:pt x="1" y="52"/>
                      <a:pt x="4" y="46"/>
                      <a:pt x="0" y="55"/>
                    </a:cubicBezTo>
                    <a:cubicBezTo>
                      <a:pt x="1" y="55"/>
                      <a:pt x="1" y="55"/>
                      <a:pt x="1" y="55"/>
                    </a:cubicBezTo>
                    <a:cubicBezTo>
                      <a:pt x="2" y="54"/>
                      <a:pt x="2" y="54"/>
                      <a:pt x="2" y="54"/>
                    </a:cubicBezTo>
                    <a:cubicBezTo>
                      <a:pt x="2" y="54"/>
                      <a:pt x="3" y="54"/>
                      <a:pt x="3" y="54"/>
                    </a:cubicBezTo>
                    <a:cubicBezTo>
                      <a:pt x="3" y="54"/>
                      <a:pt x="3" y="53"/>
                      <a:pt x="3" y="53"/>
                    </a:cubicBezTo>
                    <a:cubicBezTo>
                      <a:pt x="3" y="53"/>
                      <a:pt x="3" y="54"/>
                      <a:pt x="3" y="53"/>
                    </a:cubicBezTo>
                    <a:cubicBezTo>
                      <a:pt x="3" y="52"/>
                      <a:pt x="4" y="51"/>
                      <a:pt x="4" y="53"/>
                    </a:cubicBezTo>
                    <a:cubicBezTo>
                      <a:pt x="4" y="54"/>
                      <a:pt x="4" y="54"/>
                      <a:pt x="4" y="55"/>
                    </a:cubicBezTo>
                    <a:cubicBezTo>
                      <a:pt x="4" y="55"/>
                      <a:pt x="3" y="56"/>
                      <a:pt x="3" y="56"/>
                    </a:cubicBezTo>
                    <a:cubicBezTo>
                      <a:pt x="3" y="56"/>
                      <a:pt x="3" y="56"/>
                      <a:pt x="3" y="56"/>
                    </a:cubicBezTo>
                    <a:cubicBezTo>
                      <a:pt x="3" y="56"/>
                      <a:pt x="3" y="56"/>
                      <a:pt x="3" y="56"/>
                    </a:cubicBezTo>
                    <a:cubicBezTo>
                      <a:pt x="3" y="56"/>
                      <a:pt x="3" y="56"/>
                      <a:pt x="3" y="56"/>
                    </a:cubicBezTo>
                    <a:cubicBezTo>
                      <a:pt x="3" y="56"/>
                      <a:pt x="3" y="56"/>
                      <a:pt x="3" y="56"/>
                    </a:cubicBezTo>
                    <a:cubicBezTo>
                      <a:pt x="3" y="56"/>
                      <a:pt x="3" y="55"/>
                      <a:pt x="3" y="55"/>
                    </a:cubicBezTo>
                    <a:cubicBezTo>
                      <a:pt x="2" y="55"/>
                      <a:pt x="2" y="56"/>
                      <a:pt x="1" y="56"/>
                    </a:cubicBezTo>
                    <a:cubicBezTo>
                      <a:pt x="2" y="56"/>
                      <a:pt x="2" y="56"/>
                      <a:pt x="2" y="56"/>
                    </a:cubicBezTo>
                    <a:cubicBezTo>
                      <a:pt x="0" y="58"/>
                      <a:pt x="0" y="58"/>
                      <a:pt x="0" y="58"/>
                    </a:cubicBezTo>
                    <a:cubicBezTo>
                      <a:pt x="2" y="57"/>
                      <a:pt x="2" y="57"/>
                      <a:pt x="3" y="58"/>
                    </a:cubicBezTo>
                    <a:cubicBezTo>
                      <a:pt x="3" y="58"/>
                      <a:pt x="3" y="58"/>
                      <a:pt x="3" y="58"/>
                    </a:cubicBezTo>
                    <a:cubicBezTo>
                      <a:pt x="3" y="58"/>
                      <a:pt x="3" y="58"/>
                      <a:pt x="3" y="58"/>
                    </a:cubicBezTo>
                    <a:cubicBezTo>
                      <a:pt x="3" y="58"/>
                      <a:pt x="3" y="58"/>
                      <a:pt x="3" y="58"/>
                    </a:cubicBezTo>
                    <a:cubicBezTo>
                      <a:pt x="3" y="60"/>
                      <a:pt x="4" y="57"/>
                      <a:pt x="4" y="58"/>
                    </a:cubicBezTo>
                    <a:cubicBezTo>
                      <a:pt x="4" y="58"/>
                      <a:pt x="2" y="60"/>
                      <a:pt x="2" y="61"/>
                    </a:cubicBezTo>
                    <a:cubicBezTo>
                      <a:pt x="3" y="62"/>
                      <a:pt x="6" y="61"/>
                      <a:pt x="6" y="63"/>
                    </a:cubicBezTo>
                    <a:cubicBezTo>
                      <a:pt x="7" y="63"/>
                      <a:pt x="8" y="63"/>
                      <a:pt x="9" y="62"/>
                    </a:cubicBezTo>
                    <a:cubicBezTo>
                      <a:pt x="10" y="62"/>
                      <a:pt x="8" y="65"/>
                      <a:pt x="9" y="64"/>
                    </a:cubicBezTo>
                    <a:cubicBezTo>
                      <a:pt x="9" y="65"/>
                      <a:pt x="9" y="66"/>
                      <a:pt x="8" y="66"/>
                    </a:cubicBezTo>
                    <a:cubicBezTo>
                      <a:pt x="9" y="66"/>
                      <a:pt x="10" y="67"/>
                      <a:pt x="10" y="65"/>
                    </a:cubicBezTo>
                    <a:cubicBezTo>
                      <a:pt x="11" y="66"/>
                      <a:pt x="12" y="67"/>
                      <a:pt x="13" y="66"/>
                    </a:cubicBezTo>
                    <a:cubicBezTo>
                      <a:pt x="13" y="66"/>
                      <a:pt x="12" y="68"/>
                      <a:pt x="12" y="69"/>
                    </a:cubicBezTo>
                    <a:cubicBezTo>
                      <a:pt x="13" y="67"/>
                      <a:pt x="15" y="67"/>
                      <a:pt x="15" y="67"/>
                    </a:cubicBezTo>
                    <a:cubicBezTo>
                      <a:pt x="16" y="66"/>
                      <a:pt x="16" y="66"/>
                      <a:pt x="16" y="64"/>
                    </a:cubicBezTo>
                    <a:cubicBezTo>
                      <a:pt x="16" y="64"/>
                      <a:pt x="17" y="63"/>
                      <a:pt x="17" y="63"/>
                    </a:cubicBezTo>
                    <a:cubicBezTo>
                      <a:pt x="17" y="65"/>
                      <a:pt x="16" y="68"/>
                      <a:pt x="17" y="68"/>
                    </a:cubicBezTo>
                    <a:cubicBezTo>
                      <a:pt x="16" y="71"/>
                      <a:pt x="15" y="67"/>
                      <a:pt x="15" y="70"/>
                    </a:cubicBezTo>
                    <a:cubicBezTo>
                      <a:pt x="14" y="72"/>
                      <a:pt x="12" y="72"/>
                      <a:pt x="12" y="70"/>
                    </a:cubicBezTo>
                    <a:cubicBezTo>
                      <a:pt x="11" y="73"/>
                      <a:pt x="13" y="71"/>
                      <a:pt x="12" y="73"/>
                    </a:cubicBezTo>
                    <a:cubicBezTo>
                      <a:pt x="13" y="73"/>
                      <a:pt x="14" y="72"/>
                      <a:pt x="15" y="72"/>
                    </a:cubicBezTo>
                    <a:cubicBezTo>
                      <a:pt x="15" y="71"/>
                      <a:pt x="15" y="70"/>
                      <a:pt x="16" y="70"/>
                    </a:cubicBezTo>
                    <a:cubicBezTo>
                      <a:pt x="17" y="67"/>
                      <a:pt x="16" y="72"/>
                      <a:pt x="17" y="72"/>
                    </a:cubicBezTo>
                    <a:cubicBezTo>
                      <a:pt x="16" y="72"/>
                      <a:pt x="16" y="72"/>
                      <a:pt x="16" y="72"/>
                    </a:cubicBezTo>
                    <a:cubicBezTo>
                      <a:pt x="16" y="73"/>
                      <a:pt x="17" y="72"/>
                      <a:pt x="18" y="72"/>
                    </a:cubicBezTo>
                    <a:cubicBezTo>
                      <a:pt x="17" y="75"/>
                      <a:pt x="17" y="72"/>
                      <a:pt x="16" y="74"/>
                    </a:cubicBezTo>
                    <a:cubicBezTo>
                      <a:pt x="16" y="76"/>
                      <a:pt x="16" y="76"/>
                      <a:pt x="16" y="76"/>
                    </a:cubicBezTo>
                    <a:cubicBezTo>
                      <a:pt x="17" y="77"/>
                      <a:pt x="17" y="74"/>
                      <a:pt x="18" y="75"/>
                    </a:cubicBezTo>
                    <a:cubicBezTo>
                      <a:pt x="17" y="76"/>
                      <a:pt x="17" y="76"/>
                      <a:pt x="17" y="76"/>
                    </a:cubicBezTo>
                    <a:cubicBezTo>
                      <a:pt x="18" y="76"/>
                      <a:pt x="18" y="76"/>
                      <a:pt x="18" y="76"/>
                    </a:cubicBezTo>
                    <a:cubicBezTo>
                      <a:pt x="18" y="74"/>
                      <a:pt x="19" y="73"/>
                      <a:pt x="18" y="73"/>
                    </a:cubicBezTo>
                    <a:cubicBezTo>
                      <a:pt x="19" y="70"/>
                      <a:pt x="19" y="72"/>
                      <a:pt x="20" y="72"/>
                    </a:cubicBezTo>
                    <a:cubicBezTo>
                      <a:pt x="20" y="70"/>
                      <a:pt x="19" y="72"/>
                      <a:pt x="20" y="70"/>
                    </a:cubicBezTo>
                    <a:cubicBezTo>
                      <a:pt x="20" y="69"/>
                      <a:pt x="20" y="69"/>
                      <a:pt x="21" y="69"/>
                    </a:cubicBezTo>
                    <a:cubicBezTo>
                      <a:pt x="22" y="69"/>
                      <a:pt x="21" y="71"/>
                      <a:pt x="21" y="72"/>
                    </a:cubicBezTo>
                    <a:cubicBezTo>
                      <a:pt x="21" y="72"/>
                      <a:pt x="20" y="72"/>
                      <a:pt x="21" y="71"/>
                    </a:cubicBezTo>
                    <a:cubicBezTo>
                      <a:pt x="19" y="73"/>
                      <a:pt x="20" y="75"/>
                      <a:pt x="19" y="76"/>
                    </a:cubicBezTo>
                    <a:cubicBezTo>
                      <a:pt x="20" y="77"/>
                      <a:pt x="20" y="75"/>
                      <a:pt x="21" y="75"/>
                    </a:cubicBezTo>
                    <a:cubicBezTo>
                      <a:pt x="21" y="74"/>
                      <a:pt x="21" y="73"/>
                      <a:pt x="21" y="72"/>
                    </a:cubicBezTo>
                    <a:cubicBezTo>
                      <a:pt x="23" y="68"/>
                      <a:pt x="21" y="76"/>
                      <a:pt x="23" y="75"/>
                    </a:cubicBezTo>
                    <a:cubicBezTo>
                      <a:pt x="23" y="72"/>
                      <a:pt x="25" y="71"/>
                      <a:pt x="25" y="68"/>
                    </a:cubicBezTo>
                    <a:cubicBezTo>
                      <a:pt x="25" y="67"/>
                      <a:pt x="25" y="66"/>
                      <a:pt x="26" y="67"/>
                    </a:cubicBezTo>
                    <a:cubicBezTo>
                      <a:pt x="25" y="69"/>
                      <a:pt x="26" y="68"/>
                      <a:pt x="25" y="70"/>
                    </a:cubicBezTo>
                    <a:cubicBezTo>
                      <a:pt x="25" y="70"/>
                      <a:pt x="25" y="70"/>
                      <a:pt x="25" y="70"/>
                    </a:cubicBezTo>
                    <a:cubicBezTo>
                      <a:pt x="24" y="73"/>
                      <a:pt x="24" y="73"/>
                      <a:pt x="24" y="73"/>
                    </a:cubicBezTo>
                    <a:cubicBezTo>
                      <a:pt x="25" y="74"/>
                      <a:pt x="25" y="76"/>
                      <a:pt x="26" y="77"/>
                    </a:cubicBezTo>
                    <a:cubicBezTo>
                      <a:pt x="26" y="76"/>
                      <a:pt x="26" y="75"/>
                      <a:pt x="26" y="74"/>
                    </a:cubicBezTo>
                    <a:cubicBezTo>
                      <a:pt x="26" y="75"/>
                      <a:pt x="26" y="76"/>
                      <a:pt x="27" y="76"/>
                    </a:cubicBezTo>
                    <a:cubicBezTo>
                      <a:pt x="26" y="76"/>
                      <a:pt x="27" y="74"/>
                      <a:pt x="27" y="73"/>
                    </a:cubicBezTo>
                    <a:cubicBezTo>
                      <a:pt x="28" y="73"/>
                      <a:pt x="28" y="75"/>
                      <a:pt x="28" y="76"/>
                    </a:cubicBezTo>
                    <a:cubicBezTo>
                      <a:pt x="27" y="77"/>
                      <a:pt x="27" y="77"/>
                      <a:pt x="27" y="77"/>
                    </a:cubicBezTo>
                    <a:cubicBezTo>
                      <a:pt x="28" y="76"/>
                      <a:pt x="28" y="78"/>
                      <a:pt x="28" y="78"/>
                    </a:cubicBezTo>
                    <a:cubicBezTo>
                      <a:pt x="28" y="76"/>
                      <a:pt x="29" y="75"/>
                      <a:pt x="29" y="73"/>
                    </a:cubicBezTo>
                    <a:cubicBezTo>
                      <a:pt x="30" y="73"/>
                      <a:pt x="30" y="74"/>
                      <a:pt x="30" y="74"/>
                    </a:cubicBezTo>
                    <a:cubicBezTo>
                      <a:pt x="29" y="75"/>
                      <a:pt x="29" y="75"/>
                      <a:pt x="29" y="75"/>
                    </a:cubicBezTo>
                    <a:cubicBezTo>
                      <a:pt x="30" y="75"/>
                      <a:pt x="29" y="78"/>
                      <a:pt x="30" y="78"/>
                    </a:cubicBezTo>
                    <a:cubicBezTo>
                      <a:pt x="30" y="76"/>
                      <a:pt x="30" y="76"/>
                      <a:pt x="30" y="76"/>
                    </a:cubicBezTo>
                    <a:cubicBezTo>
                      <a:pt x="30" y="78"/>
                      <a:pt x="30" y="78"/>
                      <a:pt x="30" y="78"/>
                    </a:cubicBezTo>
                    <a:cubicBezTo>
                      <a:pt x="31" y="77"/>
                      <a:pt x="31" y="77"/>
                      <a:pt x="31" y="76"/>
                    </a:cubicBezTo>
                    <a:cubicBezTo>
                      <a:pt x="31" y="78"/>
                      <a:pt x="31" y="78"/>
                      <a:pt x="31" y="78"/>
                    </a:cubicBezTo>
                    <a:cubicBezTo>
                      <a:pt x="32" y="77"/>
                      <a:pt x="32" y="75"/>
                      <a:pt x="33" y="77"/>
                    </a:cubicBezTo>
                    <a:cubicBezTo>
                      <a:pt x="32" y="74"/>
                      <a:pt x="32" y="77"/>
                      <a:pt x="32" y="75"/>
                    </a:cubicBezTo>
                    <a:cubicBezTo>
                      <a:pt x="31" y="73"/>
                      <a:pt x="32" y="74"/>
                      <a:pt x="33" y="73"/>
                    </a:cubicBezTo>
                    <a:cubicBezTo>
                      <a:pt x="32" y="76"/>
                      <a:pt x="33" y="74"/>
                      <a:pt x="34" y="74"/>
                    </a:cubicBezTo>
                    <a:cubicBezTo>
                      <a:pt x="34" y="75"/>
                      <a:pt x="34" y="75"/>
                      <a:pt x="34" y="76"/>
                    </a:cubicBezTo>
                    <a:cubicBezTo>
                      <a:pt x="35" y="74"/>
                      <a:pt x="35" y="74"/>
                      <a:pt x="35" y="74"/>
                    </a:cubicBezTo>
                    <a:cubicBezTo>
                      <a:pt x="35" y="78"/>
                      <a:pt x="36" y="73"/>
                      <a:pt x="36" y="74"/>
                    </a:cubicBezTo>
                    <a:cubicBezTo>
                      <a:pt x="36" y="75"/>
                      <a:pt x="36" y="77"/>
                      <a:pt x="36" y="77"/>
                    </a:cubicBezTo>
                    <a:cubicBezTo>
                      <a:pt x="36" y="75"/>
                      <a:pt x="37" y="74"/>
                      <a:pt x="37" y="72"/>
                    </a:cubicBezTo>
                    <a:cubicBezTo>
                      <a:pt x="38" y="73"/>
                      <a:pt x="36" y="76"/>
                      <a:pt x="37" y="78"/>
                    </a:cubicBezTo>
                    <a:cubicBezTo>
                      <a:pt x="37" y="75"/>
                      <a:pt x="38" y="79"/>
                      <a:pt x="38" y="76"/>
                    </a:cubicBezTo>
                    <a:cubicBezTo>
                      <a:pt x="37" y="75"/>
                      <a:pt x="38" y="75"/>
                      <a:pt x="38" y="73"/>
                    </a:cubicBezTo>
                    <a:cubicBezTo>
                      <a:pt x="39" y="74"/>
                      <a:pt x="38" y="75"/>
                      <a:pt x="39" y="75"/>
                    </a:cubicBezTo>
                    <a:cubicBezTo>
                      <a:pt x="39" y="75"/>
                      <a:pt x="39" y="73"/>
                      <a:pt x="39" y="72"/>
                    </a:cubicBezTo>
                    <a:cubicBezTo>
                      <a:pt x="39" y="73"/>
                      <a:pt x="40" y="70"/>
                      <a:pt x="40" y="72"/>
                    </a:cubicBezTo>
                    <a:cubicBezTo>
                      <a:pt x="41" y="74"/>
                      <a:pt x="39" y="73"/>
                      <a:pt x="40" y="74"/>
                    </a:cubicBezTo>
                    <a:cubicBezTo>
                      <a:pt x="41" y="74"/>
                      <a:pt x="40" y="70"/>
                      <a:pt x="41" y="69"/>
                    </a:cubicBezTo>
                    <a:cubicBezTo>
                      <a:pt x="41" y="68"/>
                      <a:pt x="41" y="65"/>
                      <a:pt x="42" y="64"/>
                    </a:cubicBezTo>
                    <a:cubicBezTo>
                      <a:pt x="43" y="65"/>
                      <a:pt x="41" y="65"/>
                      <a:pt x="42" y="68"/>
                    </a:cubicBezTo>
                    <a:cubicBezTo>
                      <a:pt x="42" y="67"/>
                      <a:pt x="42" y="67"/>
                      <a:pt x="42" y="67"/>
                    </a:cubicBezTo>
                    <a:cubicBezTo>
                      <a:pt x="43" y="70"/>
                      <a:pt x="41" y="72"/>
                      <a:pt x="41" y="74"/>
                    </a:cubicBezTo>
                    <a:cubicBezTo>
                      <a:pt x="42" y="73"/>
                      <a:pt x="42" y="73"/>
                      <a:pt x="42" y="73"/>
                    </a:cubicBezTo>
                    <a:cubicBezTo>
                      <a:pt x="42" y="77"/>
                      <a:pt x="42" y="77"/>
                      <a:pt x="42" y="77"/>
                    </a:cubicBezTo>
                    <a:cubicBezTo>
                      <a:pt x="42" y="75"/>
                      <a:pt x="43" y="76"/>
                      <a:pt x="43" y="76"/>
                    </a:cubicBezTo>
                    <a:cubicBezTo>
                      <a:pt x="43" y="74"/>
                      <a:pt x="43" y="76"/>
                      <a:pt x="43" y="75"/>
                    </a:cubicBezTo>
                    <a:cubicBezTo>
                      <a:pt x="43" y="74"/>
                      <a:pt x="43" y="71"/>
                      <a:pt x="44" y="73"/>
                    </a:cubicBezTo>
                    <a:cubicBezTo>
                      <a:pt x="44" y="74"/>
                      <a:pt x="44" y="75"/>
                      <a:pt x="44" y="76"/>
                    </a:cubicBezTo>
                    <a:cubicBezTo>
                      <a:pt x="45" y="77"/>
                      <a:pt x="44" y="74"/>
                      <a:pt x="45" y="75"/>
                    </a:cubicBezTo>
                    <a:cubicBezTo>
                      <a:pt x="45" y="76"/>
                      <a:pt x="45" y="76"/>
                      <a:pt x="45" y="76"/>
                    </a:cubicBezTo>
                    <a:cubicBezTo>
                      <a:pt x="47" y="76"/>
                      <a:pt x="50" y="76"/>
                      <a:pt x="51" y="72"/>
                    </a:cubicBezTo>
                    <a:cubicBezTo>
                      <a:pt x="52" y="73"/>
                      <a:pt x="52" y="73"/>
                      <a:pt x="53" y="74"/>
                    </a:cubicBezTo>
                    <a:cubicBezTo>
                      <a:pt x="53" y="74"/>
                      <a:pt x="53" y="73"/>
                      <a:pt x="53" y="72"/>
                    </a:cubicBezTo>
                    <a:cubicBezTo>
                      <a:pt x="54" y="74"/>
                      <a:pt x="54" y="74"/>
                      <a:pt x="54" y="74"/>
                    </a:cubicBezTo>
                    <a:cubicBezTo>
                      <a:pt x="55" y="76"/>
                      <a:pt x="55" y="74"/>
                      <a:pt x="56" y="72"/>
                    </a:cubicBezTo>
                    <a:cubicBezTo>
                      <a:pt x="56" y="74"/>
                      <a:pt x="56" y="74"/>
                      <a:pt x="56" y="74"/>
                    </a:cubicBezTo>
                    <a:cubicBezTo>
                      <a:pt x="57" y="75"/>
                      <a:pt x="56" y="73"/>
                      <a:pt x="57" y="72"/>
                    </a:cubicBezTo>
                    <a:cubicBezTo>
                      <a:pt x="57" y="74"/>
                      <a:pt x="57" y="74"/>
                      <a:pt x="57" y="74"/>
                    </a:cubicBezTo>
                    <a:cubicBezTo>
                      <a:pt x="57" y="72"/>
                      <a:pt x="57" y="72"/>
                      <a:pt x="57" y="72"/>
                    </a:cubicBezTo>
                    <a:cubicBezTo>
                      <a:pt x="58" y="72"/>
                      <a:pt x="58" y="72"/>
                      <a:pt x="58" y="74"/>
                    </a:cubicBezTo>
                    <a:cubicBezTo>
                      <a:pt x="59" y="74"/>
                      <a:pt x="59" y="73"/>
                      <a:pt x="58" y="73"/>
                    </a:cubicBezTo>
                    <a:cubicBezTo>
                      <a:pt x="59" y="74"/>
                      <a:pt x="60" y="74"/>
                      <a:pt x="61" y="73"/>
                    </a:cubicBezTo>
                    <a:cubicBezTo>
                      <a:pt x="61" y="72"/>
                      <a:pt x="61" y="72"/>
                      <a:pt x="61" y="70"/>
                    </a:cubicBezTo>
                    <a:cubicBezTo>
                      <a:pt x="61" y="68"/>
                      <a:pt x="61" y="71"/>
                      <a:pt x="61" y="69"/>
                    </a:cubicBezTo>
                    <a:cubicBezTo>
                      <a:pt x="61" y="70"/>
                      <a:pt x="62" y="71"/>
                      <a:pt x="61" y="72"/>
                    </a:cubicBezTo>
                    <a:cubicBezTo>
                      <a:pt x="63" y="75"/>
                      <a:pt x="64" y="72"/>
                      <a:pt x="66" y="72"/>
                    </a:cubicBezTo>
                    <a:cubicBezTo>
                      <a:pt x="66" y="71"/>
                      <a:pt x="66" y="71"/>
                      <a:pt x="66" y="71"/>
                    </a:cubicBezTo>
                    <a:cubicBezTo>
                      <a:pt x="68" y="73"/>
                      <a:pt x="68" y="71"/>
                      <a:pt x="70" y="72"/>
                    </a:cubicBezTo>
                    <a:cubicBezTo>
                      <a:pt x="69" y="71"/>
                      <a:pt x="69" y="68"/>
                      <a:pt x="70" y="68"/>
                    </a:cubicBezTo>
                    <a:cubicBezTo>
                      <a:pt x="70" y="66"/>
                      <a:pt x="70" y="70"/>
                      <a:pt x="71" y="71"/>
                    </a:cubicBezTo>
                    <a:cubicBezTo>
                      <a:pt x="71" y="71"/>
                      <a:pt x="72" y="70"/>
                      <a:pt x="72" y="70"/>
                    </a:cubicBezTo>
                    <a:cubicBezTo>
                      <a:pt x="72" y="71"/>
                      <a:pt x="72" y="71"/>
                      <a:pt x="72" y="71"/>
                    </a:cubicBezTo>
                    <a:cubicBezTo>
                      <a:pt x="72" y="70"/>
                      <a:pt x="73" y="69"/>
                      <a:pt x="73" y="70"/>
                    </a:cubicBezTo>
                    <a:cubicBezTo>
                      <a:pt x="73" y="70"/>
                      <a:pt x="73" y="70"/>
                      <a:pt x="73" y="70"/>
                    </a:cubicBezTo>
                    <a:cubicBezTo>
                      <a:pt x="74" y="70"/>
                      <a:pt x="74" y="71"/>
                      <a:pt x="75" y="71"/>
                    </a:cubicBezTo>
                    <a:cubicBezTo>
                      <a:pt x="75" y="69"/>
                      <a:pt x="76" y="70"/>
                      <a:pt x="76" y="69"/>
                    </a:cubicBezTo>
                    <a:cubicBezTo>
                      <a:pt x="76" y="69"/>
                      <a:pt x="76" y="69"/>
                      <a:pt x="76" y="69"/>
                    </a:cubicBezTo>
                    <a:cubicBezTo>
                      <a:pt x="76" y="68"/>
                      <a:pt x="76" y="68"/>
                      <a:pt x="76" y="68"/>
                    </a:cubicBezTo>
                    <a:cubicBezTo>
                      <a:pt x="76" y="68"/>
                      <a:pt x="76" y="68"/>
                      <a:pt x="76" y="68"/>
                    </a:cubicBezTo>
                    <a:cubicBezTo>
                      <a:pt x="76" y="70"/>
                      <a:pt x="76" y="70"/>
                      <a:pt x="76" y="70"/>
                    </a:cubicBezTo>
                    <a:cubicBezTo>
                      <a:pt x="77" y="71"/>
                      <a:pt x="76" y="69"/>
                      <a:pt x="77" y="68"/>
                    </a:cubicBezTo>
                    <a:cubicBezTo>
                      <a:pt x="77" y="67"/>
                      <a:pt x="77" y="68"/>
                      <a:pt x="77" y="69"/>
                    </a:cubicBezTo>
                    <a:cubicBezTo>
                      <a:pt x="77" y="70"/>
                      <a:pt x="77" y="68"/>
                      <a:pt x="77" y="69"/>
                    </a:cubicBezTo>
                    <a:cubicBezTo>
                      <a:pt x="77" y="70"/>
                      <a:pt x="77" y="69"/>
                      <a:pt x="77" y="70"/>
                    </a:cubicBezTo>
                    <a:cubicBezTo>
                      <a:pt x="78" y="70"/>
                      <a:pt x="77" y="68"/>
                      <a:pt x="78" y="69"/>
                    </a:cubicBezTo>
                    <a:cubicBezTo>
                      <a:pt x="78" y="69"/>
                      <a:pt x="79" y="68"/>
                      <a:pt x="79" y="70"/>
                    </a:cubicBezTo>
                    <a:cubicBezTo>
                      <a:pt x="79" y="69"/>
                      <a:pt x="80" y="69"/>
                      <a:pt x="80" y="68"/>
                    </a:cubicBezTo>
                    <a:cubicBezTo>
                      <a:pt x="79" y="68"/>
                      <a:pt x="79" y="68"/>
                      <a:pt x="79" y="66"/>
                    </a:cubicBezTo>
                    <a:cubicBezTo>
                      <a:pt x="79" y="66"/>
                      <a:pt x="79" y="66"/>
                      <a:pt x="79" y="66"/>
                    </a:cubicBezTo>
                    <a:cubicBezTo>
                      <a:pt x="79" y="67"/>
                      <a:pt x="79" y="67"/>
                      <a:pt x="79" y="67"/>
                    </a:cubicBezTo>
                    <a:cubicBezTo>
                      <a:pt x="79" y="66"/>
                      <a:pt x="80" y="67"/>
                      <a:pt x="80" y="65"/>
                    </a:cubicBezTo>
                    <a:cubicBezTo>
                      <a:pt x="80" y="67"/>
                      <a:pt x="80" y="67"/>
                      <a:pt x="80" y="67"/>
                    </a:cubicBezTo>
                    <a:cubicBezTo>
                      <a:pt x="80" y="66"/>
                      <a:pt x="81" y="66"/>
                      <a:pt x="81" y="66"/>
                    </a:cubicBezTo>
                    <a:cubicBezTo>
                      <a:pt x="82" y="67"/>
                      <a:pt x="82" y="69"/>
                      <a:pt x="82" y="70"/>
                    </a:cubicBezTo>
                    <a:cubicBezTo>
                      <a:pt x="83" y="68"/>
                      <a:pt x="83" y="68"/>
                      <a:pt x="83" y="68"/>
                    </a:cubicBezTo>
                    <a:cubicBezTo>
                      <a:pt x="83" y="68"/>
                      <a:pt x="83" y="68"/>
                      <a:pt x="83" y="69"/>
                    </a:cubicBezTo>
                    <a:cubicBezTo>
                      <a:pt x="85" y="70"/>
                      <a:pt x="84" y="64"/>
                      <a:pt x="85" y="65"/>
                    </a:cubicBezTo>
                    <a:cubicBezTo>
                      <a:pt x="85" y="67"/>
                      <a:pt x="85" y="68"/>
                      <a:pt x="86" y="68"/>
                    </a:cubicBezTo>
                    <a:cubicBezTo>
                      <a:pt x="86" y="68"/>
                      <a:pt x="86" y="67"/>
                      <a:pt x="86" y="67"/>
                    </a:cubicBezTo>
                    <a:cubicBezTo>
                      <a:pt x="86" y="66"/>
                      <a:pt x="86" y="68"/>
                      <a:pt x="85" y="67"/>
                    </a:cubicBezTo>
                    <a:cubicBezTo>
                      <a:pt x="85" y="66"/>
                      <a:pt x="86" y="66"/>
                      <a:pt x="86" y="66"/>
                    </a:cubicBezTo>
                    <a:cubicBezTo>
                      <a:pt x="87" y="70"/>
                      <a:pt x="89" y="66"/>
                      <a:pt x="91" y="68"/>
                    </a:cubicBezTo>
                    <a:cubicBezTo>
                      <a:pt x="90" y="66"/>
                      <a:pt x="91" y="67"/>
                      <a:pt x="91" y="66"/>
                    </a:cubicBezTo>
                    <a:cubicBezTo>
                      <a:pt x="92" y="69"/>
                      <a:pt x="92" y="66"/>
                      <a:pt x="93" y="67"/>
                    </a:cubicBezTo>
                    <a:cubicBezTo>
                      <a:pt x="92" y="65"/>
                      <a:pt x="92" y="65"/>
                      <a:pt x="92" y="65"/>
                    </a:cubicBezTo>
                    <a:cubicBezTo>
                      <a:pt x="93" y="66"/>
                      <a:pt x="92" y="61"/>
                      <a:pt x="94" y="63"/>
                    </a:cubicBezTo>
                    <a:cubicBezTo>
                      <a:pt x="94" y="64"/>
                      <a:pt x="94" y="65"/>
                      <a:pt x="94" y="66"/>
                    </a:cubicBezTo>
                    <a:cubicBezTo>
                      <a:pt x="95" y="68"/>
                      <a:pt x="95" y="63"/>
                      <a:pt x="96" y="66"/>
                    </a:cubicBezTo>
                    <a:cubicBezTo>
                      <a:pt x="96" y="65"/>
                      <a:pt x="95" y="63"/>
                      <a:pt x="96" y="62"/>
                    </a:cubicBezTo>
                    <a:cubicBezTo>
                      <a:pt x="96" y="63"/>
                      <a:pt x="98" y="64"/>
                      <a:pt x="98" y="65"/>
                    </a:cubicBezTo>
                    <a:cubicBezTo>
                      <a:pt x="98" y="64"/>
                      <a:pt x="98" y="64"/>
                      <a:pt x="98" y="64"/>
                    </a:cubicBezTo>
                    <a:cubicBezTo>
                      <a:pt x="99" y="65"/>
                      <a:pt x="98" y="65"/>
                      <a:pt x="98" y="65"/>
                    </a:cubicBezTo>
                    <a:cubicBezTo>
                      <a:pt x="99" y="66"/>
                      <a:pt x="99" y="65"/>
                      <a:pt x="100" y="64"/>
                    </a:cubicBezTo>
                    <a:cubicBezTo>
                      <a:pt x="101" y="65"/>
                      <a:pt x="101" y="64"/>
                      <a:pt x="102" y="65"/>
                    </a:cubicBezTo>
                    <a:cubicBezTo>
                      <a:pt x="102" y="63"/>
                      <a:pt x="104" y="66"/>
                      <a:pt x="103" y="63"/>
                    </a:cubicBezTo>
                    <a:cubicBezTo>
                      <a:pt x="104" y="64"/>
                      <a:pt x="104" y="64"/>
                      <a:pt x="104" y="64"/>
                    </a:cubicBezTo>
                    <a:cubicBezTo>
                      <a:pt x="104" y="63"/>
                      <a:pt x="103" y="61"/>
                      <a:pt x="104" y="60"/>
                    </a:cubicBezTo>
                    <a:cubicBezTo>
                      <a:pt x="104" y="62"/>
                      <a:pt x="104" y="62"/>
                      <a:pt x="104" y="62"/>
                    </a:cubicBezTo>
                    <a:cubicBezTo>
                      <a:pt x="105" y="65"/>
                      <a:pt x="105" y="63"/>
                      <a:pt x="106" y="64"/>
                    </a:cubicBezTo>
                    <a:cubicBezTo>
                      <a:pt x="105" y="62"/>
                      <a:pt x="106" y="64"/>
                      <a:pt x="106" y="62"/>
                    </a:cubicBezTo>
                    <a:cubicBezTo>
                      <a:pt x="106" y="62"/>
                      <a:pt x="106" y="62"/>
                      <a:pt x="106" y="62"/>
                    </a:cubicBezTo>
                    <a:cubicBezTo>
                      <a:pt x="106" y="61"/>
                      <a:pt x="106" y="61"/>
                      <a:pt x="106" y="60"/>
                    </a:cubicBezTo>
                    <a:cubicBezTo>
                      <a:pt x="107" y="60"/>
                      <a:pt x="107" y="62"/>
                      <a:pt x="107" y="62"/>
                    </a:cubicBezTo>
                    <a:cubicBezTo>
                      <a:pt x="108" y="63"/>
                      <a:pt x="108" y="62"/>
                      <a:pt x="108" y="62"/>
                    </a:cubicBezTo>
                    <a:cubicBezTo>
                      <a:pt x="108" y="62"/>
                      <a:pt x="108" y="62"/>
                      <a:pt x="108" y="61"/>
                    </a:cubicBezTo>
                    <a:cubicBezTo>
                      <a:pt x="108" y="62"/>
                      <a:pt x="108" y="62"/>
                      <a:pt x="108" y="62"/>
                    </a:cubicBezTo>
                    <a:cubicBezTo>
                      <a:pt x="108" y="62"/>
                      <a:pt x="108" y="61"/>
                      <a:pt x="109" y="61"/>
                    </a:cubicBezTo>
                    <a:cubicBezTo>
                      <a:pt x="109" y="61"/>
                      <a:pt x="109" y="61"/>
                      <a:pt x="109" y="61"/>
                    </a:cubicBezTo>
                    <a:cubicBezTo>
                      <a:pt x="108" y="62"/>
                      <a:pt x="108" y="62"/>
                      <a:pt x="108" y="62"/>
                    </a:cubicBezTo>
                    <a:cubicBezTo>
                      <a:pt x="108" y="62"/>
                      <a:pt x="109" y="62"/>
                      <a:pt x="109" y="62"/>
                    </a:cubicBezTo>
                    <a:cubicBezTo>
                      <a:pt x="109" y="62"/>
                      <a:pt x="109" y="62"/>
                      <a:pt x="109" y="62"/>
                    </a:cubicBezTo>
                    <a:cubicBezTo>
                      <a:pt x="109" y="62"/>
                      <a:pt x="109" y="62"/>
                      <a:pt x="109" y="62"/>
                    </a:cubicBezTo>
                    <a:cubicBezTo>
                      <a:pt x="110" y="64"/>
                      <a:pt x="110" y="64"/>
                      <a:pt x="110" y="64"/>
                    </a:cubicBezTo>
                    <a:cubicBezTo>
                      <a:pt x="110" y="64"/>
                      <a:pt x="110" y="62"/>
                      <a:pt x="110" y="61"/>
                    </a:cubicBezTo>
                    <a:cubicBezTo>
                      <a:pt x="112" y="62"/>
                      <a:pt x="113" y="60"/>
                      <a:pt x="114" y="59"/>
                    </a:cubicBezTo>
                    <a:cubicBezTo>
                      <a:pt x="113" y="59"/>
                      <a:pt x="114" y="60"/>
                      <a:pt x="114" y="60"/>
                    </a:cubicBezTo>
                    <a:cubicBezTo>
                      <a:pt x="114" y="59"/>
                      <a:pt x="114" y="58"/>
                      <a:pt x="114" y="59"/>
                    </a:cubicBezTo>
                    <a:cubicBezTo>
                      <a:pt x="114" y="58"/>
                      <a:pt x="115" y="60"/>
                      <a:pt x="116" y="60"/>
                    </a:cubicBezTo>
                    <a:cubicBezTo>
                      <a:pt x="116" y="60"/>
                      <a:pt x="115" y="58"/>
                      <a:pt x="115" y="58"/>
                    </a:cubicBezTo>
                    <a:cubicBezTo>
                      <a:pt x="117" y="60"/>
                      <a:pt x="117" y="56"/>
                      <a:pt x="118" y="57"/>
                    </a:cubicBezTo>
                    <a:cubicBezTo>
                      <a:pt x="118" y="58"/>
                      <a:pt x="118" y="58"/>
                      <a:pt x="119" y="59"/>
                    </a:cubicBezTo>
                    <a:cubicBezTo>
                      <a:pt x="119" y="58"/>
                      <a:pt x="120" y="57"/>
                      <a:pt x="120" y="55"/>
                    </a:cubicBezTo>
                    <a:cubicBezTo>
                      <a:pt x="120" y="57"/>
                      <a:pt x="120" y="57"/>
                      <a:pt x="120" y="57"/>
                    </a:cubicBezTo>
                    <a:cubicBezTo>
                      <a:pt x="121" y="57"/>
                      <a:pt x="121" y="56"/>
                      <a:pt x="121" y="55"/>
                    </a:cubicBezTo>
                    <a:cubicBezTo>
                      <a:pt x="120" y="54"/>
                      <a:pt x="121" y="52"/>
                      <a:pt x="121" y="53"/>
                    </a:cubicBezTo>
                    <a:cubicBezTo>
                      <a:pt x="121" y="53"/>
                      <a:pt x="121" y="53"/>
                      <a:pt x="121" y="53"/>
                    </a:cubicBezTo>
                    <a:cubicBezTo>
                      <a:pt x="122" y="52"/>
                      <a:pt x="122" y="52"/>
                      <a:pt x="122" y="52"/>
                    </a:cubicBezTo>
                    <a:cubicBezTo>
                      <a:pt x="123" y="52"/>
                      <a:pt x="122" y="52"/>
                      <a:pt x="122" y="53"/>
                    </a:cubicBezTo>
                    <a:cubicBezTo>
                      <a:pt x="123" y="55"/>
                      <a:pt x="124" y="54"/>
                      <a:pt x="125" y="54"/>
                    </a:cubicBezTo>
                    <a:cubicBezTo>
                      <a:pt x="124" y="53"/>
                      <a:pt x="124" y="53"/>
                      <a:pt x="124" y="53"/>
                    </a:cubicBezTo>
                    <a:cubicBezTo>
                      <a:pt x="125" y="52"/>
                      <a:pt x="125" y="54"/>
                      <a:pt x="125" y="54"/>
                    </a:cubicBezTo>
                    <a:cubicBezTo>
                      <a:pt x="125" y="49"/>
                      <a:pt x="125" y="49"/>
                      <a:pt x="125" y="49"/>
                    </a:cubicBezTo>
                    <a:cubicBezTo>
                      <a:pt x="125" y="49"/>
                      <a:pt x="126" y="51"/>
                      <a:pt x="126" y="52"/>
                    </a:cubicBezTo>
                    <a:cubicBezTo>
                      <a:pt x="127" y="51"/>
                      <a:pt x="126" y="48"/>
                      <a:pt x="126" y="46"/>
                    </a:cubicBezTo>
                    <a:cubicBezTo>
                      <a:pt x="127" y="47"/>
                      <a:pt x="127" y="45"/>
                      <a:pt x="128" y="45"/>
                    </a:cubicBezTo>
                    <a:cubicBezTo>
                      <a:pt x="128" y="46"/>
                      <a:pt x="127" y="45"/>
                      <a:pt x="128" y="46"/>
                    </a:cubicBezTo>
                    <a:cubicBezTo>
                      <a:pt x="129" y="47"/>
                      <a:pt x="129" y="47"/>
                      <a:pt x="129" y="47"/>
                    </a:cubicBezTo>
                    <a:cubicBezTo>
                      <a:pt x="128" y="48"/>
                      <a:pt x="130" y="50"/>
                      <a:pt x="130" y="51"/>
                    </a:cubicBezTo>
                    <a:cubicBezTo>
                      <a:pt x="130" y="50"/>
                      <a:pt x="132" y="50"/>
                      <a:pt x="132" y="50"/>
                    </a:cubicBezTo>
                    <a:cubicBezTo>
                      <a:pt x="131" y="48"/>
                      <a:pt x="133" y="49"/>
                      <a:pt x="132" y="46"/>
                    </a:cubicBezTo>
                    <a:cubicBezTo>
                      <a:pt x="133" y="45"/>
                      <a:pt x="133" y="48"/>
                      <a:pt x="134" y="48"/>
                    </a:cubicBezTo>
                    <a:cubicBezTo>
                      <a:pt x="134" y="47"/>
                      <a:pt x="135" y="47"/>
                      <a:pt x="136" y="47"/>
                    </a:cubicBezTo>
                    <a:cubicBezTo>
                      <a:pt x="136" y="47"/>
                      <a:pt x="136" y="47"/>
                      <a:pt x="136" y="47"/>
                    </a:cubicBezTo>
                    <a:cubicBezTo>
                      <a:pt x="137" y="46"/>
                      <a:pt x="138" y="46"/>
                      <a:pt x="138" y="44"/>
                    </a:cubicBezTo>
                    <a:cubicBezTo>
                      <a:pt x="139" y="45"/>
                      <a:pt x="139" y="45"/>
                      <a:pt x="139" y="45"/>
                    </a:cubicBezTo>
                    <a:cubicBezTo>
                      <a:pt x="140" y="46"/>
                      <a:pt x="137" y="42"/>
                      <a:pt x="139" y="43"/>
                    </a:cubicBezTo>
                    <a:cubicBezTo>
                      <a:pt x="139" y="44"/>
                      <a:pt x="139" y="44"/>
                      <a:pt x="139" y="44"/>
                    </a:cubicBezTo>
                    <a:cubicBezTo>
                      <a:pt x="139" y="43"/>
                      <a:pt x="141" y="45"/>
                      <a:pt x="141" y="43"/>
                    </a:cubicBezTo>
                    <a:cubicBezTo>
                      <a:pt x="141" y="44"/>
                      <a:pt x="141" y="44"/>
                      <a:pt x="141" y="44"/>
                    </a:cubicBezTo>
                    <a:cubicBezTo>
                      <a:pt x="141" y="43"/>
                      <a:pt x="142" y="43"/>
                      <a:pt x="142" y="41"/>
                    </a:cubicBezTo>
                    <a:cubicBezTo>
                      <a:pt x="143" y="43"/>
                      <a:pt x="143" y="43"/>
                      <a:pt x="143" y="43"/>
                    </a:cubicBezTo>
                    <a:cubicBezTo>
                      <a:pt x="144" y="44"/>
                      <a:pt x="142" y="41"/>
                      <a:pt x="143" y="42"/>
                    </a:cubicBezTo>
                    <a:cubicBezTo>
                      <a:pt x="143" y="42"/>
                      <a:pt x="144" y="42"/>
                      <a:pt x="144" y="43"/>
                    </a:cubicBezTo>
                    <a:cubicBezTo>
                      <a:pt x="144" y="41"/>
                      <a:pt x="145" y="41"/>
                      <a:pt x="145" y="40"/>
                    </a:cubicBezTo>
                    <a:cubicBezTo>
                      <a:pt x="146" y="42"/>
                      <a:pt x="146" y="42"/>
                      <a:pt x="146" y="42"/>
                    </a:cubicBezTo>
                    <a:cubicBezTo>
                      <a:pt x="149" y="41"/>
                      <a:pt x="153" y="39"/>
                      <a:pt x="154" y="36"/>
                    </a:cubicBezTo>
                    <a:cubicBezTo>
                      <a:pt x="156" y="38"/>
                      <a:pt x="154" y="37"/>
                      <a:pt x="156" y="39"/>
                    </a:cubicBezTo>
                    <a:cubicBezTo>
                      <a:pt x="154" y="37"/>
                      <a:pt x="156" y="38"/>
                      <a:pt x="156" y="37"/>
                    </a:cubicBezTo>
                    <a:cubicBezTo>
                      <a:pt x="156" y="37"/>
                      <a:pt x="156" y="37"/>
                      <a:pt x="156" y="37"/>
                    </a:cubicBezTo>
                    <a:cubicBezTo>
                      <a:pt x="157" y="36"/>
                      <a:pt x="158" y="38"/>
                      <a:pt x="158" y="37"/>
                    </a:cubicBezTo>
                    <a:cubicBezTo>
                      <a:pt x="157" y="36"/>
                      <a:pt x="157" y="36"/>
                      <a:pt x="157" y="36"/>
                    </a:cubicBezTo>
                    <a:cubicBezTo>
                      <a:pt x="157" y="35"/>
                      <a:pt x="160" y="38"/>
                      <a:pt x="158" y="36"/>
                    </a:cubicBezTo>
                    <a:cubicBezTo>
                      <a:pt x="160" y="37"/>
                      <a:pt x="160" y="37"/>
                      <a:pt x="160" y="37"/>
                    </a:cubicBezTo>
                    <a:cubicBezTo>
                      <a:pt x="159" y="34"/>
                      <a:pt x="161" y="37"/>
                      <a:pt x="160" y="35"/>
                    </a:cubicBezTo>
                    <a:cubicBezTo>
                      <a:pt x="160" y="35"/>
                      <a:pt x="160" y="35"/>
                      <a:pt x="160" y="35"/>
                    </a:cubicBezTo>
                    <a:cubicBezTo>
                      <a:pt x="162" y="36"/>
                      <a:pt x="160" y="32"/>
                      <a:pt x="162" y="34"/>
                    </a:cubicBezTo>
                    <a:cubicBezTo>
                      <a:pt x="162" y="33"/>
                      <a:pt x="162" y="32"/>
                      <a:pt x="161" y="30"/>
                    </a:cubicBezTo>
                    <a:cubicBezTo>
                      <a:pt x="163" y="33"/>
                      <a:pt x="163" y="33"/>
                      <a:pt x="163" y="33"/>
                    </a:cubicBezTo>
                    <a:cubicBezTo>
                      <a:pt x="164" y="30"/>
                      <a:pt x="167" y="29"/>
                      <a:pt x="167" y="26"/>
                    </a:cubicBezTo>
                    <a:cubicBezTo>
                      <a:pt x="168" y="27"/>
                      <a:pt x="168" y="27"/>
                      <a:pt x="168" y="27"/>
                    </a:cubicBezTo>
                    <a:cubicBezTo>
                      <a:pt x="168" y="24"/>
                      <a:pt x="172" y="27"/>
                      <a:pt x="170" y="23"/>
                    </a:cubicBezTo>
                    <a:cubicBezTo>
                      <a:pt x="169" y="21"/>
                      <a:pt x="169" y="21"/>
                      <a:pt x="169" y="21"/>
                    </a:cubicBezTo>
                    <a:cubicBezTo>
                      <a:pt x="171" y="23"/>
                      <a:pt x="171" y="23"/>
                      <a:pt x="171" y="23"/>
                    </a:cubicBezTo>
                    <a:cubicBezTo>
                      <a:pt x="170" y="22"/>
                      <a:pt x="172" y="22"/>
                      <a:pt x="171" y="20"/>
                    </a:cubicBezTo>
                    <a:cubicBezTo>
                      <a:pt x="171" y="21"/>
                      <a:pt x="171" y="21"/>
                      <a:pt x="172" y="21"/>
                    </a:cubicBezTo>
                    <a:cubicBezTo>
                      <a:pt x="172" y="21"/>
                      <a:pt x="171" y="19"/>
                      <a:pt x="172" y="19"/>
                    </a:cubicBezTo>
                    <a:cubicBezTo>
                      <a:pt x="172" y="20"/>
                      <a:pt x="172" y="20"/>
                      <a:pt x="172" y="20"/>
                    </a:cubicBezTo>
                    <a:cubicBezTo>
                      <a:pt x="177" y="20"/>
                      <a:pt x="182" y="19"/>
                      <a:pt x="180" y="14"/>
                    </a:cubicBezTo>
                    <a:cubicBezTo>
                      <a:pt x="180" y="13"/>
                      <a:pt x="182" y="15"/>
                      <a:pt x="182" y="15"/>
                    </a:cubicBezTo>
                    <a:cubicBezTo>
                      <a:pt x="181" y="11"/>
                      <a:pt x="188" y="11"/>
                      <a:pt x="185" y="6"/>
                    </a:cubicBezTo>
                    <a:cubicBezTo>
                      <a:pt x="185" y="4"/>
                      <a:pt x="180"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39" name="chenying0907 342"/>
              <p:cNvSpPr/>
              <p:nvPr/>
            </p:nvSpPr>
            <p:spPr bwMode="auto">
              <a:xfrm>
                <a:off x="3757" y="2934"/>
                <a:ext cx="2" cy="2"/>
              </a:xfrm>
              <a:custGeom>
                <a:avLst/>
                <a:gdLst>
                  <a:gd name="T0" fmla="*/ 0 w 1"/>
                  <a:gd name="T1" fmla="*/ 0 h 1"/>
                  <a:gd name="T2" fmla="*/ 1 w 1"/>
                  <a:gd name="T3" fmla="*/ 0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0" y="0"/>
                      <a:pt x="0" y="0"/>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0" name="chenying0907 343"/>
              <p:cNvSpPr/>
              <p:nvPr/>
            </p:nvSpPr>
            <p:spPr bwMode="auto">
              <a:xfrm>
                <a:off x="4226" y="2525"/>
                <a:ext cx="2"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1" name="chenying0907 344"/>
              <p:cNvSpPr/>
              <p:nvPr/>
            </p:nvSpPr>
            <p:spPr bwMode="auto">
              <a:xfrm>
                <a:off x="3752" y="2940"/>
                <a:ext cx="3" cy="3"/>
              </a:xfrm>
              <a:custGeom>
                <a:avLst/>
                <a:gdLst>
                  <a:gd name="T0" fmla="*/ 0 w 1"/>
                  <a:gd name="T1" fmla="*/ 0 h 1"/>
                  <a:gd name="T2" fmla="*/ 0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0"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2" name="chenying0907 345"/>
              <p:cNvSpPr/>
              <p:nvPr/>
            </p:nvSpPr>
            <p:spPr bwMode="auto">
              <a:xfrm>
                <a:off x="3975" y="295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3" name="chenying0907 346"/>
              <p:cNvSpPr/>
              <p:nvPr/>
            </p:nvSpPr>
            <p:spPr bwMode="auto">
              <a:xfrm>
                <a:off x="3905" y="22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4" name="chenying0907 347"/>
              <p:cNvSpPr/>
              <p:nvPr/>
            </p:nvSpPr>
            <p:spPr bwMode="auto">
              <a:xfrm>
                <a:off x="4289" y="2557"/>
                <a:ext cx="2"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1" y="0"/>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5" name="chenying0907 348"/>
              <p:cNvSpPr/>
              <p:nvPr/>
            </p:nvSpPr>
            <p:spPr bwMode="auto">
              <a:xfrm>
                <a:off x="3899" y="2262"/>
                <a:ext cx="2" cy="2"/>
              </a:xfrm>
              <a:custGeom>
                <a:avLst/>
                <a:gdLst>
                  <a:gd name="T0" fmla="*/ 2 w 2"/>
                  <a:gd name="T1" fmla="*/ 0 h 2"/>
                  <a:gd name="T2" fmla="*/ 0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6" name="chenying0907 349"/>
              <p:cNvSpPr/>
              <p:nvPr/>
            </p:nvSpPr>
            <p:spPr bwMode="auto">
              <a:xfrm>
                <a:off x="3939" y="2926"/>
                <a:ext cx="0" cy="2"/>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7" name="chenying0907 350"/>
              <p:cNvSpPr/>
              <p:nvPr/>
            </p:nvSpPr>
            <p:spPr bwMode="auto">
              <a:xfrm>
                <a:off x="3888" y="2281"/>
                <a:ext cx="2" cy="4"/>
              </a:xfrm>
              <a:custGeom>
                <a:avLst/>
                <a:gdLst>
                  <a:gd name="T0" fmla="*/ 2 w 2"/>
                  <a:gd name="T1" fmla="*/ 0 h 4"/>
                  <a:gd name="T2" fmla="*/ 2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2" y="0"/>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8" name="chenying0907 351"/>
              <p:cNvSpPr/>
              <p:nvPr/>
            </p:nvSpPr>
            <p:spPr bwMode="auto">
              <a:xfrm>
                <a:off x="3842" y="2270"/>
                <a:ext cx="2" cy="5"/>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2"/>
                      <a:pt x="0" y="0"/>
                      <a:pt x="1"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49" name="chenying0907 352"/>
              <p:cNvSpPr/>
              <p:nvPr/>
            </p:nvSpPr>
            <p:spPr bwMode="auto">
              <a:xfrm>
                <a:off x="3844" y="2268"/>
                <a:ext cx="2"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0" name="chenying0907 353"/>
              <p:cNvSpPr/>
              <p:nvPr/>
            </p:nvSpPr>
            <p:spPr bwMode="auto">
              <a:xfrm>
                <a:off x="3899" y="2272"/>
                <a:ext cx="4"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2" y="0"/>
                      <a:pt x="2" y="0"/>
                      <a:pt x="2" y="0"/>
                    </a:cubicBezTo>
                    <a:cubicBezTo>
                      <a:pt x="2" y="0"/>
                      <a:pt x="2"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1" name="chenying0907 354"/>
              <p:cNvSpPr/>
              <p:nvPr/>
            </p:nvSpPr>
            <p:spPr bwMode="auto">
              <a:xfrm>
                <a:off x="3776" y="298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2" name="chenying0907 355"/>
              <p:cNvSpPr/>
              <p:nvPr/>
            </p:nvSpPr>
            <p:spPr bwMode="auto">
              <a:xfrm>
                <a:off x="3795" y="2985"/>
                <a:ext cx="2" cy="6"/>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0"/>
                      <a:pt x="0" y="1"/>
                      <a:pt x="0" y="1"/>
                    </a:cubicBezTo>
                    <a:cubicBezTo>
                      <a:pt x="0" y="3"/>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3" name="chenying0907 356"/>
              <p:cNvSpPr/>
              <p:nvPr/>
            </p:nvSpPr>
            <p:spPr bwMode="auto">
              <a:xfrm>
                <a:off x="3765" y="2972"/>
                <a:ext cx="7" cy="2"/>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1"/>
                      <a:pt x="3"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4" name="chenying0907 357"/>
              <p:cNvSpPr/>
              <p:nvPr/>
            </p:nvSpPr>
            <p:spPr bwMode="auto">
              <a:xfrm>
                <a:off x="3803" y="2985"/>
                <a:ext cx="3"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5" name="chenying0907 358"/>
              <p:cNvSpPr/>
              <p:nvPr/>
            </p:nvSpPr>
            <p:spPr bwMode="auto">
              <a:xfrm>
                <a:off x="3479"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6" name="chenying0907 359"/>
              <p:cNvSpPr/>
              <p:nvPr/>
            </p:nvSpPr>
            <p:spPr bwMode="auto">
              <a:xfrm>
                <a:off x="3761" y="2966"/>
                <a:ext cx="2" cy="4"/>
              </a:xfrm>
              <a:custGeom>
                <a:avLst/>
                <a:gdLst>
                  <a:gd name="T0" fmla="*/ 1 w 1"/>
                  <a:gd name="T1" fmla="*/ 0 h 2"/>
                  <a:gd name="T2" fmla="*/ 0 w 1"/>
                  <a:gd name="T3" fmla="*/ 1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1"/>
                      <a:pt x="0" y="1"/>
                      <a:pt x="0" y="1"/>
                    </a:cubicBezTo>
                    <a:cubicBezTo>
                      <a:pt x="0" y="2"/>
                      <a:pt x="0"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7" name="chenying0907 360"/>
              <p:cNvSpPr/>
              <p:nvPr/>
            </p:nvSpPr>
            <p:spPr bwMode="auto">
              <a:xfrm>
                <a:off x="3943" y="2966"/>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8" name="chenying0907 361"/>
              <p:cNvSpPr/>
              <p:nvPr/>
            </p:nvSpPr>
            <p:spPr bwMode="auto">
              <a:xfrm>
                <a:off x="4003" y="294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59" name="chenying0907 362"/>
              <p:cNvSpPr/>
              <p:nvPr/>
            </p:nvSpPr>
            <p:spPr bwMode="auto">
              <a:xfrm>
                <a:off x="4003" y="294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0" name="chenying0907 363"/>
              <p:cNvSpPr/>
              <p:nvPr/>
            </p:nvSpPr>
            <p:spPr bwMode="auto">
              <a:xfrm>
                <a:off x="3996" y="2951"/>
                <a:ext cx="3"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1" name="chenying0907 364"/>
              <p:cNvSpPr/>
              <p:nvPr/>
            </p:nvSpPr>
            <p:spPr bwMode="auto">
              <a:xfrm>
                <a:off x="3757" y="3023"/>
                <a:ext cx="4" cy="4"/>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2"/>
                      <a:pt x="2" y="1"/>
                      <a:pt x="1"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2" name="chenying0907 365"/>
              <p:cNvSpPr/>
              <p:nvPr/>
            </p:nvSpPr>
            <p:spPr bwMode="auto">
              <a:xfrm>
                <a:off x="4003" y="2949"/>
                <a:ext cx="0" cy="4"/>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0"/>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3" name="chenying0907 366"/>
              <p:cNvSpPr/>
              <p:nvPr/>
            </p:nvSpPr>
            <p:spPr bwMode="auto">
              <a:xfrm>
                <a:off x="3869" y="2938"/>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4" name="chenying0907 367"/>
              <p:cNvSpPr/>
              <p:nvPr/>
            </p:nvSpPr>
            <p:spPr bwMode="auto">
              <a:xfrm>
                <a:off x="4026" y="2926"/>
                <a:ext cx="2" cy="4"/>
              </a:xfrm>
              <a:custGeom>
                <a:avLst/>
                <a:gdLst>
                  <a:gd name="T0" fmla="*/ 0 w 2"/>
                  <a:gd name="T1" fmla="*/ 0 h 4"/>
                  <a:gd name="T2" fmla="*/ 2 w 2"/>
                  <a:gd name="T3" fmla="*/ 4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lnTo>
                      <a:pt x="2" y="4"/>
                    </a:lnTo>
                    <a:lnTo>
                      <a:pt x="2"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5" name="Rectangle 368"/>
              <p:cNvSpPr>
                <a:spLocks noChangeArrowheads="1"/>
              </p:cNvSpPr>
              <p:nvPr/>
            </p:nvSpPr>
            <p:spPr bwMode="auto">
              <a:xfrm>
                <a:off x="4275" y="2542"/>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6" name="Oval 369"/>
              <p:cNvSpPr>
                <a:spLocks noChangeArrowheads="1"/>
              </p:cNvSpPr>
              <p:nvPr/>
            </p:nvSpPr>
            <p:spPr bwMode="auto">
              <a:xfrm>
                <a:off x="3472" y="207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7" name="chenying0907 370"/>
              <p:cNvSpPr/>
              <p:nvPr/>
            </p:nvSpPr>
            <p:spPr bwMode="auto">
              <a:xfrm>
                <a:off x="4219" y="2518"/>
                <a:ext cx="2"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8" name="chenying0907 371"/>
              <p:cNvSpPr/>
              <p:nvPr/>
            </p:nvSpPr>
            <p:spPr bwMode="auto">
              <a:xfrm>
                <a:off x="4230" y="2525"/>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69" name="chenying0907 372"/>
              <p:cNvSpPr/>
              <p:nvPr/>
            </p:nvSpPr>
            <p:spPr bwMode="auto">
              <a:xfrm>
                <a:off x="3472"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0" name="chenying0907 373"/>
              <p:cNvSpPr/>
              <p:nvPr/>
            </p:nvSpPr>
            <p:spPr bwMode="auto">
              <a:xfrm>
                <a:off x="4217" y="2482"/>
                <a:ext cx="145" cy="117"/>
              </a:xfrm>
              <a:custGeom>
                <a:avLst/>
                <a:gdLst>
                  <a:gd name="T0" fmla="*/ 63 w 68"/>
                  <a:gd name="T1" fmla="*/ 35 h 55"/>
                  <a:gd name="T2" fmla="*/ 47 w 68"/>
                  <a:gd name="T3" fmla="*/ 21 h 55"/>
                  <a:gd name="T4" fmla="*/ 43 w 68"/>
                  <a:gd name="T5" fmla="*/ 21 h 55"/>
                  <a:gd name="T6" fmla="*/ 40 w 68"/>
                  <a:gd name="T7" fmla="*/ 15 h 55"/>
                  <a:gd name="T8" fmla="*/ 35 w 68"/>
                  <a:gd name="T9" fmla="*/ 11 h 55"/>
                  <a:gd name="T10" fmla="*/ 29 w 68"/>
                  <a:gd name="T11" fmla="*/ 6 h 55"/>
                  <a:gd name="T12" fmla="*/ 24 w 68"/>
                  <a:gd name="T13" fmla="*/ 7 h 55"/>
                  <a:gd name="T14" fmla="*/ 16 w 68"/>
                  <a:gd name="T15" fmla="*/ 6 h 55"/>
                  <a:gd name="T16" fmla="*/ 13 w 68"/>
                  <a:gd name="T17" fmla="*/ 5 h 55"/>
                  <a:gd name="T18" fmla="*/ 10 w 68"/>
                  <a:gd name="T19" fmla="*/ 1 h 55"/>
                  <a:gd name="T20" fmla="*/ 9 w 68"/>
                  <a:gd name="T21" fmla="*/ 1 h 55"/>
                  <a:gd name="T22" fmla="*/ 5 w 68"/>
                  <a:gd name="T23" fmla="*/ 2 h 55"/>
                  <a:gd name="T24" fmla="*/ 2 w 68"/>
                  <a:gd name="T25" fmla="*/ 3 h 55"/>
                  <a:gd name="T26" fmla="*/ 2 w 68"/>
                  <a:gd name="T27" fmla="*/ 6 h 55"/>
                  <a:gd name="T28" fmla="*/ 5 w 68"/>
                  <a:gd name="T29" fmla="*/ 8 h 55"/>
                  <a:gd name="T30" fmla="*/ 4 w 68"/>
                  <a:gd name="T31" fmla="*/ 10 h 55"/>
                  <a:gd name="T32" fmla="*/ 6 w 68"/>
                  <a:gd name="T33" fmla="*/ 13 h 55"/>
                  <a:gd name="T34" fmla="*/ 4 w 68"/>
                  <a:gd name="T35" fmla="*/ 16 h 55"/>
                  <a:gd name="T36" fmla="*/ 2 w 68"/>
                  <a:gd name="T37" fmla="*/ 19 h 55"/>
                  <a:gd name="T38" fmla="*/ 6 w 68"/>
                  <a:gd name="T39" fmla="*/ 16 h 55"/>
                  <a:gd name="T40" fmla="*/ 9 w 68"/>
                  <a:gd name="T41" fmla="*/ 13 h 55"/>
                  <a:gd name="T42" fmla="*/ 7 w 68"/>
                  <a:gd name="T43" fmla="*/ 19 h 55"/>
                  <a:gd name="T44" fmla="*/ 8 w 68"/>
                  <a:gd name="T45" fmla="*/ 18 h 55"/>
                  <a:gd name="T46" fmla="*/ 8 w 68"/>
                  <a:gd name="T47" fmla="*/ 21 h 55"/>
                  <a:gd name="T48" fmla="*/ 9 w 68"/>
                  <a:gd name="T49" fmla="*/ 21 h 55"/>
                  <a:gd name="T50" fmla="*/ 10 w 68"/>
                  <a:gd name="T51" fmla="*/ 22 h 55"/>
                  <a:gd name="T52" fmla="*/ 15 w 68"/>
                  <a:gd name="T53" fmla="*/ 17 h 55"/>
                  <a:gd name="T54" fmla="*/ 11 w 68"/>
                  <a:gd name="T55" fmla="*/ 23 h 55"/>
                  <a:gd name="T56" fmla="*/ 13 w 68"/>
                  <a:gd name="T57" fmla="*/ 23 h 55"/>
                  <a:gd name="T58" fmla="*/ 16 w 68"/>
                  <a:gd name="T59" fmla="*/ 23 h 55"/>
                  <a:gd name="T60" fmla="*/ 18 w 68"/>
                  <a:gd name="T61" fmla="*/ 24 h 55"/>
                  <a:gd name="T62" fmla="*/ 18 w 68"/>
                  <a:gd name="T63" fmla="*/ 24 h 55"/>
                  <a:gd name="T64" fmla="*/ 21 w 68"/>
                  <a:gd name="T65" fmla="*/ 24 h 55"/>
                  <a:gd name="T66" fmla="*/ 23 w 68"/>
                  <a:gd name="T67" fmla="*/ 23 h 55"/>
                  <a:gd name="T68" fmla="*/ 22 w 68"/>
                  <a:gd name="T69" fmla="*/ 26 h 55"/>
                  <a:gd name="T70" fmla="*/ 25 w 68"/>
                  <a:gd name="T71" fmla="*/ 24 h 55"/>
                  <a:gd name="T72" fmla="*/ 24 w 68"/>
                  <a:gd name="T73" fmla="*/ 27 h 55"/>
                  <a:gd name="T74" fmla="*/ 26 w 68"/>
                  <a:gd name="T75" fmla="*/ 29 h 55"/>
                  <a:gd name="T76" fmla="*/ 28 w 68"/>
                  <a:gd name="T77" fmla="*/ 30 h 55"/>
                  <a:gd name="T78" fmla="*/ 29 w 68"/>
                  <a:gd name="T79" fmla="*/ 32 h 55"/>
                  <a:gd name="T80" fmla="*/ 31 w 68"/>
                  <a:gd name="T81" fmla="*/ 31 h 55"/>
                  <a:gd name="T82" fmla="*/ 32 w 68"/>
                  <a:gd name="T83" fmla="*/ 32 h 55"/>
                  <a:gd name="T84" fmla="*/ 31 w 68"/>
                  <a:gd name="T85" fmla="*/ 33 h 55"/>
                  <a:gd name="T86" fmla="*/ 34 w 68"/>
                  <a:gd name="T87" fmla="*/ 34 h 55"/>
                  <a:gd name="T88" fmla="*/ 37 w 68"/>
                  <a:gd name="T89" fmla="*/ 34 h 55"/>
                  <a:gd name="T90" fmla="*/ 39 w 68"/>
                  <a:gd name="T91" fmla="*/ 34 h 55"/>
                  <a:gd name="T92" fmla="*/ 44 w 68"/>
                  <a:gd name="T93" fmla="*/ 32 h 55"/>
                  <a:gd name="T94" fmla="*/ 43 w 68"/>
                  <a:gd name="T95" fmla="*/ 36 h 55"/>
                  <a:gd name="T96" fmla="*/ 46 w 68"/>
                  <a:gd name="T97" fmla="*/ 36 h 55"/>
                  <a:gd name="T98" fmla="*/ 47 w 68"/>
                  <a:gd name="T99" fmla="*/ 38 h 55"/>
                  <a:gd name="T100" fmla="*/ 48 w 68"/>
                  <a:gd name="T101" fmla="*/ 43 h 55"/>
                  <a:gd name="T102" fmla="*/ 50 w 68"/>
                  <a:gd name="T103" fmla="*/ 44 h 55"/>
                  <a:gd name="T104" fmla="*/ 58 w 68"/>
                  <a:gd name="T105" fmla="*/ 45 h 55"/>
                  <a:gd name="T106" fmla="*/ 58 w 68"/>
                  <a:gd name="T10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55">
                    <a:moveTo>
                      <a:pt x="66" y="42"/>
                    </a:moveTo>
                    <a:cubicBezTo>
                      <a:pt x="65" y="40"/>
                      <a:pt x="67" y="35"/>
                      <a:pt x="64" y="34"/>
                    </a:cubicBezTo>
                    <a:cubicBezTo>
                      <a:pt x="63" y="35"/>
                      <a:pt x="62" y="35"/>
                      <a:pt x="62" y="36"/>
                    </a:cubicBezTo>
                    <a:cubicBezTo>
                      <a:pt x="62" y="35"/>
                      <a:pt x="62" y="35"/>
                      <a:pt x="62" y="35"/>
                    </a:cubicBezTo>
                    <a:cubicBezTo>
                      <a:pt x="61" y="36"/>
                      <a:pt x="61" y="36"/>
                      <a:pt x="61" y="36"/>
                    </a:cubicBezTo>
                    <a:cubicBezTo>
                      <a:pt x="61" y="36"/>
                      <a:pt x="62" y="35"/>
                      <a:pt x="63" y="35"/>
                    </a:cubicBezTo>
                    <a:cubicBezTo>
                      <a:pt x="62" y="34"/>
                      <a:pt x="61" y="34"/>
                      <a:pt x="61" y="33"/>
                    </a:cubicBezTo>
                    <a:cubicBezTo>
                      <a:pt x="59" y="34"/>
                      <a:pt x="60" y="32"/>
                      <a:pt x="58" y="34"/>
                    </a:cubicBezTo>
                    <a:cubicBezTo>
                      <a:pt x="59" y="33"/>
                      <a:pt x="59" y="33"/>
                      <a:pt x="59" y="33"/>
                    </a:cubicBezTo>
                    <a:cubicBezTo>
                      <a:pt x="58" y="33"/>
                      <a:pt x="58" y="33"/>
                      <a:pt x="59" y="31"/>
                    </a:cubicBezTo>
                    <a:cubicBezTo>
                      <a:pt x="59" y="28"/>
                      <a:pt x="56" y="27"/>
                      <a:pt x="55" y="24"/>
                    </a:cubicBezTo>
                    <a:cubicBezTo>
                      <a:pt x="53" y="22"/>
                      <a:pt x="50" y="22"/>
                      <a:pt x="47" y="21"/>
                    </a:cubicBezTo>
                    <a:cubicBezTo>
                      <a:pt x="45" y="23"/>
                      <a:pt x="45" y="22"/>
                      <a:pt x="43" y="23"/>
                    </a:cubicBezTo>
                    <a:cubicBezTo>
                      <a:pt x="44" y="23"/>
                      <a:pt x="44" y="23"/>
                      <a:pt x="44" y="23"/>
                    </a:cubicBezTo>
                    <a:cubicBezTo>
                      <a:pt x="42" y="23"/>
                      <a:pt x="43" y="22"/>
                      <a:pt x="44" y="21"/>
                    </a:cubicBezTo>
                    <a:cubicBezTo>
                      <a:pt x="43" y="22"/>
                      <a:pt x="44" y="21"/>
                      <a:pt x="42" y="22"/>
                    </a:cubicBezTo>
                    <a:cubicBezTo>
                      <a:pt x="41" y="24"/>
                      <a:pt x="44" y="20"/>
                      <a:pt x="43" y="21"/>
                    </a:cubicBezTo>
                    <a:cubicBezTo>
                      <a:pt x="44" y="20"/>
                      <a:pt x="42" y="22"/>
                      <a:pt x="43" y="21"/>
                    </a:cubicBezTo>
                    <a:cubicBezTo>
                      <a:pt x="41" y="22"/>
                      <a:pt x="44" y="20"/>
                      <a:pt x="44" y="18"/>
                    </a:cubicBezTo>
                    <a:cubicBezTo>
                      <a:pt x="43" y="18"/>
                      <a:pt x="41" y="19"/>
                      <a:pt x="41" y="17"/>
                    </a:cubicBezTo>
                    <a:cubicBezTo>
                      <a:pt x="41" y="17"/>
                      <a:pt x="40" y="18"/>
                      <a:pt x="40" y="18"/>
                    </a:cubicBezTo>
                    <a:cubicBezTo>
                      <a:pt x="42" y="16"/>
                      <a:pt x="39" y="19"/>
                      <a:pt x="40" y="17"/>
                    </a:cubicBezTo>
                    <a:cubicBezTo>
                      <a:pt x="40" y="17"/>
                      <a:pt x="40" y="17"/>
                      <a:pt x="40" y="17"/>
                    </a:cubicBezTo>
                    <a:cubicBezTo>
                      <a:pt x="41" y="15"/>
                      <a:pt x="39" y="17"/>
                      <a:pt x="40" y="15"/>
                    </a:cubicBezTo>
                    <a:cubicBezTo>
                      <a:pt x="40" y="15"/>
                      <a:pt x="40" y="15"/>
                      <a:pt x="40" y="15"/>
                    </a:cubicBezTo>
                    <a:cubicBezTo>
                      <a:pt x="38" y="16"/>
                      <a:pt x="40" y="13"/>
                      <a:pt x="39" y="15"/>
                    </a:cubicBezTo>
                    <a:cubicBezTo>
                      <a:pt x="40" y="14"/>
                      <a:pt x="39" y="14"/>
                      <a:pt x="40" y="13"/>
                    </a:cubicBezTo>
                    <a:cubicBezTo>
                      <a:pt x="37" y="16"/>
                      <a:pt x="40" y="12"/>
                      <a:pt x="38" y="13"/>
                    </a:cubicBezTo>
                    <a:cubicBezTo>
                      <a:pt x="38" y="13"/>
                      <a:pt x="38" y="13"/>
                      <a:pt x="38" y="13"/>
                    </a:cubicBezTo>
                    <a:cubicBezTo>
                      <a:pt x="37" y="12"/>
                      <a:pt x="37" y="11"/>
                      <a:pt x="35" y="11"/>
                    </a:cubicBezTo>
                    <a:cubicBezTo>
                      <a:pt x="34" y="11"/>
                      <a:pt x="36" y="8"/>
                      <a:pt x="34" y="9"/>
                    </a:cubicBezTo>
                    <a:cubicBezTo>
                      <a:pt x="33" y="10"/>
                      <a:pt x="33" y="10"/>
                      <a:pt x="33" y="10"/>
                    </a:cubicBezTo>
                    <a:cubicBezTo>
                      <a:pt x="32" y="10"/>
                      <a:pt x="33" y="9"/>
                      <a:pt x="34" y="9"/>
                    </a:cubicBezTo>
                    <a:cubicBezTo>
                      <a:pt x="32" y="10"/>
                      <a:pt x="33" y="8"/>
                      <a:pt x="33" y="7"/>
                    </a:cubicBezTo>
                    <a:cubicBezTo>
                      <a:pt x="32" y="8"/>
                      <a:pt x="32" y="8"/>
                      <a:pt x="32" y="8"/>
                    </a:cubicBezTo>
                    <a:cubicBezTo>
                      <a:pt x="32" y="7"/>
                      <a:pt x="29" y="7"/>
                      <a:pt x="29" y="6"/>
                    </a:cubicBezTo>
                    <a:cubicBezTo>
                      <a:pt x="28" y="9"/>
                      <a:pt x="28" y="7"/>
                      <a:pt x="28" y="8"/>
                    </a:cubicBezTo>
                    <a:cubicBezTo>
                      <a:pt x="28" y="8"/>
                      <a:pt x="28" y="7"/>
                      <a:pt x="28" y="6"/>
                    </a:cubicBezTo>
                    <a:cubicBezTo>
                      <a:pt x="28" y="6"/>
                      <a:pt x="28" y="6"/>
                      <a:pt x="28" y="5"/>
                    </a:cubicBezTo>
                    <a:cubicBezTo>
                      <a:pt x="27" y="6"/>
                      <a:pt x="26" y="7"/>
                      <a:pt x="26" y="7"/>
                    </a:cubicBezTo>
                    <a:cubicBezTo>
                      <a:pt x="27" y="4"/>
                      <a:pt x="26" y="6"/>
                      <a:pt x="26" y="5"/>
                    </a:cubicBezTo>
                    <a:cubicBezTo>
                      <a:pt x="25" y="7"/>
                      <a:pt x="24" y="8"/>
                      <a:pt x="24" y="7"/>
                    </a:cubicBezTo>
                    <a:cubicBezTo>
                      <a:pt x="26" y="5"/>
                      <a:pt x="26" y="5"/>
                      <a:pt x="26" y="5"/>
                    </a:cubicBezTo>
                    <a:cubicBezTo>
                      <a:pt x="24" y="6"/>
                      <a:pt x="24" y="3"/>
                      <a:pt x="22" y="5"/>
                    </a:cubicBezTo>
                    <a:cubicBezTo>
                      <a:pt x="22" y="4"/>
                      <a:pt x="22" y="4"/>
                      <a:pt x="22" y="4"/>
                    </a:cubicBezTo>
                    <a:cubicBezTo>
                      <a:pt x="21" y="5"/>
                      <a:pt x="21" y="3"/>
                      <a:pt x="19" y="5"/>
                    </a:cubicBezTo>
                    <a:cubicBezTo>
                      <a:pt x="19" y="4"/>
                      <a:pt x="19" y="4"/>
                      <a:pt x="19" y="3"/>
                    </a:cubicBezTo>
                    <a:cubicBezTo>
                      <a:pt x="18" y="4"/>
                      <a:pt x="18" y="4"/>
                      <a:pt x="16" y="6"/>
                    </a:cubicBezTo>
                    <a:cubicBezTo>
                      <a:pt x="16" y="6"/>
                      <a:pt x="17" y="5"/>
                      <a:pt x="17" y="4"/>
                    </a:cubicBezTo>
                    <a:cubicBezTo>
                      <a:pt x="17" y="4"/>
                      <a:pt x="18" y="2"/>
                      <a:pt x="16" y="4"/>
                    </a:cubicBezTo>
                    <a:cubicBezTo>
                      <a:pt x="17" y="3"/>
                      <a:pt x="17" y="3"/>
                      <a:pt x="17" y="3"/>
                    </a:cubicBezTo>
                    <a:cubicBezTo>
                      <a:pt x="16" y="4"/>
                      <a:pt x="14" y="5"/>
                      <a:pt x="15" y="3"/>
                    </a:cubicBezTo>
                    <a:cubicBezTo>
                      <a:pt x="14" y="4"/>
                      <a:pt x="14" y="5"/>
                      <a:pt x="13" y="6"/>
                    </a:cubicBezTo>
                    <a:cubicBezTo>
                      <a:pt x="13" y="6"/>
                      <a:pt x="14" y="4"/>
                      <a:pt x="13" y="5"/>
                    </a:cubicBezTo>
                    <a:cubicBezTo>
                      <a:pt x="14" y="4"/>
                      <a:pt x="14" y="4"/>
                      <a:pt x="14" y="4"/>
                    </a:cubicBezTo>
                    <a:cubicBezTo>
                      <a:pt x="14" y="3"/>
                      <a:pt x="13" y="3"/>
                      <a:pt x="12" y="4"/>
                    </a:cubicBezTo>
                    <a:cubicBezTo>
                      <a:pt x="13" y="2"/>
                      <a:pt x="11" y="3"/>
                      <a:pt x="12" y="2"/>
                    </a:cubicBezTo>
                    <a:cubicBezTo>
                      <a:pt x="11" y="3"/>
                      <a:pt x="12" y="1"/>
                      <a:pt x="9" y="3"/>
                    </a:cubicBezTo>
                    <a:cubicBezTo>
                      <a:pt x="10" y="2"/>
                      <a:pt x="10" y="2"/>
                      <a:pt x="10" y="2"/>
                    </a:cubicBezTo>
                    <a:cubicBezTo>
                      <a:pt x="10" y="2"/>
                      <a:pt x="10" y="2"/>
                      <a:pt x="10" y="1"/>
                    </a:cubicBezTo>
                    <a:cubicBezTo>
                      <a:pt x="11" y="1"/>
                      <a:pt x="9" y="2"/>
                      <a:pt x="8" y="2"/>
                    </a:cubicBezTo>
                    <a:cubicBezTo>
                      <a:pt x="9" y="1"/>
                      <a:pt x="9" y="1"/>
                      <a:pt x="9" y="1"/>
                    </a:cubicBezTo>
                    <a:cubicBezTo>
                      <a:pt x="9" y="2"/>
                      <a:pt x="7" y="3"/>
                      <a:pt x="6" y="4"/>
                    </a:cubicBezTo>
                    <a:cubicBezTo>
                      <a:pt x="6" y="3"/>
                      <a:pt x="5" y="4"/>
                      <a:pt x="6" y="3"/>
                    </a:cubicBezTo>
                    <a:cubicBezTo>
                      <a:pt x="7" y="3"/>
                      <a:pt x="8" y="2"/>
                      <a:pt x="10" y="1"/>
                    </a:cubicBezTo>
                    <a:cubicBezTo>
                      <a:pt x="10" y="0"/>
                      <a:pt x="7" y="2"/>
                      <a:pt x="9" y="1"/>
                    </a:cubicBezTo>
                    <a:cubicBezTo>
                      <a:pt x="9" y="0"/>
                      <a:pt x="9" y="1"/>
                      <a:pt x="7" y="2"/>
                    </a:cubicBezTo>
                    <a:cubicBezTo>
                      <a:pt x="9" y="1"/>
                      <a:pt x="9" y="1"/>
                      <a:pt x="9" y="1"/>
                    </a:cubicBezTo>
                    <a:cubicBezTo>
                      <a:pt x="9" y="1"/>
                      <a:pt x="8" y="1"/>
                      <a:pt x="8" y="1"/>
                    </a:cubicBezTo>
                    <a:cubicBezTo>
                      <a:pt x="8" y="1"/>
                      <a:pt x="8" y="1"/>
                      <a:pt x="8" y="1"/>
                    </a:cubicBezTo>
                    <a:cubicBezTo>
                      <a:pt x="6" y="2"/>
                      <a:pt x="6" y="1"/>
                      <a:pt x="4" y="2"/>
                    </a:cubicBezTo>
                    <a:cubicBezTo>
                      <a:pt x="5" y="2"/>
                      <a:pt x="5" y="2"/>
                      <a:pt x="5" y="2"/>
                    </a:cubicBezTo>
                    <a:cubicBezTo>
                      <a:pt x="4" y="3"/>
                      <a:pt x="3" y="3"/>
                      <a:pt x="4" y="2"/>
                    </a:cubicBezTo>
                    <a:cubicBezTo>
                      <a:pt x="6" y="1"/>
                      <a:pt x="7" y="1"/>
                      <a:pt x="7" y="1"/>
                    </a:cubicBezTo>
                    <a:cubicBezTo>
                      <a:pt x="4" y="2"/>
                      <a:pt x="4" y="2"/>
                      <a:pt x="4" y="2"/>
                    </a:cubicBezTo>
                    <a:cubicBezTo>
                      <a:pt x="5" y="1"/>
                      <a:pt x="4" y="2"/>
                      <a:pt x="3" y="3"/>
                    </a:cubicBezTo>
                    <a:cubicBezTo>
                      <a:pt x="4" y="2"/>
                      <a:pt x="4" y="2"/>
                      <a:pt x="4" y="2"/>
                    </a:cubicBezTo>
                    <a:cubicBezTo>
                      <a:pt x="2" y="3"/>
                      <a:pt x="2" y="3"/>
                      <a:pt x="2" y="3"/>
                    </a:cubicBezTo>
                    <a:cubicBezTo>
                      <a:pt x="3" y="3"/>
                      <a:pt x="2" y="4"/>
                      <a:pt x="3" y="4"/>
                    </a:cubicBezTo>
                    <a:cubicBezTo>
                      <a:pt x="4" y="3"/>
                      <a:pt x="4" y="3"/>
                      <a:pt x="4" y="3"/>
                    </a:cubicBezTo>
                    <a:cubicBezTo>
                      <a:pt x="5" y="3"/>
                      <a:pt x="7" y="2"/>
                      <a:pt x="5" y="3"/>
                    </a:cubicBezTo>
                    <a:cubicBezTo>
                      <a:pt x="3" y="5"/>
                      <a:pt x="3" y="5"/>
                      <a:pt x="3" y="5"/>
                    </a:cubicBezTo>
                    <a:cubicBezTo>
                      <a:pt x="3" y="4"/>
                      <a:pt x="4" y="4"/>
                      <a:pt x="4" y="4"/>
                    </a:cubicBezTo>
                    <a:cubicBezTo>
                      <a:pt x="2" y="6"/>
                      <a:pt x="2" y="6"/>
                      <a:pt x="2" y="6"/>
                    </a:cubicBezTo>
                    <a:cubicBezTo>
                      <a:pt x="5" y="4"/>
                      <a:pt x="3" y="6"/>
                      <a:pt x="4" y="5"/>
                    </a:cubicBezTo>
                    <a:cubicBezTo>
                      <a:pt x="3" y="6"/>
                      <a:pt x="3" y="6"/>
                      <a:pt x="3" y="6"/>
                    </a:cubicBezTo>
                    <a:cubicBezTo>
                      <a:pt x="2" y="7"/>
                      <a:pt x="4" y="5"/>
                      <a:pt x="5" y="5"/>
                    </a:cubicBezTo>
                    <a:cubicBezTo>
                      <a:pt x="4" y="5"/>
                      <a:pt x="2" y="7"/>
                      <a:pt x="2" y="8"/>
                    </a:cubicBezTo>
                    <a:cubicBezTo>
                      <a:pt x="2" y="8"/>
                      <a:pt x="4" y="7"/>
                      <a:pt x="3" y="9"/>
                    </a:cubicBezTo>
                    <a:cubicBezTo>
                      <a:pt x="3" y="9"/>
                      <a:pt x="4" y="9"/>
                      <a:pt x="5" y="8"/>
                    </a:cubicBezTo>
                    <a:cubicBezTo>
                      <a:pt x="5" y="8"/>
                      <a:pt x="3" y="10"/>
                      <a:pt x="4" y="9"/>
                    </a:cubicBezTo>
                    <a:cubicBezTo>
                      <a:pt x="3" y="10"/>
                      <a:pt x="2" y="12"/>
                      <a:pt x="1" y="13"/>
                    </a:cubicBezTo>
                    <a:cubicBezTo>
                      <a:pt x="1" y="13"/>
                      <a:pt x="0" y="14"/>
                      <a:pt x="1" y="14"/>
                    </a:cubicBezTo>
                    <a:cubicBezTo>
                      <a:pt x="0" y="14"/>
                      <a:pt x="0" y="15"/>
                      <a:pt x="0" y="15"/>
                    </a:cubicBezTo>
                    <a:cubicBezTo>
                      <a:pt x="1" y="14"/>
                      <a:pt x="2" y="13"/>
                      <a:pt x="2" y="12"/>
                    </a:cubicBezTo>
                    <a:cubicBezTo>
                      <a:pt x="3" y="10"/>
                      <a:pt x="3" y="12"/>
                      <a:pt x="4" y="10"/>
                    </a:cubicBezTo>
                    <a:cubicBezTo>
                      <a:pt x="4" y="11"/>
                      <a:pt x="5" y="11"/>
                      <a:pt x="5" y="11"/>
                    </a:cubicBezTo>
                    <a:cubicBezTo>
                      <a:pt x="5" y="11"/>
                      <a:pt x="4" y="12"/>
                      <a:pt x="3" y="13"/>
                    </a:cubicBezTo>
                    <a:cubicBezTo>
                      <a:pt x="5" y="12"/>
                      <a:pt x="6" y="11"/>
                      <a:pt x="6" y="12"/>
                    </a:cubicBezTo>
                    <a:cubicBezTo>
                      <a:pt x="7" y="11"/>
                      <a:pt x="7" y="11"/>
                      <a:pt x="8" y="9"/>
                    </a:cubicBezTo>
                    <a:cubicBezTo>
                      <a:pt x="8" y="9"/>
                      <a:pt x="8" y="8"/>
                      <a:pt x="8" y="9"/>
                    </a:cubicBezTo>
                    <a:cubicBezTo>
                      <a:pt x="7" y="10"/>
                      <a:pt x="6" y="12"/>
                      <a:pt x="6" y="13"/>
                    </a:cubicBezTo>
                    <a:cubicBezTo>
                      <a:pt x="4" y="15"/>
                      <a:pt x="6" y="12"/>
                      <a:pt x="4" y="14"/>
                    </a:cubicBezTo>
                    <a:cubicBezTo>
                      <a:pt x="2" y="16"/>
                      <a:pt x="2" y="15"/>
                      <a:pt x="3" y="14"/>
                    </a:cubicBezTo>
                    <a:cubicBezTo>
                      <a:pt x="1" y="16"/>
                      <a:pt x="3" y="15"/>
                      <a:pt x="1" y="16"/>
                    </a:cubicBezTo>
                    <a:cubicBezTo>
                      <a:pt x="1" y="17"/>
                      <a:pt x="2" y="16"/>
                      <a:pt x="3" y="16"/>
                    </a:cubicBezTo>
                    <a:cubicBezTo>
                      <a:pt x="4" y="15"/>
                      <a:pt x="4" y="15"/>
                      <a:pt x="4" y="14"/>
                    </a:cubicBezTo>
                    <a:cubicBezTo>
                      <a:pt x="6" y="12"/>
                      <a:pt x="4" y="16"/>
                      <a:pt x="4" y="16"/>
                    </a:cubicBezTo>
                    <a:cubicBezTo>
                      <a:pt x="3" y="16"/>
                      <a:pt x="3" y="16"/>
                      <a:pt x="3" y="16"/>
                    </a:cubicBezTo>
                    <a:cubicBezTo>
                      <a:pt x="3" y="17"/>
                      <a:pt x="4" y="16"/>
                      <a:pt x="4" y="16"/>
                    </a:cubicBezTo>
                    <a:cubicBezTo>
                      <a:pt x="2" y="19"/>
                      <a:pt x="4" y="16"/>
                      <a:pt x="2" y="18"/>
                    </a:cubicBezTo>
                    <a:cubicBezTo>
                      <a:pt x="1" y="20"/>
                      <a:pt x="1" y="20"/>
                      <a:pt x="1" y="20"/>
                    </a:cubicBezTo>
                    <a:cubicBezTo>
                      <a:pt x="1" y="20"/>
                      <a:pt x="3" y="18"/>
                      <a:pt x="3" y="18"/>
                    </a:cubicBezTo>
                    <a:cubicBezTo>
                      <a:pt x="2" y="19"/>
                      <a:pt x="2" y="19"/>
                      <a:pt x="2" y="19"/>
                    </a:cubicBezTo>
                    <a:cubicBezTo>
                      <a:pt x="3" y="19"/>
                      <a:pt x="3" y="19"/>
                      <a:pt x="3" y="19"/>
                    </a:cubicBezTo>
                    <a:cubicBezTo>
                      <a:pt x="3" y="18"/>
                      <a:pt x="4" y="17"/>
                      <a:pt x="4" y="17"/>
                    </a:cubicBezTo>
                    <a:cubicBezTo>
                      <a:pt x="6" y="14"/>
                      <a:pt x="4" y="16"/>
                      <a:pt x="5" y="16"/>
                    </a:cubicBezTo>
                    <a:cubicBezTo>
                      <a:pt x="6" y="15"/>
                      <a:pt x="5" y="16"/>
                      <a:pt x="6" y="15"/>
                    </a:cubicBezTo>
                    <a:cubicBezTo>
                      <a:pt x="7" y="13"/>
                      <a:pt x="7" y="13"/>
                      <a:pt x="7" y="13"/>
                    </a:cubicBezTo>
                    <a:cubicBezTo>
                      <a:pt x="8" y="14"/>
                      <a:pt x="6" y="15"/>
                      <a:pt x="6" y="16"/>
                    </a:cubicBezTo>
                    <a:cubicBezTo>
                      <a:pt x="6" y="16"/>
                      <a:pt x="5" y="16"/>
                      <a:pt x="6" y="15"/>
                    </a:cubicBezTo>
                    <a:cubicBezTo>
                      <a:pt x="5" y="17"/>
                      <a:pt x="4" y="19"/>
                      <a:pt x="3" y="19"/>
                    </a:cubicBezTo>
                    <a:cubicBezTo>
                      <a:pt x="3" y="21"/>
                      <a:pt x="4" y="18"/>
                      <a:pt x="5" y="18"/>
                    </a:cubicBezTo>
                    <a:cubicBezTo>
                      <a:pt x="4" y="19"/>
                      <a:pt x="5" y="17"/>
                      <a:pt x="6" y="16"/>
                    </a:cubicBezTo>
                    <a:cubicBezTo>
                      <a:pt x="9" y="13"/>
                      <a:pt x="4" y="20"/>
                      <a:pt x="5" y="19"/>
                    </a:cubicBezTo>
                    <a:cubicBezTo>
                      <a:pt x="7" y="17"/>
                      <a:pt x="8" y="16"/>
                      <a:pt x="9" y="13"/>
                    </a:cubicBezTo>
                    <a:cubicBezTo>
                      <a:pt x="10" y="13"/>
                      <a:pt x="10" y="12"/>
                      <a:pt x="10" y="12"/>
                    </a:cubicBezTo>
                    <a:cubicBezTo>
                      <a:pt x="9" y="14"/>
                      <a:pt x="9" y="14"/>
                      <a:pt x="8" y="15"/>
                    </a:cubicBezTo>
                    <a:cubicBezTo>
                      <a:pt x="8" y="16"/>
                      <a:pt x="8" y="16"/>
                      <a:pt x="8" y="16"/>
                    </a:cubicBezTo>
                    <a:cubicBezTo>
                      <a:pt x="7" y="17"/>
                      <a:pt x="7" y="17"/>
                      <a:pt x="7" y="17"/>
                    </a:cubicBezTo>
                    <a:cubicBezTo>
                      <a:pt x="6" y="19"/>
                      <a:pt x="6" y="20"/>
                      <a:pt x="5" y="21"/>
                    </a:cubicBezTo>
                    <a:cubicBezTo>
                      <a:pt x="6" y="20"/>
                      <a:pt x="6" y="19"/>
                      <a:pt x="7" y="19"/>
                    </a:cubicBezTo>
                    <a:cubicBezTo>
                      <a:pt x="6" y="20"/>
                      <a:pt x="6" y="21"/>
                      <a:pt x="6" y="21"/>
                    </a:cubicBezTo>
                    <a:cubicBezTo>
                      <a:pt x="6" y="20"/>
                      <a:pt x="7" y="18"/>
                      <a:pt x="8" y="18"/>
                    </a:cubicBezTo>
                    <a:cubicBezTo>
                      <a:pt x="8" y="18"/>
                      <a:pt x="7" y="20"/>
                      <a:pt x="7" y="20"/>
                    </a:cubicBezTo>
                    <a:cubicBezTo>
                      <a:pt x="6" y="22"/>
                      <a:pt x="6" y="22"/>
                      <a:pt x="6" y="22"/>
                    </a:cubicBezTo>
                    <a:cubicBezTo>
                      <a:pt x="7" y="20"/>
                      <a:pt x="5" y="22"/>
                      <a:pt x="6" y="22"/>
                    </a:cubicBezTo>
                    <a:cubicBezTo>
                      <a:pt x="8" y="18"/>
                      <a:pt x="8" y="18"/>
                      <a:pt x="8" y="18"/>
                    </a:cubicBezTo>
                    <a:cubicBezTo>
                      <a:pt x="9" y="18"/>
                      <a:pt x="8" y="19"/>
                      <a:pt x="8" y="19"/>
                    </a:cubicBezTo>
                    <a:cubicBezTo>
                      <a:pt x="7" y="20"/>
                      <a:pt x="7" y="20"/>
                      <a:pt x="7" y="20"/>
                    </a:cubicBezTo>
                    <a:cubicBezTo>
                      <a:pt x="8" y="20"/>
                      <a:pt x="6" y="23"/>
                      <a:pt x="7" y="22"/>
                    </a:cubicBezTo>
                    <a:cubicBezTo>
                      <a:pt x="7" y="21"/>
                      <a:pt x="7" y="21"/>
                      <a:pt x="7" y="21"/>
                    </a:cubicBezTo>
                    <a:cubicBezTo>
                      <a:pt x="7" y="22"/>
                      <a:pt x="7" y="22"/>
                      <a:pt x="7" y="22"/>
                    </a:cubicBezTo>
                    <a:cubicBezTo>
                      <a:pt x="7" y="21"/>
                      <a:pt x="7" y="22"/>
                      <a:pt x="8" y="21"/>
                    </a:cubicBezTo>
                    <a:cubicBezTo>
                      <a:pt x="7" y="22"/>
                      <a:pt x="7" y="22"/>
                      <a:pt x="7" y="22"/>
                    </a:cubicBezTo>
                    <a:cubicBezTo>
                      <a:pt x="8" y="22"/>
                      <a:pt x="9" y="20"/>
                      <a:pt x="8" y="22"/>
                    </a:cubicBezTo>
                    <a:cubicBezTo>
                      <a:pt x="9" y="19"/>
                      <a:pt x="8" y="21"/>
                      <a:pt x="8" y="20"/>
                    </a:cubicBezTo>
                    <a:cubicBezTo>
                      <a:pt x="9" y="19"/>
                      <a:pt x="9" y="19"/>
                      <a:pt x="10" y="19"/>
                    </a:cubicBezTo>
                    <a:cubicBezTo>
                      <a:pt x="8" y="21"/>
                      <a:pt x="10" y="19"/>
                      <a:pt x="10" y="19"/>
                    </a:cubicBezTo>
                    <a:cubicBezTo>
                      <a:pt x="9" y="21"/>
                      <a:pt x="9" y="21"/>
                      <a:pt x="9" y="21"/>
                    </a:cubicBezTo>
                    <a:cubicBezTo>
                      <a:pt x="10" y="19"/>
                      <a:pt x="10" y="19"/>
                      <a:pt x="10" y="19"/>
                    </a:cubicBezTo>
                    <a:cubicBezTo>
                      <a:pt x="8" y="23"/>
                      <a:pt x="11" y="19"/>
                      <a:pt x="10" y="20"/>
                    </a:cubicBezTo>
                    <a:cubicBezTo>
                      <a:pt x="10" y="21"/>
                      <a:pt x="9" y="22"/>
                      <a:pt x="9" y="23"/>
                    </a:cubicBezTo>
                    <a:cubicBezTo>
                      <a:pt x="10" y="20"/>
                      <a:pt x="11" y="20"/>
                      <a:pt x="12" y="18"/>
                    </a:cubicBezTo>
                    <a:cubicBezTo>
                      <a:pt x="11" y="19"/>
                      <a:pt x="10" y="21"/>
                      <a:pt x="9" y="23"/>
                    </a:cubicBezTo>
                    <a:cubicBezTo>
                      <a:pt x="10" y="21"/>
                      <a:pt x="9" y="24"/>
                      <a:pt x="10" y="22"/>
                    </a:cubicBezTo>
                    <a:cubicBezTo>
                      <a:pt x="10" y="21"/>
                      <a:pt x="11" y="21"/>
                      <a:pt x="12" y="20"/>
                    </a:cubicBezTo>
                    <a:cubicBezTo>
                      <a:pt x="12" y="20"/>
                      <a:pt x="11" y="21"/>
                      <a:pt x="11" y="21"/>
                    </a:cubicBezTo>
                    <a:cubicBezTo>
                      <a:pt x="11" y="21"/>
                      <a:pt x="12" y="19"/>
                      <a:pt x="12" y="19"/>
                    </a:cubicBezTo>
                    <a:cubicBezTo>
                      <a:pt x="12" y="19"/>
                      <a:pt x="14" y="17"/>
                      <a:pt x="13" y="19"/>
                    </a:cubicBezTo>
                    <a:cubicBezTo>
                      <a:pt x="12" y="20"/>
                      <a:pt x="12" y="19"/>
                      <a:pt x="12" y="20"/>
                    </a:cubicBezTo>
                    <a:cubicBezTo>
                      <a:pt x="12" y="21"/>
                      <a:pt x="14" y="17"/>
                      <a:pt x="15" y="17"/>
                    </a:cubicBezTo>
                    <a:cubicBezTo>
                      <a:pt x="15" y="16"/>
                      <a:pt x="16" y="13"/>
                      <a:pt x="17" y="12"/>
                    </a:cubicBezTo>
                    <a:cubicBezTo>
                      <a:pt x="17" y="13"/>
                      <a:pt x="16" y="13"/>
                      <a:pt x="16" y="15"/>
                    </a:cubicBezTo>
                    <a:cubicBezTo>
                      <a:pt x="16" y="15"/>
                      <a:pt x="16" y="15"/>
                      <a:pt x="16" y="15"/>
                    </a:cubicBezTo>
                    <a:cubicBezTo>
                      <a:pt x="15" y="18"/>
                      <a:pt x="13" y="19"/>
                      <a:pt x="12" y="21"/>
                    </a:cubicBezTo>
                    <a:cubicBezTo>
                      <a:pt x="13" y="20"/>
                      <a:pt x="13" y="20"/>
                      <a:pt x="13" y="20"/>
                    </a:cubicBezTo>
                    <a:cubicBezTo>
                      <a:pt x="11" y="23"/>
                      <a:pt x="11" y="23"/>
                      <a:pt x="11" y="23"/>
                    </a:cubicBezTo>
                    <a:cubicBezTo>
                      <a:pt x="12" y="21"/>
                      <a:pt x="12" y="23"/>
                      <a:pt x="12" y="22"/>
                    </a:cubicBezTo>
                    <a:cubicBezTo>
                      <a:pt x="13" y="21"/>
                      <a:pt x="12" y="23"/>
                      <a:pt x="12" y="22"/>
                    </a:cubicBezTo>
                    <a:cubicBezTo>
                      <a:pt x="13" y="21"/>
                      <a:pt x="14" y="19"/>
                      <a:pt x="14" y="20"/>
                    </a:cubicBezTo>
                    <a:cubicBezTo>
                      <a:pt x="12" y="23"/>
                      <a:pt x="12" y="23"/>
                      <a:pt x="12" y="23"/>
                    </a:cubicBezTo>
                    <a:cubicBezTo>
                      <a:pt x="12" y="23"/>
                      <a:pt x="13" y="21"/>
                      <a:pt x="13" y="22"/>
                    </a:cubicBezTo>
                    <a:cubicBezTo>
                      <a:pt x="13" y="23"/>
                      <a:pt x="13" y="23"/>
                      <a:pt x="13" y="23"/>
                    </a:cubicBezTo>
                    <a:cubicBezTo>
                      <a:pt x="13" y="23"/>
                      <a:pt x="14" y="24"/>
                      <a:pt x="16" y="20"/>
                    </a:cubicBezTo>
                    <a:cubicBezTo>
                      <a:pt x="16" y="22"/>
                      <a:pt x="16" y="22"/>
                      <a:pt x="15" y="23"/>
                    </a:cubicBezTo>
                    <a:cubicBezTo>
                      <a:pt x="16" y="23"/>
                      <a:pt x="16" y="22"/>
                      <a:pt x="16" y="22"/>
                    </a:cubicBezTo>
                    <a:cubicBezTo>
                      <a:pt x="16" y="23"/>
                      <a:pt x="16" y="23"/>
                      <a:pt x="16" y="23"/>
                    </a:cubicBezTo>
                    <a:cubicBezTo>
                      <a:pt x="15" y="25"/>
                      <a:pt x="16" y="23"/>
                      <a:pt x="17" y="22"/>
                    </a:cubicBezTo>
                    <a:cubicBezTo>
                      <a:pt x="16" y="23"/>
                      <a:pt x="16" y="23"/>
                      <a:pt x="16" y="23"/>
                    </a:cubicBezTo>
                    <a:cubicBezTo>
                      <a:pt x="16" y="25"/>
                      <a:pt x="17" y="23"/>
                      <a:pt x="17" y="22"/>
                    </a:cubicBezTo>
                    <a:cubicBezTo>
                      <a:pt x="17" y="23"/>
                      <a:pt x="17" y="23"/>
                      <a:pt x="17" y="23"/>
                    </a:cubicBezTo>
                    <a:cubicBezTo>
                      <a:pt x="18" y="22"/>
                      <a:pt x="18" y="22"/>
                      <a:pt x="18" y="22"/>
                    </a:cubicBezTo>
                    <a:cubicBezTo>
                      <a:pt x="18" y="22"/>
                      <a:pt x="18" y="22"/>
                      <a:pt x="17" y="24"/>
                    </a:cubicBezTo>
                    <a:cubicBezTo>
                      <a:pt x="18" y="23"/>
                      <a:pt x="18" y="23"/>
                      <a:pt x="18" y="23"/>
                    </a:cubicBezTo>
                    <a:cubicBezTo>
                      <a:pt x="17" y="24"/>
                      <a:pt x="18" y="24"/>
                      <a:pt x="18" y="24"/>
                    </a:cubicBezTo>
                    <a:cubicBezTo>
                      <a:pt x="18" y="24"/>
                      <a:pt x="18" y="23"/>
                      <a:pt x="18" y="24"/>
                    </a:cubicBezTo>
                    <a:cubicBezTo>
                      <a:pt x="18" y="23"/>
                      <a:pt x="19" y="23"/>
                      <a:pt x="20" y="21"/>
                    </a:cubicBezTo>
                    <a:cubicBezTo>
                      <a:pt x="21" y="19"/>
                      <a:pt x="19" y="22"/>
                      <a:pt x="20" y="21"/>
                    </a:cubicBezTo>
                    <a:cubicBezTo>
                      <a:pt x="19" y="23"/>
                      <a:pt x="19" y="23"/>
                      <a:pt x="19" y="23"/>
                    </a:cubicBezTo>
                    <a:cubicBezTo>
                      <a:pt x="19" y="23"/>
                      <a:pt x="19" y="24"/>
                      <a:pt x="18" y="24"/>
                    </a:cubicBezTo>
                    <a:cubicBezTo>
                      <a:pt x="18" y="24"/>
                      <a:pt x="18" y="24"/>
                      <a:pt x="18" y="24"/>
                    </a:cubicBezTo>
                    <a:cubicBezTo>
                      <a:pt x="19" y="23"/>
                      <a:pt x="19" y="23"/>
                      <a:pt x="19" y="23"/>
                    </a:cubicBezTo>
                    <a:cubicBezTo>
                      <a:pt x="18" y="25"/>
                      <a:pt x="20" y="23"/>
                      <a:pt x="20" y="24"/>
                    </a:cubicBezTo>
                    <a:cubicBezTo>
                      <a:pt x="20" y="24"/>
                      <a:pt x="22" y="22"/>
                      <a:pt x="22" y="22"/>
                    </a:cubicBezTo>
                    <a:cubicBezTo>
                      <a:pt x="24" y="20"/>
                      <a:pt x="21" y="24"/>
                      <a:pt x="20" y="25"/>
                    </a:cubicBezTo>
                    <a:cubicBezTo>
                      <a:pt x="21" y="24"/>
                      <a:pt x="21" y="24"/>
                      <a:pt x="21" y="24"/>
                    </a:cubicBezTo>
                    <a:cubicBezTo>
                      <a:pt x="21" y="24"/>
                      <a:pt x="21" y="24"/>
                      <a:pt x="21" y="24"/>
                    </a:cubicBezTo>
                    <a:cubicBezTo>
                      <a:pt x="22" y="24"/>
                      <a:pt x="22" y="23"/>
                      <a:pt x="22" y="24"/>
                    </a:cubicBezTo>
                    <a:cubicBezTo>
                      <a:pt x="22" y="24"/>
                      <a:pt x="22" y="24"/>
                      <a:pt x="22" y="24"/>
                    </a:cubicBezTo>
                    <a:cubicBezTo>
                      <a:pt x="22" y="25"/>
                      <a:pt x="21" y="26"/>
                      <a:pt x="21" y="26"/>
                    </a:cubicBezTo>
                    <a:cubicBezTo>
                      <a:pt x="22" y="24"/>
                      <a:pt x="22" y="25"/>
                      <a:pt x="23" y="24"/>
                    </a:cubicBezTo>
                    <a:cubicBezTo>
                      <a:pt x="22" y="25"/>
                      <a:pt x="22" y="25"/>
                      <a:pt x="22" y="25"/>
                    </a:cubicBezTo>
                    <a:cubicBezTo>
                      <a:pt x="23" y="23"/>
                      <a:pt x="23" y="23"/>
                      <a:pt x="23" y="23"/>
                    </a:cubicBezTo>
                    <a:cubicBezTo>
                      <a:pt x="23" y="24"/>
                      <a:pt x="23" y="24"/>
                      <a:pt x="23" y="24"/>
                    </a:cubicBezTo>
                    <a:cubicBezTo>
                      <a:pt x="22" y="26"/>
                      <a:pt x="22" y="26"/>
                      <a:pt x="22" y="26"/>
                    </a:cubicBezTo>
                    <a:cubicBezTo>
                      <a:pt x="21" y="26"/>
                      <a:pt x="23" y="24"/>
                      <a:pt x="24" y="24"/>
                    </a:cubicBezTo>
                    <a:cubicBezTo>
                      <a:pt x="24" y="23"/>
                      <a:pt x="23" y="24"/>
                      <a:pt x="23" y="25"/>
                    </a:cubicBezTo>
                    <a:cubicBezTo>
                      <a:pt x="22" y="25"/>
                      <a:pt x="23" y="25"/>
                      <a:pt x="23" y="25"/>
                    </a:cubicBezTo>
                    <a:cubicBezTo>
                      <a:pt x="22" y="26"/>
                      <a:pt x="23" y="25"/>
                      <a:pt x="22" y="26"/>
                    </a:cubicBezTo>
                    <a:cubicBezTo>
                      <a:pt x="22" y="26"/>
                      <a:pt x="23" y="25"/>
                      <a:pt x="23" y="25"/>
                    </a:cubicBezTo>
                    <a:cubicBezTo>
                      <a:pt x="23" y="25"/>
                      <a:pt x="24" y="25"/>
                      <a:pt x="23" y="26"/>
                    </a:cubicBezTo>
                    <a:cubicBezTo>
                      <a:pt x="23" y="26"/>
                      <a:pt x="23" y="26"/>
                      <a:pt x="24" y="25"/>
                    </a:cubicBezTo>
                    <a:cubicBezTo>
                      <a:pt x="24" y="25"/>
                      <a:pt x="24" y="24"/>
                      <a:pt x="25" y="24"/>
                    </a:cubicBezTo>
                    <a:cubicBezTo>
                      <a:pt x="25" y="24"/>
                      <a:pt x="25" y="23"/>
                      <a:pt x="25" y="24"/>
                    </a:cubicBezTo>
                    <a:cubicBezTo>
                      <a:pt x="25" y="24"/>
                      <a:pt x="25" y="24"/>
                      <a:pt x="25" y="24"/>
                    </a:cubicBezTo>
                    <a:cubicBezTo>
                      <a:pt x="25" y="24"/>
                      <a:pt x="25" y="24"/>
                      <a:pt x="26" y="23"/>
                    </a:cubicBezTo>
                    <a:cubicBezTo>
                      <a:pt x="24" y="25"/>
                      <a:pt x="24" y="25"/>
                      <a:pt x="24" y="25"/>
                    </a:cubicBezTo>
                    <a:cubicBezTo>
                      <a:pt x="25" y="24"/>
                      <a:pt x="25" y="24"/>
                      <a:pt x="26" y="24"/>
                    </a:cubicBezTo>
                    <a:cubicBezTo>
                      <a:pt x="25" y="25"/>
                      <a:pt x="23" y="27"/>
                      <a:pt x="23" y="27"/>
                    </a:cubicBezTo>
                    <a:cubicBezTo>
                      <a:pt x="25" y="26"/>
                      <a:pt x="25" y="26"/>
                      <a:pt x="25" y="26"/>
                    </a:cubicBezTo>
                    <a:cubicBezTo>
                      <a:pt x="25" y="26"/>
                      <a:pt x="25" y="26"/>
                      <a:pt x="24" y="27"/>
                    </a:cubicBezTo>
                    <a:cubicBezTo>
                      <a:pt x="24" y="28"/>
                      <a:pt x="27" y="24"/>
                      <a:pt x="27" y="25"/>
                    </a:cubicBezTo>
                    <a:cubicBezTo>
                      <a:pt x="25" y="27"/>
                      <a:pt x="25" y="27"/>
                      <a:pt x="25" y="27"/>
                    </a:cubicBezTo>
                    <a:cubicBezTo>
                      <a:pt x="26" y="27"/>
                      <a:pt x="26" y="27"/>
                      <a:pt x="26" y="27"/>
                    </a:cubicBezTo>
                    <a:cubicBezTo>
                      <a:pt x="26" y="26"/>
                      <a:pt x="25" y="28"/>
                      <a:pt x="25" y="27"/>
                    </a:cubicBezTo>
                    <a:cubicBezTo>
                      <a:pt x="26" y="26"/>
                      <a:pt x="26" y="26"/>
                      <a:pt x="26" y="26"/>
                    </a:cubicBezTo>
                    <a:cubicBezTo>
                      <a:pt x="24" y="29"/>
                      <a:pt x="27" y="27"/>
                      <a:pt x="26" y="29"/>
                    </a:cubicBezTo>
                    <a:cubicBezTo>
                      <a:pt x="27" y="27"/>
                      <a:pt x="26" y="29"/>
                      <a:pt x="27" y="28"/>
                    </a:cubicBezTo>
                    <a:cubicBezTo>
                      <a:pt x="25" y="30"/>
                      <a:pt x="27" y="28"/>
                      <a:pt x="26" y="29"/>
                    </a:cubicBezTo>
                    <a:cubicBezTo>
                      <a:pt x="28" y="27"/>
                      <a:pt x="28" y="27"/>
                      <a:pt x="28" y="27"/>
                    </a:cubicBezTo>
                    <a:cubicBezTo>
                      <a:pt x="27" y="29"/>
                      <a:pt x="31" y="25"/>
                      <a:pt x="29" y="27"/>
                    </a:cubicBezTo>
                    <a:cubicBezTo>
                      <a:pt x="27" y="29"/>
                      <a:pt x="27" y="29"/>
                      <a:pt x="27" y="29"/>
                    </a:cubicBezTo>
                    <a:cubicBezTo>
                      <a:pt x="26" y="31"/>
                      <a:pt x="29" y="27"/>
                      <a:pt x="28" y="30"/>
                    </a:cubicBezTo>
                    <a:cubicBezTo>
                      <a:pt x="28" y="29"/>
                      <a:pt x="29" y="28"/>
                      <a:pt x="30" y="27"/>
                    </a:cubicBezTo>
                    <a:cubicBezTo>
                      <a:pt x="30" y="28"/>
                      <a:pt x="29" y="29"/>
                      <a:pt x="29" y="30"/>
                    </a:cubicBezTo>
                    <a:cubicBezTo>
                      <a:pt x="29" y="29"/>
                      <a:pt x="30" y="29"/>
                      <a:pt x="29" y="30"/>
                    </a:cubicBezTo>
                    <a:cubicBezTo>
                      <a:pt x="28" y="30"/>
                      <a:pt x="28" y="30"/>
                      <a:pt x="28" y="30"/>
                    </a:cubicBezTo>
                    <a:cubicBezTo>
                      <a:pt x="28" y="31"/>
                      <a:pt x="29" y="30"/>
                      <a:pt x="30" y="30"/>
                    </a:cubicBezTo>
                    <a:cubicBezTo>
                      <a:pt x="28" y="31"/>
                      <a:pt x="29" y="31"/>
                      <a:pt x="29" y="32"/>
                    </a:cubicBezTo>
                    <a:cubicBezTo>
                      <a:pt x="31" y="30"/>
                      <a:pt x="29" y="33"/>
                      <a:pt x="31" y="31"/>
                    </a:cubicBezTo>
                    <a:cubicBezTo>
                      <a:pt x="30" y="31"/>
                      <a:pt x="30" y="31"/>
                      <a:pt x="30" y="31"/>
                    </a:cubicBezTo>
                    <a:cubicBezTo>
                      <a:pt x="31" y="31"/>
                      <a:pt x="32" y="29"/>
                      <a:pt x="32" y="29"/>
                    </a:cubicBezTo>
                    <a:cubicBezTo>
                      <a:pt x="31" y="31"/>
                      <a:pt x="31" y="31"/>
                      <a:pt x="31" y="31"/>
                    </a:cubicBezTo>
                    <a:cubicBezTo>
                      <a:pt x="29" y="33"/>
                      <a:pt x="31" y="31"/>
                      <a:pt x="30" y="32"/>
                    </a:cubicBezTo>
                    <a:cubicBezTo>
                      <a:pt x="31" y="31"/>
                      <a:pt x="30" y="32"/>
                      <a:pt x="31" y="31"/>
                    </a:cubicBezTo>
                    <a:cubicBezTo>
                      <a:pt x="32" y="31"/>
                      <a:pt x="32" y="31"/>
                      <a:pt x="32" y="31"/>
                    </a:cubicBezTo>
                    <a:cubicBezTo>
                      <a:pt x="33" y="30"/>
                      <a:pt x="33" y="30"/>
                      <a:pt x="33" y="30"/>
                    </a:cubicBezTo>
                    <a:cubicBezTo>
                      <a:pt x="33" y="30"/>
                      <a:pt x="31" y="32"/>
                      <a:pt x="31" y="32"/>
                    </a:cubicBezTo>
                    <a:cubicBezTo>
                      <a:pt x="31" y="33"/>
                      <a:pt x="31"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1" y="33"/>
                    </a:cubicBezTo>
                    <a:cubicBezTo>
                      <a:pt x="30" y="34"/>
                      <a:pt x="30" y="34"/>
                      <a:pt x="30" y="34"/>
                    </a:cubicBezTo>
                    <a:cubicBezTo>
                      <a:pt x="30" y="34"/>
                      <a:pt x="32" y="33"/>
                      <a:pt x="32" y="32"/>
                    </a:cubicBezTo>
                    <a:cubicBezTo>
                      <a:pt x="32" y="34"/>
                      <a:pt x="33" y="33"/>
                      <a:pt x="34" y="33"/>
                    </a:cubicBezTo>
                    <a:cubicBezTo>
                      <a:pt x="34" y="33"/>
                      <a:pt x="33" y="33"/>
                      <a:pt x="33" y="33"/>
                    </a:cubicBezTo>
                    <a:cubicBezTo>
                      <a:pt x="34" y="33"/>
                      <a:pt x="35" y="32"/>
                      <a:pt x="34" y="33"/>
                    </a:cubicBezTo>
                    <a:cubicBezTo>
                      <a:pt x="35" y="32"/>
                      <a:pt x="33" y="34"/>
                      <a:pt x="34" y="34"/>
                    </a:cubicBezTo>
                    <a:cubicBezTo>
                      <a:pt x="33" y="34"/>
                      <a:pt x="35" y="33"/>
                      <a:pt x="34" y="33"/>
                    </a:cubicBezTo>
                    <a:cubicBezTo>
                      <a:pt x="33" y="35"/>
                      <a:pt x="36" y="32"/>
                      <a:pt x="35" y="34"/>
                    </a:cubicBezTo>
                    <a:cubicBezTo>
                      <a:pt x="36" y="33"/>
                      <a:pt x="35" y="34"/>
                      <a:pt x="34" y="35"/>
                    </a:cubicBezTo>
                    <a:cubicBezTo>
                      <a:pt x="35" y="34"/>
                      <a:pt x="36" y="34"/>
                      <a:pt x="37" y="33"/>
                    </a:cubicBezTo>
                    <a:cubicBezTo>
                      <a:pt x="36" y="34"/>
                      <a:pt x="36" y="34"/>
                      <a:pt x="36" y="34"/>
                    </a:cubicBezTo>
                    <a:cubicBezTo>
                      <a:pt x="36" y="34"/>
                      <a:pt x="36" y="34"/>
                      <a:pt x="37" y="34"/>
                    </a:cubicBezTo>
                    <a:cubicBezTo>
                      <a:pt x="38" y="33"/>
                      <a:pt x="39" y="32"/>
                      <a:pt x="39" y="32"/>
                    </a:cubicBezTo>
                    <a:cubicBezTo>
                      <a:pt x="39" y="32"/>
                      <a:pt x="39" y="32"/>
                      <a:pt x="39" y="32"/>
                    </a:cubicBezTo>
                    <a:cubicBezTo>
                      <a:pt x="40" y="32"/>
                      <a:pt x="40" y="32"/>
                      <a:pt x="40" y="32"/>
                    </a:cubicBezTo>
                    <a:cubicBezTo>
                      <a:pt x="39" y="33"/>
                      <a:pt x="39" y="32"/>
                      <a:pt x="39" y="33"/>
                    </a:cubicBezTo>
                    <a:cubicBezTo>
                      <a:pt x="37" y="35"/>
                      <a:pt x="38" y="34"/>
                      <a:pt x="38" y="35"/>
                    </a:cubicBezTo>
                    <a:cubicBezTo>
                      <a:pt x="39" y="34"/>
                      <a:pt x="39" y="34"/>
                      <a:pt x="39" y="34"/>
                    </a:cubicBezTo>
                    <a:cubicBezTo>
                      <a:pt x="40" y="33"/>
                      <a:pt x="38" y="35"/>
                      <a:pt x="38" y="35"/>
                    </a:cubicBezTo>
                    <a:cubicBezTo>
                      <a:pt x="42" y="32"/>
                      <a:pt x="42" y="32"/>
                      <a:pt x="42" y="32"/>
                    </a:cubicBezTo>
                    <a:cubicBezTo>
                      <a:pt x="42" y="32"/>
                      <a:pt x="41" y="33"/>
                      <a:pt x="40" y="34"/>
                    </a:cubicBezTo>
                    <a:cubicBezTo>
                      <a:pt x="40" y="34"/>
                      <a:pt x="42" y="32"/>
                      <a:pt x="44" y="31"/>
                    </a:cubicBezTo>
                    <a:cubicBezTo>
                      <a:pt x="44" y="31"/>
                      <a:pt x="45" y="31"/>
                      <a:pt x="45" y="31"/>
                    </a:cubicBezTo>
                    <a:cubicBezTo>
                      <a:pt x="44" y="32"/>
                      <a:pt x="45" y="31"/>
                      <a:pt x="44" y="32"/>
                    </a:cubicBezTo>
                    <a:cubicBezTo>
                      <a:pt x="43" y="33"/>
                      <a:pt x="43" y="33"/>
                      <a:pt x="43" y="33"/>
                    </a:cubicBezTo>
                    <a:cubicBezTo>
                      <a:pt x="43" y="33"/>
                      <a:pt x="41" y="34"/>
                      <a:pt x="40" y="35"/>
                    </a:cubicBezTo>
                    <a:cubicBezTo>
                      <a:pt x="41" y="35"/>
                      <a:pt x="41" y="36"/>
                      <a:pt x="41" y="36"/>
                    </a:cubicBezTo>
                    <a:cubicBezTo>
                      <a:pt x="43" y="34"/>
                      <a:pt x="42" y="35"/>
                      <a:pt x="44" y="34"/>
                    </a:cubicBezTo>
                    <a:cubicBezTo>
                      <a:pt x="44" y="34"/>
                      <a:pt x="43" y="35"/>
                      <a:pt x="42" y="36"/>
                    </a:cubicBezTo>
                    <a:cubicBezTo>
                      <a:pt x="43" y="35"/>
                      <a:pt x="43" y="36"/>
                      <a:pt x="43" y="36"/>
                    </a:cubicBezTo>
                    <a:cubicBezTo>
                      <a:pt x="43" y="36"/>
                      <a:pt x="43" y="36"/>
                      <a:pt x="43" y="36"/>
                    </a:cubicBezTo>
                    <a:cubicBezTo>
                      <a:pt x="44" y="36"/>
                      <a:pt x="43" y="37"/>
                      <a:pt x="45" y="36"/>
                    </a:cubicBezTo>
                    <a:cubicBezTo>
                      <a:pt x="44" y="37"/>
                      <a:pt x="44" y="37"/>
                      <a:pt x="44" y="37"/>
                    </a:cubicBezTo>
                    <a:cubicBezTo>
                      <a:pt x="44" y="37"/>
                      <a:pt x="47" y="34"/>
                      <a:pt x="46" y="36"/>
                    </a:cubicBezTo>
                    <a:cubicBezTo>
                      <a:pt x="45" y="36"/>
                      <a:pt x="45" y="36"/>
                      <a:pt x="45" y="36"/>
                    </a:cubicBezTo>
                    <a:cubicBezTo>
                      <a:pt x="46" y="36"/>
                      <a:pt x="44" y="38"/>
                      <a:pt x="46" y="36"/>
                    </a:cubicBezTo>
                    <a:cubicBezTo>
                      <a:pt x="45" y="37"/>
                      <a:pt x="45" y="37"/>
                      <a:pt x="45" y="37"/>
                    </a:cubicBezTo>
                    <a:cubicBezTo>
                      <a:pt x="45" y="37"/>
                      <a:pt x="45" y="37"/>
                      <a:pt x="47" y="36"/>
                    </a:cubicBezTo>
                    <a:cubicBezTo>
                      <a:pt x="45" y="38"/>
                      <a:pt x="45" y="38"/>
                      <a:pt x="45" y="38"/>
                    </a:cubicBezTo>
                    <a:cubicBezTo>
                      <a:pt x="45" y="39"/>
                      <a:pt x="47" y="36"/>
                      <a:pt x="47" y="37"/>
                    </a:cubicBezTo>
                    <a:cubicBezTo>
                      <a:pt x="47" y="37"/>
                      <a:pt x="46" y="38"/>
                      <a:pt x="46" y="38"/>
                    </a:cubicBezTo>
                    <a:cubicBezTo>
                      <a:pt x="47" y="37"/>
                      <a:pt x="47" y="38"/>
                      <a:pt x="47" y="38"/>
                    </a:cubicBezTo>
                    <a:cubicBezTo>
                      <a:pt x="46" y="39"/>
                      <a:pt x="46" y="39"/>
                      <a:pt x="46" y="39"/>
                    </a:cubicBezTo>
                    <a:cubicBezTo>
                      <a:pt x="47" y="40"/>
                      <a:pt x="47" y="41"/>
                      <a:pt x="50" y="41"/>
                    </a:cubicBezTo>
                    <a:cubicBezTo>
                      <a:pt x="48" y="42"/>
                      <a:pt x="48" y="41"/>
                      <a:pt x="47" y="43"/>
                    </a:cubicBezTo>
                    <a:cubicBezTo>
                      <a:pt x="49" y="41"/>
                      <a:pt x="48" y="42"/>
                      <a:pt x="49" y="42"/>
                    </a:cubicBezTo>
                    <a:cubicBezTo>
                      <a:pt x="48" y="42"/>
                      <a:pt x="48" y="42"/>
                      <a:pt x="48" y="42"/>
                    </a:cubicBezTo>
                    <a:cubicBezTo>
                      <a:pt x="49" y="42"/>
                      <a:pt x="48" y="43"/>
                      <a:pt x="48" y="43"/>
                    </a:cubicBezTo>
                    <a:cubicBezTo>
                      <a:pt x="49" y="43"/>
                      <a:pt x="49" y="43"/>
                      <a:pt x="49" y="43"/>
                    </a:cubicBezTo>
                    <a:cubicBezTo>
                      <a:pt x="50" y="42"/>
                      <a:pt x="47" y="45"/>
                      <a:pt x="49" y="43"/>
                    </a:cubicBezTo>
                    <a:cubicBezTo>
                      <a:pt x="48" y="44"/>
                      <a:pt x="48" y="44"/>
                      <a:pt x="48" y="44"/>
                    </a:cubicBezTo>
                    <a:cubicBezTo>
                      <a:pt x="50" y="43"/>
                      <a:pt x="47" y="45"/>
                      <a:pt x="49" y="44"/>
                    </a:cubicBezTo>
                    <a:cubicBezTo>
                      <a:pt x="49" y="44"/>
                      <a:pt x="49" y="44"/>
                      <a:pt x="49" y="44"/>
                    </a:cubicBezTo>
                    <a:cubicBezTo>
                      <a:pt x="48" y="45"/>
                      <a:pt x="51" y="43"/>
                      <a:pt x="50" y="44"/>
                    </a:cubicBezTo>
                    <a:cubicBezTo>
                      <a:pt x="50" y="44"/>
                      <a:pt x="51" y="44"/>
                      <a:pt x="53" y="43"/>
                    </a:cubicBezTo>
                    <a:cubicBezTo>
                      <a:pt x="51" y="44"/>
                      <a:pt x="51" y="44"/>
                      <a:pt x="51" y="44"/>
                    </a:cubicBezTo>
                    <a:cubicBezTo>
                      <a:pt x="52" y="44"/>
                      <a:pt x="52" y="46"/>
                      <a:pt x="55" y="45"/>
                    </a:cubicBezTo>
                    <a:cubicBezTo>
                      <a:pt x="54" y="45"/>
                      <a:pt x="54" y="45"/>
                      <a:pt x="54" y="45"/>
                    </a:cubicBezTo>
                    <a:cubicBezTo>
                      <a:pt x="56" y="44"/>
                      <a:pt x="52" y="48"/>
                      <a:pt x="56" y="45"/>
                    </a:cubicBezTo>
                    <a:cubicBezTo>
                      <a:pt x="58" y="45"/>
                      <a:pt x="58" y="45"/>
                      <a:pt x="58" y="45"/>
                    </a:cubicBezTo>
                    <a:cubicBezTo>
                      <a:pt x="56" y="46"/>
                      <a:pt x="56" y="46"/>
                      <a:pt x="56" y="46"/>
                    </a:cubicBezTo>
                    <a:cubicBezTo>
                      <a:pt x="57" y="46"/>
                      <a:pt x="56" y="46"/>
                      <a:pt x="58" y="46"/>
                    </a:cubicBezTo>
                    <a:cubicBezTo>
                      <a:pt x="56" y="46"/>
                      <a:pt x="56" y="46"/>
                      <a:pt x="56" y="46"/>
                    </a:cubicBezTo>
                    <a:cubicBezTo>
                      <a:pt x="56" y="47"/>
                      <a:pt x="59" y="46"/>
                      <a:pt x="58" y="46"/>
                    </a:cubicBezTo>
                    <a:cubicBezTo>
                      <a:pt x="57" y="46"/>
                      <a:pt x="57" y="46"/>
                      <a:pt x="57" y="46"/>
                    </a:cubicBezTo>
                    <a:cubicBezTo>
                      <a:pt x="55" y="49"/>
                      <a:pt x="54" y="52"/>
                      <a:pt x="58" y="51"/>
                    </a:cubicBezTo>
                    <a:cubicBezTo>
                      <a:pt x="59" y="50"/>
                      <a:pt x="56" y="52"/>
                      <a:pt x="56" y="52"/>
                    </a:cubicBezTo>
                    <a:cubicBezTo>
                      <a:pt x="60" y="51"/>
                      <a:pt x="56" y="55"/>
                      <a:pt x="61" y="53"/>
                    </a:cubicBezTo>
                    <a:cubicBezTo>
                      <a:pt x="63" y="53"/>
                      <a:pt x="68" y="50"/>
                      <a:pt x="68" y="50"/>
                    </a:cubicBezTo>
                    <a:cubicBezTo>
                      <a:pt x="65" y="50"/>
                      <a:pt x="66" y="47"/>
                      <a:pt x="68" y="44"/>
                    </a:cubicBezTo>
                    <a:cubicBezTo>
                      <a:pt x="67" y="44"/>
                      <a:pt x="66" y="43"/>
                      <a:pt x="6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1" name="chenying0907 374"/>
              <p:cNvSpPr/>
              <p:nvPr/>
            </p:nvSpPr>
            <p:spPr bwMode="auto">
              <a:xfrm>
                <a:off x="3472" y="2077"/>
                <a:ext cx="0" cy="2"/>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2" name="chenying0907 375"/>
              <p:cNvSpPr/>
              <p:nvPr/>
            </p:nvSpPr>
            <p:spPr bwMode="auto">
              <a:xfrm>
                <a:off x="4219" y="2506"/>
                <a:ext cx="2" cy="4"/>
              </a:xfrm>
              <a:custGeom>
                <a:avLst/>
                <a:gdLst>
                  <a:gd name="T0" fmla="*/ 0 w 1"/>
                  <a:gd name="T1" fmla="*/ 1 h 2"/>
                  <a:gd name="T2" fmla="*/ 1 w 1"/>
                  <a:gd name="T3" fmla="*/ 1 h 2"/>
                  <a:gd name="T4" fmla="*/ 1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2"/>
                      <a:pt x="1" y="1"/>
                      <a:pt x="1" y="1"/>
                    </a:cubicBezTo>
                    <a:cubicBezTo>
                      <a:pt x="1" y="1"/>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3" name="chenying0907 376"/>
              <p:cNvSpPr/>
              <p:nvPr/>
            </p:nvSpPr>
            <p:spPr bwMode="auto">
              <a:xfrm>
                <a:off x="4228" y="2482"/>
                <a:ext cx="6" cy="3"/>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4" name="chenying0907 377"/>
              <p:cNvSpPr/>
              <p:nvPr/>
            </p:nvSpPr>
            <p:spPr bwMode="auto">
              <a:xfrm>
                <a:off x="3472" y="2073"/>
                <a:ext cx="0" cy="2"/>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5" name="chenying0907 378"/>
              <p:cNvSpPr/>
              <p:nvPr/>
            </p:nvSpPr>
            <p:spPr bwMode="auto">
              <a:xfrm>
                <a:off x="3472" y="2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6" name="chenying0907 379"/>
              <p:cNvSpPr/>
              <p:nvPr/>
            </p:nvSpPr>
            <p:spPr bwMode="auto">
              <a:xfrm>
                <a:off x="4219" y="2510"/>
                <a:ext cx="5" cy="2"/>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1"/>
                      <a:pt x="1" y="1"/>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7" name="chenying0907 380"/>
              <p:cNvSpPr/>
              <p:nvPr/>
            </p:nvSpPr>
            <p:spPr bwMode="auto">
              <a:xfrm>
                <a:off x="4221" y="2514"/>
                <a:ext cx="3" cy="4"/>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0" y="2"/>
                      <a:pt x="1" y="1"/>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8" name="Oval 381"/>
              <p:cNvSpPr>
                <a:spLocks noChangeArrowheads="1"/>
              </p:cNvSpPr>
              <p:nvPr/>
            </p:nvSpPr>
            <p:spPr bwMode="auto">
              <a:xfrm>
                <a:off x="3905" y="227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79" name="chenying0907 382"/>
              <p:cNvSpPr/>
              <p:nvPr/>
            </p:nvSpPr>
            <p:spPr bwMode="auto">
              <a:xfrm>
                <a:off x="4217" y="2510"/>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0" name="chenying0907 383"/>
              <p:cNvSpPr/>
              <p:nvPr/>
            </p:nvSpPr>
            <p:spPr bwMode="auto">
              <a:xfrm>
                <a:off x="4296" y="2552"/>
                <a:ext cx="0" cy="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1" name="chenying0907 384"/>
              <p:cNvSpPr/>
              <p:nvPr/>
            </p:nvSpPr>
            <p:spPr bwMode="auto">
              <a:xfrm>
                <a:off x="4289" y="25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2" name="chenying0907 385"/>
              <p:cNvSpPr/>
              <p:nvPr/>
            </p:nvSpPr>
            <p:spPr bwMode="auto">
              <a:xfrm>
                <a:off x="4296" y="2552"/>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3" name="chenying0907 386"/>
              <p:cNvSpPr/>
              <p:nvPr/>
            </p:nvSpPr>
            <p:spPr bwMode="auto">
              <a:xfrm>
                <a:off x="4306" y="2555"/>
                <a:ext cx="2" cy="4"/>
              </a:xfrm>
              <a:custGeom>
                <a:avLst/>
                <a:gdLst>
                  <a:gd name="T0" fmla="*/ 0 w 2"/>
                  <a:gd name="T1" fmla="*/ 4 h 4"/>
                  <a:gd name="T2" fmla="*/ 0 w 2"/>
                  <a:gd name="T3" fmla="*/ 4 h 4"/>
                  <a:gd name="T4" fmla="*/ 2 w 2"/>
                  <a:gd name="T5" fmla="*/ 0 h 4"/>
                  <a:gd name="T6" fmla="*/ 0 w 2"/>
                  <a:gd name="T7" fmla="*/ 4 h 4"/>
                </a:gdLst>
                <a:ahLst/>
                <a:cxnLst>
                  <a:cxn ang="0">
                    <a:pos x="T0" y="T1"/>
                  </a:cxn>
                  <a:cxn ang="0">
                    <a:pos x="T2" y="T3"/>
                  </a:cxn>
                  <a:cxn ang="0">
                    <a:pos x="T4" y="T5"/>
                  </a:cxn>
                  <a:cxn ang="0">
                    <a:pos x="T6" y="T7"/>
                  </a:cxn>
                </a:cxnLst>
                <a:rect l="0" t="0" r="r" b="b"/>
                <a:pathLst>
                  <a:path w="2" h="4">
                    <a:moveTo>
                      <a:pt x="0" y="4"/>
                    </a:moveTo>
                    <a:lnTo>
                      <a:pt x="0" y="4"/>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4" name="chenying0907 387"/>
              <p:cNvSpPr/>
              <p:nvPr/>
            </p:nvSpPr>
            <p:spPr bwMode="auto">
              <a:xfrm>
                <a:off x="3903" y="2275"/>
                <a:ext cx="2"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5" name="chenying0907 388"/>
              <p:cNvSpPr/>
              <p:nvPr/>
            </p:nvSpPr>
            <p:spPr bwMode="auto">
              <a:xfrm>
                <a:off x="3901" y="25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6" name="chenying0907 389"/>
              <p:cNvSpPr/>
              <p:nvPr/>
            </p:nvSpPr>
            <p:spPr bwMode="auto">
              <a:xfrm>
                <a:off x="4285" y="2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7" name="chenying0907 390"/>
              <p:cNvSpPr/>
              <p:nvPr/>
            </p:nvSpPr>
            <p:spPr bwMode="auto">
              <a:xfrm>
                <a:off x="3472" y="207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8" name="Rectangle 391"/>
              <p:cNvSpPr>
                <a:spLocks noChangeArrowheads="1"/>
              </p:cNvSpPr>
              <p:nvPr/>
            </p:nvSpPr>
            <p:spPr bwMode="auto">
              <a:xfrm>
                <a:off x="3472" y="207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89" name="chenying0907 392"/>
              <p:cNvSpPr/>
              <p:nvPr/>
            </p:nvSpPr>
            <p:spPr bwMode="auto">
              <a:xfrm>
                <a:off x="4277" y="2495"/>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0" name="chenying0907 393"/>
              <p:cNvSpPr/>
              <p:nvPr/>
            </p:nvSpPr>
            <p:spPr bwMode="auto">
              <a:xfrm>
                <a:off x="3472" y="20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1" name="chenying0907 394"/>
              <p:cNvSpPr/>
              <p:nvPr/>
            </p:nvSpPr>
            <p:spPr bwMode="auto">
              <a:xfrm>
                <a:off x="4255" y="25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2" name="chenying0907 395"/>
              <p:cNvSpPr/>
              <p:nvPr/>
            </p:nvSpPr>
            <p:spPr bwMode="auto">
              <a:xfrm>
                <a:off x="3678" y="2461"/>
                <a:ext cx="19" cy="13"/>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9" y="6"/>
                      <a:pt x="9" y="6"/>
                      <a:pt x="9" y="6"/>
                    </a:cubicBezTo>
                    <a:cubicBezTo>
                      <a:pt x="6" y="3"/>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3" name="chenying0907 396"/>
              <p:cNvSpPr/>
              <p:nvPr/>
            </p:nvSpPr>
            <p:spPr bwMode="auto">
              <a:xfrm>
                <a:off x="3496" y="2319"/>
                <a:ext cx="4" cy="6"/>
              </a:xfrm>
              <a:custGeom>
                <a:avLst/>
                <a:gdLst>
                  <a:gd name="T0" fmla="*/ 1 w 2"/>
                  <a:gd name="T1" fmla="*/ 1 h 3"/>
                  <a:gd name="T2" fmla="*/ 2 w 2"/>
                  <a:gd name="T3" fmla="*/ 3 h 3"/>
                  <a:gd name="T4" fmla="*/ 2 w 2"/>
                  <a:gd name="T5" fmla="*/ 1 h 3"/>
                  <a:gd name="T6" fmla="*/ 1 w 2"/>
                  <a:gd name="T7" fmla="*/ 1 h 3"/>
                </a:gdLst>
                <a:ahLst/>
                <a:cxnLst>
                  <a:cxn ang="0">
                    <a:pos x="T0" y="T1"/>
                  </a:cxn>
                  <a:cxn ang="0">
                    <a:pos x="T2" y="T3"/>
                  </a:cxn>
                  <a:cxn ang="0">
                    <a:pos x="T4" y="T5"/>
                  </a:cxn>
                  <a:cxn ang="0">
                    <a:pos x="T6" y="T7"/>
                  </a:cxn>
                </a:cxnLst>
                <a:rect l="0" t="0" r="r" b="b"/>
                <a:pathLst>
                  <a:path w="2" h="3">
                    <a:moveTo>
                      <a:pt x="1" y="1"/>
                    </a:moveTo>
                    <a:cubicBezTo>
                      <a:pt x="2" y="2"/>
                      <a:pt x="2" y="2"/>
                      <a:pt x="2" y="3"/>
                    </a:cubicBezTo>
                    <a:cubicBezTo>
                      <a:pt x="2" y="1"/>
                      <a:pt x="2" y="1"/>
                      <a:pt x="2" y="1"/>
                    </a:cubicBezTo>
                    <a:cubicBezTo>
                      <a:pt x="2"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4" name="chenying0907 397"/>
              <p:cNvSpPr/>
              <p:nvPr/>
            </p:nvSpPr>
            <p:spPr bwMode="auto">
              <a:xfrm>
                <a:off x="3483" y="2156"/>
                <a:ext cx="6" cy="4"/>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0" y="0"/>
                      <a:pt x="3" y="1"/>
                      <a:pt x="1" y="2"/>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5" name="chenying0907 398"/>
              <p:cNvSpPr/>
              <p:nvPr/>
            </p:nvSpPr>
            <p:spPr bwMode="auto">
              <a:xfrm>
                <a:off x="3534" y="2347"/>
                <a:ext cx="13" cy="6"/>
              </a:xfrm>
              <a:custGeom>
                <a:avLst/>
                <a:gdLst>
                  <a:gd name="T0" fmla="*/ 0 w 6"/>
                  <a:gd name="T1" fmla="*/ 0 h 3"/>
                  <a:gd name="T2" fmla="*/ 4 w 6"/>
                  <a:gd name="T3" fmla="*/ 3 h 3"/>
                  <a:gd name="T4" fmla="*/ 0 w 6"/>
                  <a:gd name="T5" fmla="*/ 0 h 3"/>
                </a:gdLst>
                <a:ahLst/>
                <a:cxnLst>
                  <a:cxn ang="0">
                    <a:pos x="T0" y="T1"/>
                  </a:cxn>
                  <a:cxn ang="0">
                    <a:pos x="T2" y="T3"/>
                  </a:cxn>
                  <a:cxn ang="0">
                    <a:pos x="T4" y="T5"/>
                  </a:cxn>
                </a:cxnLst>
                <a:rect l="0" t="0" r="r" b="b"/>
                <a:pathLst>
                  <a:path w="6" h="3">
                    <a:moveTo>
                      <a:pt x="0" y="0"/>
                    </a:moveTo>
                    <a:cubicBezTo>
                      <a:pt x="0" y="2"/>
                      <a:pt x="3" y="3"/>
                      <a:pt x="4" y="3"/>
                    </a:cubicBezTo>
                    <a:cubicBezTo>
                      <a:pt x="6" y="3"/>
                      <a:pt x="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6" name="chenying0907 399"/>
              <p:cNvSpPr/>
              <p:nvPr/>
            </p:nvSpPr>
            <p:spPr bwMode="auto">
              <a:xfrm>
                <a:off x="3466" y="2090"/>
                <a:ext cx="4" cy="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7" name="chenying0907 400"/>
              <p:cNvSpPr/>
              <p:nvPr/>
            </p:nvSpPr>
            <p:spPr bwMode="auto">
              <a:xfrm>
                <a:off x="3466" y="2103"/>
                <a:ext cx="4" cy="0"/>
              </a:xfrm>
              <a:custGeom>
                <a:avLst/>
                <a:gdLst>
                  <a:gd name="T0" fmla="*/ 0 w 2"/>
                  <a:gd name="T1" fmla="*/ 1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8" name="chenying0907 401"/>
              <p:cNvSpPr/>
              <p:nvPr/>
            </p:nvSpPr>
            <p:spPr bwMode="auto">
              <a:xfrm>
                <a:off x="3477" y="2152"/>
                <a:ext cx="4" cy="8"/>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2"/>
                      <a:pt x="1"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299" name="chenying0907 402"/>
              <p:cNvSpPr/>
              <p:nvPr/>
            </p:nvSpPr>
            <p:spPr bwMode="auto">
              <a:xfrm>
                <a:off x="3466" y="2096"/>
                <a:ext cx="8" cy="5"/>
              </a:xfrm>
              <a:custGeom>
                <a:avLst/>
                <a:gdLst>
                  <a:gd name="T0" fmla="*/ 0 w 4"/>
                  <a:gd name="T1" fmla="*/ 2 h 2"/>
                  <a:gd name="T2" fmla="*/ 0 w 4"/>
                  <a:gd name="T3" fmla="*/ 2 h 2"/>
                  <a:gd name="T4" fmla="*/ 2 w 4"/>
                  <a:gd name="T5" fmla="*/ 2 h 2"/>
                  <a:gd name="T6" fmla="*/ 2 w 4"/>
                  <a:gd name="T7" fmla="*/ 1 h 2"/>
                  <a:gd name="T8" fmla="*/ 4 w 4"/>
                  <a:gd name="T9" fmla="*/ 0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cubicBezTo>
                      <a:pt x="0" y="2"/>
                      <a:pt x="0" y="2"/>
                      <a:pt x="0" y="2"/>
                    </a:cubicBezTo>
                    <a:cubicBezTo>
                      <a:pt x="1" y="2"/>
                      <a:pt x="1" y="2"/>
                      <a:pt x="2" y="2"/>
                    </a:cubicBezTo>
                    <a:cubicBezTo>
                      <a:pt x="2" y="2"/>
                      <a:pt x="3" y="1"/>
                      <a:pt x="2" y="1"/>
                    </a:cubicBezTo>
                    <a:cubicBezTo>
                      <a:pt x="3" y="0"/>
                      <a:pt x="4" y="1"/>
                      <a:pt x="4" y="0"/>
                    </a:cubicBezTo>
                    <a:cubicBezTo>
                      <a:pt x="3"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00" name="chenying0907 403"/>
              <p:cNvSpPr/>
              <p:nvPr/>
            </p:nvSpPr>
            <p:spPr bwMode="auto">
              <a:xfrm>
                <a:off x="3470" y="2101"/>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01" name="chenying0907 404"/>
              <p:cNvSpPr/>
              <p:nvPr/>
            </p:nvSpPr>
            <p:spPr bwMode="auto">
              <a:xfrm>
                <a:off x="3718" y="2501"/>
                <a:ext cx="5" cy="5"/>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1"/>
                      <a:pt x="2" y="2"/>
                    </a:cubicBezTo>
                    <a:cubicBezTo>
                      <a:pt x="2" y="1"/>
                      <a:pt x="1" y="1"/>
                      <a:pt x="0" y="0"/>
                    </a:cubicBezTo>
                    <a:cubicBezTo>
                      <a:pt x="0" y="0"/>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302" name="chenying0907 405"/>
              <p:cNvSpPr/>
              <p:nvPr/>
            </p:nvSpPr>
            <p:spPr bwMode="auto">
              <a:xfrm>
                <a:off x="3629" y="2417"/>
                <a:ext cx="7" cy="6"/>
              </a:xfrm>
              <a:custGeom>
                <a:avLst/>
                <a:gdLst>
                  <a:gd name="T0" fmla="*/ 2 w 3"/>
                  <a:gd name="T1" fmla="*/ 3 h 3"/>
                  <a:gd name="T2" fmla="*/ 0 w 3"/>
                  <a:gd name="T3" fmla="*/ 0 h 3"/>
                  <a:gd name="T4" fmla="*/ 2 w 3"/>
                  <a:gd name="T5" fmla="*/ 3 h 3"/>
                </a:gdLst>
                <a:ahLst/>
                <a:cxnLst>
                  <a:cxn ang="0">
                    <a:pos x="T0" y="T1"/>
                  </a:cxn>
                  <a:cxn ang="0">
                    <a:pos x="T2" y="T3"/>
                  </a:cxn>
                  <a:cxn ang="0">
                    <a:pos x="T4" y="T5"/>
                  </a:cxn>
                </a:cxnLst>
                <a:rect l="0" t="0" r="r" b="b"/>
                <a:pathLst>
                  <a:path w="3" h="3">
                    <a:moveTo>
                      <a:pt x="2" y="3"/>
                    </a:moveTo>
                    <a:cubicBezTo>
                      <a:pt x="3" y="2"/>
                      <a:pt x="1" y="1"/>
                      <a:pt x="0" y="0"/>
                    </a:cubicBezTo>
                    <a:cubicBezTo>
                      <a:pt x="0" y="1"/>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grpSp>
        <p:sp>
          <p:nvSpPr>
            <p:cNvPr id="57" name="chenying0907 407"/>
            <p:cNvSpPr/>
            <p:nvPr/>
          </p:nvSpPr>
          <p:spPr bwMode="auto">
            <a:xfrm>
              <a:off x="3716" y="2495"/>
              <a:ext cx="5"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1"/>
                    <a:pt x="1"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58" name="chenying0907 408"/>
            <p:cNvSpPr/>
            <p:nvPr/>
          </p:nvSpPr>
          <p:spPr bwMode="auto">
            <a:xfrm>
              <a:off x="3706" y="2480"/>
              <a:ext cx="10" cy="15"/>
            </a:xfrm>
            <a:custGeom>
              <a:avLst/>
              <a:gdLst>
                <a:gd name="T0" fmla="*/ 5 w 5"/>
                <a:gd name="T1" fmla="*/ 7 h 7"/>
                <a:gd name="T2" fmla="*/ 2 w 5"/>
                <a:gd name="T3" fmla="*/ 3 h 7"/>
                <a:gd name="T4" fmla="*/ 2 w 5"/>
                <a:gd name="T5" fmla="*/ 1 h 7"/>
                <a:gd name="T6" fmla="*/ 3 w 5"/>
                <a:gd name="T7" fmla="*/ 7 h 7"/>
                <a:gd name="T8" fmla="*/ 3 w 5"/>
                <a:gd name="T9" fmla="*/ 7 h 7"/>
                <a:gd name="T10" fmla="*/ 5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5" y="7"/>
                  </a:moveTo>
                  <a:cubicBezTo>
                    <a:pt x="4" y="5"/>
                    <a:pt x="4" y="3"/>
                    <a:pt x="2" y="3"/>
                  </a:cubicBezTo>
                  <a:cubicBezTo>
                    <a:pt x="1" y="1"/>
                    <a:pt x="4" y="3"/>
                    <a:pt x="2" y="1"/>
                  </a:cubicBezTo>
                  <a:cubicBezTo>
                    <a:pt x="0" y="0"/>
                    <a:pt x="1" y="4"/>
                    <a:pt x="3" y="7"/>
                  </a:cubicBezTo>
                  <a:cubicBezTo>
                    <a:pt x="3" y="7"/>
                    <a:pt x="3" y="7"/>
                    <a:pt x="3" y="7"/>
                  </a:cubicBezTo>
                  <a:cubicBezTo>
                    <a:pt x="4" y="7"/>
                    <a:pt x="4" y="7"/>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59" name="chenying0907 409"/>
            <p:cNvSpPr/>
            <p:nvPr/>
          </p:nvSpPr>
          <p:spPr bwMode="auto">
            <a:xfrm>
              <a:off x="3782" y="3038"/>
              <a:ext cx="2" cy="4"/>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2"/>
                    <a:pt x="0" y="2"/>
                    <a:pt x="0" y="2"/>
                  </a:cubicBezTo>
                  <a:cubicBezTo>
                    <a:pt x="0" y="2"/>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0" name="chenying0907 410"/>
            <p:cNvSpPr/>
            <p:nvPr/>
          </p:nvSpPr>
          <p:spPr bwMode="auto">
            <a:xfrm>
              <a:off x="3631" y="2249"/>
              <a:ext cx="3" cy="2"/>
            </a:xfrm>
            <a:custGeom>
              <a:avLst/>
              <a:gdLst>
                <a:gd name="T0" fmla="*/ 3 w 3"/>
                <a:gd name="T1" fmla="*/ 0 h 2"/>
                <a:gd name="T2" fmla="*/ 0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0"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1" name="chenying0907 411"/>
            <p:cNvSpPr/>
            <p:nvPr/>
          </p:nvSpPr>
          <p:spPr bwMode="auto">
            <a:xfrm>
              <a:off x="3988" y="3019"/>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2" name="chenying0907 412"/>
            <p:cNvSpPr/>
            <p:nvPr/>
          </p:nvSpPr>
          <p:spPr bwMode="auto">
            <a:xfrm>
              <a:off x="3856" y="3002"/>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3" name="chenying0907 413"/>
            <p:cNvSpPr/>
            <p:nvPr/>
          </p:nvSpPr>
          <p:spPr bwMode="auto">
            <a:xfrm>
              <a:off x="3924" y="2998"/>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4" name="chenying0907 414"/>
            <p:cNvSpPr/>
            <p:nvPr/>
          </p:nvSpPr>
          <p:spPr bwMode="auto">
            <a:xfrm>
              <a:off x="3561" y="1990"/>
              <a:ext cx="3" cy="9"/>
            </a:xfrm>
            <a:custGeom>
              <a:avLst/>
              <a:gdLst>
                <a:gd name="T0" fmla="*/ 1 w 1"/>
                <a:gd name="T1" fmla="*/ 1 h 4"/>
                <a:gd name="T2" fmla="*/ 0 w 1"/>
                <a:gd name="T3" fmla="*/ 0 h 4"/>
                <a:gd name="T4" fmla="*/ 1 w 1"/>
                <a:gd name="T5" fmla="*/ 1 h 4"/>
              </a:gdLst>
              <a:ahLst/>
              <a:cxnLst>
                <a:cxn ang="0">
                  <a:pos x="T0" y="T1"/>
                </a:cxn>
                <a:cxn ang="0">
                  <a:pos x="T2" y="T3"/>
                </a:cxn>
                <a:cxn ang="0">
                  <a:pos x="T4" y="T5"/>
                </a:cxn>
              </a:cxnLst>
              <a:rect l="0" t="0" r="r" b="b"/>
              <a:pathLst>
                <a:path w="1" h="4">
                  <a:moveTo>
                    <a:pt x="1" y="1"/>
                  </a:moveTo>
                  <a:cubicBezTo>
                    <a:pt x="1" y="1"/>
                    <a:pt x="0" y="0"/>
                    <a:pt x="0" y="0"/>
                  </a:cubicBezTo>
                  <a:cubicBezTo>
                    <a:pt x="0" y="3"/>
                    <a:pt x="0" y="4"/>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5" name="chenying0907 415"/>
            <p:cNvSpPr/>
            <p:nvPr/>
          </p:nvSpPr>
          <p:spPr bwMode="auto">
            <a:xfrm>
              <a:off x="3795" y="3040"/>
              <a:ext cx="2" cy="2"/>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6" name="chenying0907 416"/>
            <p:cNvSpPr/>
            <p:nvPr/>
          </p:nvSpPr>
          <p:spPr bwMode="auto">
            <a:xfrm>
              <a:off x="3958" y="30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7" name="chenying0907 417"/>
            <p:cNvSpPr/>
            <p:nvPr/>
          </p:nvSpPr>
          <p:spPr bwMode="auto">
            <a:xfrm>
              <a:off x="3982" y="3027"/>
              <a:ext cx="0" cy="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8" name="chenying0907 418"/>
            <p:cNvSpPr/>
            <p:nvPr/>
          </p:nvSpPr>
          <p:spPr bwMode="auto">
            <a:xfrm>
              <a:off x="3595" y="1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69" name="chenying0907 419"/>
            <p:cNvSpPr/>
            <p:nvPr/>
          </p:nvSpPr>
          <p:spPr bwMode="auto">
            <a:xfrm>
              <a:off x="3757" y="2981"/>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0" name="chenying0907 420"/>
            <p:cNvSpPr/>
            <p:nvPr/>
          </p:nvSpPr>
          <p:spPr bwMode="auto">
            <a:xfrm>
              <a:off x="3627" y="1789"/>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1" name="chenying0907 421"/>
            <p:cNvSpPr/>
            <p:nvPr/>
          </p:nvSpPr>
          <p:spPr bwMode="auto">
            <a:xfrm>
              <a:off x="3578" y="17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2" name="Rectangle 422"/>
            <p:cNvSpPr>
              <a:spLocks noChangeArrowheads="1"/>
            </p:cNvSpPr>
            <p:nvPr/>
          </p:nvSpPr>
          <p:spPr bwMode="auto">
            <a:xfrm>
              <a:off x="3593" y="182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3" name="chenying0907 423"/>
            <p:cNvSpPr/>
            <p:nvPr/>
          </p:nvSpPr>
          <p:spPr bwMode="auto">
            <a:xfrm>
              <a:off x="3593" y="1825"/>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4" name="chenying0907 424"/>
            <p:cNvSpPr/>
            <p:nvPr/>
          </p:nvSpPr>
          <p:spPr bwMode="auto">
            <a:xfrm>
              <a:off x="3593" y="1825"/>
              <a:ext cx="0" cy="2"/>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5" name="chenying0907 425"/>
            <p:cNvSpPr/>
            <p:nvPr/>
          </p:nvSpPr>
          <p:spPr bwMode="auto">
            <a:xfrm>
              <a:off x="3638" y="2417"/>
              <a:ext cx="6" cy="6"/>
            </a:xfrm>
            <a:custGeom>
              <a:avLst/>
              <a:gdLst>
                <a:gd name="T0" fmla="*/ 1 w 3"/>
                <a:gd name="T1" fmla="*/ 2 h 3"/>
                <a:gd name="T2" fmla="*/ 3 w 3"/>
                <a:gd name="T3" fmla="*/ 2 h 3"/>
                <a:gd name="T4" fmla="*/ 1 w 3"/>
                <a:gd name="T5" fmla="*/ 2 h 3"/>
              </a:gdLst>
              <a:ahLst/>
              <a:cxnLst>
                <a:cxn ang="0">
                  <a:pos x="T0" y="T1"/>
                </a:cxn>
                <a:cxn ang="0">
                  <a:pos x="T2" y="T3"/>
                </a:cxn>
                <a:cxn ang="0">
                  <a:pos x="T4" y="T5"/>
                </a:cxn>
              </a:cxnLst>
              <a:rect l="0" t="0" r="r" b="b"/>
              <a:pathLst>
                <a:path w="3" h="3">
                  <a:moveTo>
                    <a:pt x="1" y="2"/>
                  </a:moveTo>
                  <a:cubicBezTo>
                    <a:pt x="2" y="2"/>
                    <a:pt x="3" y="3"/>
                    <a:pt x="3" y="2"/>
                  </a:cubicBezTo>
                  <a:cubicBezTo>
                    <a:pt x="0" y="0"/>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6" name="chenying0907 426"/>
            <p:cNvSpPr/>
            <p:nvPr/>
          </p:nvSpPr>
          <p:spPr bwMode="auto">
            <a:xfrm>
              <a:off x="3708" y="2743"/>
              <a:ext cx="2" cy="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3"/>
                    <a:pt x="1" y="0"/>
                    <a:pt x="0" y="0"/>
                  </a:cubicBezTo>
                  <a:cubicBezTo>
                    <a:pt x="0" y="0"/>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7" name="chenying0907 427"/>
            <p:cNvSpPr/>
            <p:nvPr/>
          </p:nvSpPr>
          <p:spPr bwMode="auto">
            <a:xfrm>
              <a:off x="3714" y="2737"/>
              <a:ext cx="4" cy="2"/>
            </a:xfrm>
            <a:custGeom>
              <a:avLst/>
              <a:gdLst>
                <a:gd name="T0" fmla="*/ 1 w 2"/>
                <a:gd name="T1" fmla="*/ 1 h 1"/>
                <a:gd name="T2" fmla="*/ 0 w 2"/>
                <a:gd name="T3" fmla="*/ 0 h 1"/>
                <a:gd name="T4" fmla="*/ 1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0"/>
                    <a:pt x="0" y="0"/>
                    <a:pt x="0" y="0"/>
                  </a:cubicBezTo>
                  <a:cubicBezTo>
                    <a:pt x="0" y="0"/>
                    <a:pt x="1" y="1"/>
                    <a:pt x="1" y="1"/>
                  </a:cubicBezTo>
                  <a:cubicBezTo>
                    <a:pt x="1"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8" name="chenying0907 428"/>
            <p:cNvSpPr/>
            <p:nvPr/>
          </p:nvSpPr>
          <p:spPr bwMode="auto">
            <a:xfrm>
              <a:off x="3706" y="2737"/>
              <a:ext cx="10" cy="4"/>
            </a:xfrm>
            <a:custGeom>
              <a:avLst/>
              <a:gdLst>
                <a:gd name="T0" fmla="*/ 0 w 5"/>
                <a:gd name="T1" fmla="*/ 1 h 2"/>
                <a:gd name="T2" fmla="*/ 4 w 5"/>
                <a:gd name="T3" fmla="*/ 1 h 2"/>
                <a:gd name="T4" fmla="*/ 5 w 5"/>
                <a:gd name="T5" fmla="*/ 2 h 2"/>
                <a:gd name="T6" fmla="*/ 3 w 5"/>
                <a:gd name="T7" fmla="*/ 1 h 2"/>
                <a:gd name="T8" fmla="*/ 2 w 5"/>
                <a:gd name="T9" fmla="*/ 1 h 2"/>
                <a:gd name="T10" fmla="*/ 0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0" y="1"/>
                  </a:moveTo>
                  <a:cubicBezTo>
                    <a:pt x="1" y="2"/>
                    <a:pt x="3" y="2"/>
                    <a:pt x="4" y="1"/>
                  </a:cubicBezTo>
                  <a:cubicBezTo>
                    <a:pt x="4" y="1"/>
                    <a:pt x="5" y="2"/>
                    <a:pt x="5" y="2"/>
                  </a:cubicBezTo>
                  <a:cubicBezTo>
                    <a:pt x="4" y="1"/>
                    <a:pt x="4" y="1"/>
                    <a:pt x="3" y="1"/>
                  </a:cubicBezTo>
                  <a:cubicBezTo>
                    <a:pt x="3" y="1"/>
                    <a:pt x="1" y="0"/>
                    <a:pt x="2" y="1"/>
                  </a:cubicBezTo>
                  <a:cubicBezTo>
                    <a:pt x="2"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79" name="chenying0907 429"/>
            <p:cNvSpPr/>
            <p:nvPr/>
          </p:nvSpPr>
          <p:spPr bwMode="auto">
            <a:xfrm>
              <a:off x="3755" y="2718"/>
              <a:ext cx="4" cy="6"/>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0"/>
                    <a:pt x="0" y="0"/>
                    <a:pt x="0" y="0"/>
                  </a:cubicBezTo>
                  <a:cubicBezTo>
                    <a:pt x="1" y="2"/>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0" name="chenying0907 430"/>
            <p:cNvSpPr/>
            <p:nvPr/>
          </p:nvSpPr>
          <p:spPr bwMode="auto">
            <a:xfrm>
              <a:off x="3761" y="2733"/>
              <a:ext cx="4" cy="17"/>
            </a:xfrm>
            <a:custGeom>
              <a:avLst/>
              <a:gdLst>
                <a:gd name="T0" fmla="*/ 1 w 2"/>
                <a:gd name="T1" fmla="*/ 7 h 8"/>
                <a:gd name="T2" fmla="*/ 0 w 2"/>
                <a:gd name="T3" fmla="*/ 3 h 8"/>
                <a:gd name="T4" fmla="*/ 1 w 2"/>
                <a:gd name="T5" fmla="*/ 7 h 8"/>
              </a:gdLst>
              <a:ahLst/>
              <a:cxnLst>
                <a:cxn ang="0">
                  <a:pos x="T0" y="T1"/>
                </a:cxn>
                <a:cxn ang="0">
                  <a:pos x="T2" y="T3"/>
                </a:cxn>
                <a:cxn ang="0">
                  <a:pos x="T4" y="T5"/>
                </a:cxn>
              </a:cxnLst>
              <a:rect l="0" t="0" r="r" b="b"/>
              <a:pathLst>
                <a:path w="2" h="8">
                  <a:moveTo>
                    <a:pt x="1" y="7"/>
                  </a:moveTo>
                  <a:cubicBezTo>
                    <a:pt x="2" y="0"/>
                    <a:pt x="1" y="8"/>
                    <a:pt x="0" y="3"/>
                  </a:cubicBezTo>
                  <a:cubicBezTo>
                    <a:pt x="0" y="5"/>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1" name="chenying0907 431"/>
            <p:cNvSpPr/>
            <p:nvPr/>
          </p:nvSpPr>
          <p:spPr bwMode="auto">
            <a:xfrm>
              <a:off x="3759" y="2720"/>
              <a:ext cx="2" cy="2"/>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2" name="chenying0907 432"/>
            <p:cNvSpPr/>
            <p:nvPr/>
          </p:nvSpPr>
          <p:spPr bwMode="auto">
            <a:xfrm>
              <a:off x="3761" y="2714"/>
              <a:ext cx="6" cy="12"/>
            </a:xfrm>
            <a:custGeom>
              <a:avLst/>
              <a:gdLst>
                <a:gd name="T0" fmla="*/ 0 w 3"/>
                <a:gd name="T1" fmla="*/ 5 h 6"/>
                <a:gd name="T2" fmla="*/ 3 w 3"/>
                <a:gd name="T3" fmla="*/ 3 h 6"/>
                <a:gd name="T4" fmla="*/ 0 w 3"/>
                <a:gd name="T5" fmla="*/ 5 h 6"/>
              </a:gdLst>
              <a:ahLst/>
              <a:cxnLst>
                <a:cxn ang="0">
                  <a:pos x="T0" y="T1"/>
                </a:cxn>
                <a:cxn ang="0">
                  <a:pos x="T2" y="T3"/>
                </a:cxn>
                <a:cxn ang="0">
                  <a:pos x="T4" y="T5"/>
                </a:cxn>
              </a:cxnLst>
              <a:rect l="0" t="0" r="r" b="b"/>
              <a:pathLst>
                <a:path w="3" h="6">
                  <a:moveTo>
                    <a:pt x="0" y="5"/>
                  </a:moveTo>
                  <a:cubicBezTo>
                    <a:pt x="1" y="6"/>
                    <a:pt x="2" y="3"/>
                    <a:pt x="3" y="3"/>
                  </a:cubicBezTo>
                  <a:cubicBezTo>
                    <a:pt x="2" y="0"/>
                    <a:pt x="1" y="4"/>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3" name="chenying0907 433"/>
            <p:cNvSpPr/>
            <p:nvPr/>
          </p:nvSpPr>
          <p:spPr bwMode="auto">
            <a:xfrm>
              <a:off x="3712" y="2737"/>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4" name="chenying0907 434"/>
            <p:cNvSpPr>
              <a:spLocks noEditPoints="1"/>
            </p:cNvSpPr>
            <p:nvPr/>
          </p:nvSpPr>
          <p:spPr bwMode="auto">
            <a:xfrm>
              <a:off x="3742" y="2907"/>
              <a:ext cx="384" cy="146"/>
            </a:xfrm>
            <a:custGeom>
              <a:avLst/>
              <a:gdLst>
                <a:gd name="T0" fmla="*/ 150 w 181"/>
                <a:gd name="T1" fmla="*/ 21 h 69"/>
                <a:gd name="T2" fmla="*/ 144 w 181"/>
                <a:gd name="T3" fmla="*/ 25 h 69"/>
                <a:gd name="T4" fmla="*/ 103 w 181"/>
                <a:gd name="T5" fmla="*/ 42 h 69"/>
                <a:gd name="T6" fmla="*/ 91 w 181"/>
                <a:gd name="T7" fmla="*/ 45 h 69"/>
                <a:gd name="T8" fmla="*/ 79 w 181"/>
                <a:gd name="T9" fmla="*/ 44 h 69"/>
                <a:gd name="T10" fmla="*/ 60 w 181"/>
                <a:gd name="T11" fmla="*/ 44 h 69"/>
                <a:gd name="T12" fmla="*/ 50 w 181"/>
                <a:gd name="T13" fmla="*/ 47 h 69"/>
                <a:gd name="T14" fmla="*/ 32 w 181"/>
                <a:gd name="T15" fmla="*/ 47 h 69"/>
                <a:gd name="T16" fmla="*/ 22 w 181"/>
                <a:gd name="T17" fmla="*/ 44 h 69"/>
                <a:gd name="T18" fmla="*/ 10 w 181"/>
                <a:gd name="T19" fmla="*/ 39 h 69"/>
                <a:gd name="T20" fmla="*/ 10 w 181"/>
                <a:gd name="T21" fmla="*/ 37 h 69"/>
                <a:gd name="T22" fmla="*/ 10 w 181"/>
                <a:gd name="T23" fmla="*/ 35 h 69"/>
                <a:gd name="T24" fmla="*/ 10 w 181"/>
                <a:gd name="T25" fmla="*/ 34 h 69"/>
                <a:gd name="T26" fmla="*/ 10 w 181"/>
                <a:gd name="T27" fmla="*/ 30 h 69"/>
                <a:gd name="T28" fmla="*/ 2 w 181"/>
                <a:gd name="T29" fmla="*/ 32 h 69"/>
                <a:gd name="T30" fmla="*/ 6 w 181"/>
                <a:gd name="T31" fmla="*/ 44 h 69"/>
                <a:gd name="T32" fmla="*/ 10 w 181"/>
                <a:gd name="T33" fmla="*/ 51 h 69"/>
                <a:gd name="T34" fmla="*/ 4 w 181"/>
                <a:gd name="T35" fmla="*/ 55 h 69"/>
                <a:gd name="T36" fmla="*/ 8 w 181"/>
                <a:gd name="T37" fmla="*/ 58 h 69"/>
                <a:gd name="T38" fmla="*/ 13 w 181"/>
                <a:gd name="T39" fmla="*/ 57 h 69"/>
                <a:gd name="T40" fmla="*/ 13 w 181"/>
                <a:gd name="T41" fmla="*/ 60 h 69"/>
                <a:gd name="T42" fmla="*/ 19 w 181"/>
                <a:gd name="T43" fmla="*/ 57 h 69"/>
                <a:gd name="T44" fmla="*/ 20 w 181"/>
                <a:gd name="T45" fmla="*/ 63 h 69"/>
                <a:gd name="T46" fmla="*/ 22 w 181"/>
                <a:gd name="T47" fmla="*/ 66 h 69"/>
                <a:gd name="T48" fmla="*/ 24 w 181"/>
                <a:gd name="T49" fmla="*/ 64 h 69"/>
                <a:gd name="T50" fmla="*/ 28 w 181"/>
                <a:gd name="T51" fmla="*/ 64 h 69"/>
                <a:gd name="T52" fmla="*/ 31 w 181"/>
                <a:gd name="T53" fmla="*/ 66 h 69"/>
                <a:gd name="T54" fmla="*/ 36 w 181"/>
                <a:gd name="T55" fmla="*/ 58 h 69"/>
                <a:gd name="T56" fmla="*/ 36 w 181"/>
                <a:gd name="T57" fmla="*/ 65 h 69"/>
                <a:gd name="T58" fmla="*/ 46 w 181"/>
                <a:gd name="T59" fmla="*/ 67 h 69"/>
                <a:gd name="T60" fmla="*/ 50 w 181"/>
                <a:gd name="T61" fmla="*/ 66 h 69"/>
                <a:gd name="T62" fmla="*/ 55 w 181"/>
                <a:gd name="T63" fmla="*/ 62 h 69"/>
                <a:gd name="T64" fmla="*/ 65 w 181"/>
                <a:gd name="T65" fmla="*/ 66 h 69"/>
                <a:gd name="T66" fmla="*/ 69 w 181"/>
                <a:gd name="T67" fmla="*/ 63 h 69"/>
                <a:gd name="T68" fmla="*/ 71 w 181"/>
                <a:gd name="T69" fmla="*/ 63 h 69"/>
                <a:gd name="T70" fmla="*/ 72 w 181"/>
                <a:gd name="T71" fmla="*/ 61 h 69"/>
                <a:gd name="T72" fmla="*/ 76 w 181"/>
                <a:gd name="T73" fmla="*/ 65 h 69"/>
                <a:gd name="T74" fmla="*/ 79 w 181"/>
                <a:gd name="T75" fmla="*/ 63 h 69"/>
                <a:gd name="T76" fmla="*/ 88 w 181"/>
                <a:gd name="T77" fmla="*/ 60 h 69"/>
                <a:gd name="T78" fmla="*/ 92 w 181"/>
                <a:gd name="T79" fmla="*/ 62 h 69"/>
                <a:gd name="T80" fmla="*/ 98 w 181"/>
                <a:gd name="T81" fmla="*/ 60 h 69"/>
                <a:gd name="T82" fmla="*/ 102 w 181"/>
                <a:gd name="T83" fmla="*/ 59 h 69"/>
                <a:gd name="T84" fmla="*/ 103 w 181"/>
                <a:gd name="T85" fmla="*/ 59 h 69"/>
                <a:gd name="T86" fmla="*/ 108 w 181"/>
                <a:gd name="T87" fmla="*/ 58 h 69"/>
                <a:gd name="T88" fmla="*/ 115 w 181"/>
                <a:gd name="T89" fmla="*/ 53 h 69"/>
                <a:gd name="T90" fmla="*/ 117 w 181"/>
                <a:gd name="T91" fmla="*/ 52 h 69"/>
                <a:gd name="T92" fmla="*/ 122 w 181"/>
                <a:gd name="T93" fmla="*/ 45 h 69"/>
                <a:gd name="T94" fmla="*/ 127 w 181"/>
                <a:gd name="T95" fmla="*/ 45 h 69"/>
                <a:gd name="T96" fmla="*/ 134 w 181"/>
                <a:gd name="T97" fmla="*/ 43 h 69"/>
                <a:gd name="T98" fmla="*/ 139 w 181"/>
                <a:gd name="T99" fmla="*/ 41 h 69"/>
                <a:gd name="T100" fmla="*/ 152 w 181"/>
                <a:gd name="T101" fmla="*/ 37 h 69"/>
                <a:gd name="T102" fmla="*/ 156 w 181"/>
                <a:gd name="T103" fmla="*/ 35 h 69"/>
                <a:gd name="T104" fmla="*/ 163 w 181"/>
                <a:gd name="T105" fmla="*/ 27 h 69"/>
                <a:gd name="T106" fmla="*/ 167 w 181"/>
                <a:gd name="T107" fmla="*/ 19 h 69"/>
                <a:gd name="T108" fmla="*/ 10 w 181"/>
                <a:gd name="T109" fmla="*/ 31 h 69"/>
                <a:gd name="T110" fmla="*/ 10 w 181"/>
                <a:gd name="T111" fmla="*/ 35 h 69"/>
                <a:gd name="T112" fmla="*/ 9 w 181"/>
                <a:gd name="T113" fmla="*/ 34 h 69"/>
                <a:gd name="T114" fmla="*/ 7 w 181"/>
                <a:gd name="T115" fmla="*/ 35 h 69"/>
                <a:gd name="T116" fmla="*/ 8 w 181"/>
                <a:gd name="T117" fmla="*/ 36 h 69"/>
                <a:gd name="T118" fmla="*/ 10 w 181"/>
                <a:gd name="T11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69">
                  <a:moveTo>
                    <a:pt x="177" y="5"/>
                  </a:moveTo>
                  <a:cubicBezTo>
                    <a:pt x="177" y="2"/>
                    <a:pt x="172" y="0"/>
                    <a:pt x="172" y="0"/>
                  </a:cubicBezTo>
                  <a:cubicBezTo>
                    <a:pt x="172" y="4"/>
                    <a:pt x="169" y="7"/>
                    <a:pt x="164" y="8"/>
                  </a:cubicBezTo>
                  <a:cubicBezTo>
                    <a:pt x="163" y="9"/>
                    <a:pt x="163" y="11"/>
                    <a:pt x="162" y="11"/>
                  </a:cubicBezTo>
                  <a:cubicBezTo>
                    <a:pt x="159" y="15"/>
                    <a:pt x="152" y="15"/>
                    <a:pt x="149" y="19"/>
                  </a:cubicBezTo>
                  <a:cubicBezTo>
                    <a:pt x="150" y="19"/>
                    <a:pt x="150" y="20"/>
                    <a:pt x="150" y="21"/>
                  </a:cubicBezTo>
                  <a:cubicBezTo>
                    <a:pt x="150" y="20"/>
                    <a:pt x="150" y="20"/>
                    <a:pt x="150" y="20"/>
                  </a:cubicBezTo>
                  <a:cubicBezTo>
                    <a:pt x="150" y="22"/>
                    <a:pt x="150" y="22"/>
                    <a:pt x="150" y="22"/>
                  </a:cubicBezTo>
                  <a:cubicBezTo>
                    <a:pt x="150" y="22"/>
                    <a:pt x="149" y="21"/>
                    <a:pt x="149" y="20"/>
                  </a:cubicBezTo>
                  <a:cubicBezTo>
                    <a:pt x="147" y="21"/>
                    <a:pt x="146" y="23"/>
                    <a:pt x="144" y="24"/>
                  </a:cubicBezTo>
                  <a:cubicBezTo>
                    <a:pt x="145" y="26"/>
                    <a:pt x="143" y="24"/>
                    <a:pt x="144" y="26"/>
                  </a:cubicBezTo>
                  <a:cubicBezTo>
                    <a:pt x="144" y="25"/>
                    <a:pt x="144" y="25"/>
                    <a:pt x="144" y="25"/>
                  </a:cubicBezTo>
                  <a:cubicBezTo>
                    <a:pt x="143" y="27"/>
                    <a:pt x="143" y="27"/>
                    <a:pt x="141" y="25"/>
                  </a:cubicBezTo>
                  <a:cubicBezTo>
                    <a:pt x="135" y="26"/>
                    <a:pt x="130" y="30"/>
                    <a:pt x="125" y="31"/>
                  </a:cubicBezTo>
                  <a:cubicBezTo>
                    <a:pt x="119" y="33"/>
                    <a:pt x="114" y="37"/>
                    <a:pt x="108" y="39"/>
                  </a:cubicBezTo>
                  <a:cubicBezTo>
                    <a:pt x="108" y="42"/>
                    <a:pt x="106" y="41"/>
                    <a:pt x="106" y="44"/>
                  </a:cubicBezTo>
                  <a:cubicBezTo>
                    <a:pt x="106" y="43"/>
                    <a:pt x="106" y="43"/>
                    <a:pt x="106" y="43"/>
                  </a:cubicBezTo>
                  <a:cubicBezTo>
                    <a:pt x="105" y="45"/>
                    <a:pt x="104" y="43"/>
                    <a:pt x="103" y="42"/>
                  </a:cubicBezTo>
                  <a:cubicBezTo>
                    <a:pt x="103" y="44"/>
                    <a:pt x="102" y="43"/>
                    <a:pt x="103" y="45"/>
                  </a:cubicBezTo>
                  <a:cubicBezTo>
                    <a:pt x="103" y="46"/>
                    <a:pt x="102" y="42"/>
                    <a:pt x="101" y="43"/>
                  </a:cubicBezTo>
                  <a:cubicBezTo>
                    <a:pt x="101" y="42"/>
                    <a:pt x="101" y="44"/>
                    <a:pt x="101" y="44"/>
                  </a:cubicBezTo>
                  <a:cubicBezTo>
                    <a:pt x="100" y="46"/>
                    <a:pt x="101" y="42"/>
                    <a:pt x="99" y="41"/>
                  </a:cubicBezTo>
                  <a:cubicBezTo>
                    <a:pt x="96" y="42"/>
                    <a:pt x="94" y="45"/>
                    <a:pt x="91" y="44"/>
                  </a:cubicBezTo>
                  <a:cubicBezTo>
                    <a:pt x="91" y="44"/>
                    <a:pt x="91" y="45"/>
                    <a:pt x="91" y="45"/>
                  </a:cubicBezTo>
                  <a:cubicBezTo>
                    <a:pt x="90" y="42"/>
                    <a:pt x="90" y="46"/>
                    <a:pt x="90" y="45"/>
                  </a:cubicBezTo>
                  <a:cubicBezTo>
                    <a:pt x="90" y="44"/>
                    <a:pt x="90" y="44"/>
                    <a:pt x="90" y="44"/>
                  </a:cubicBezTo>
                  <a:cubicBezTo>
                    <a:pt x="88" y="43"/>
                    <a:pt x="88" y="45"/>
                    <a:pt x="86" y="44"/>
                  </a:cubicBezTo>
                  <a:cubicBezTo>
                    <a:pt x="85" y="45"/>
                    <a:pt x="84" y="42"/>
                    <a:pt x="83" y="44"/>
                  </a:cubicBezTo>
                  <a:cubicBezTo>
                    <a:pt x="83" y="43"/>
                    <a:pt x="83" y="43"/>
                    <a:pt x="82" y="43"/>
                  </a:cubicBezTo>
                  <a:cubicBezTo>
                    <a:pt x="82" y="47"/>
                    <a:pt x="80" y="42"/>
                    <a:pt x="79" y="44"/>
                  </a:cubicBezTo>
                  <a:cubicBezTo>
                    <a:pt x="79" y="44"/>
                    <a:pt x="79" y="44"/>
                    <a:pt x="79" y="44"/>
                  </a:cubicBezTo>
                  <a:cubicBezTo>
                    <a:pt x="76" y="44"/>
                    <a:pt x="73" y="43"/>
                    <a:pt x="70" y="46"/>
                  </a:cubicBezTo>
                  <a:cubicBezTo>
                    <a:pt x="68" y="46"/>
                    <a:pt x="66" y="43"/>
                    <a:pt x="64" y="44"/>
                  </a:cubicBezTo>
                  <a:cubicBezTo>
                    <a:pt x="64" y="46"/>
                    <a:pt x="64" y="46"/>
                    <a:pt x="64" y="46"/>
                  </a:cubicBezTo>
                  <a:cubicBezTo>
                    <a:pt x="63" y="46"/>
                    <a:pt x="64" y="45"/>
                    <a:pt x="64" y="44"/>
                  </a:cubicBezTo>
                  <a:cubicBezTo>
                    <a:pt x="63" y="46"/>
                    <a:pt x="61" y="44"/>
                    <a:pt x="60" y="44"/>
                  </a:cubicBezTo>
                  <a:cubicBezTo>
                    <a:pt x="60" y="45"/>
                    <a:pt x="60" y="45"/>
                    <a:pt x="60" y="46"/>
                  </a:cubicBezTo>
                  <a:cubicBezTo>
                    <a:pt x="59" y="43"/>
                    <a:pt x="57" y="47"/>
                    <a:pt x="55" y="45"/>
                  </a:cubicBezTo>
                  <a:cubicBezTo>
                    <a:pt x="56" y="48"/>
                    <a:pt x="55" y="47"/>
                    <a:pt x="54" y="48"/>
                  </a:cubicBezTo>
                  <a:cubicBezTo>
                    <a:pt x="54" y="47"/>
                    <a:pt x="54" y="46"/>
                    <a:pt x="54" y="46"/>
                  </a:cubicBezTo>
                  <a:cubicBezTo>
                    <a:pt x="53" y="46"/>
                    <a:pt x="52" y="46"/>
                    <a:pt x="51" y="45"/>
                  </a:cubicBezTo>
                  <a:cubicBezTo>
                    <a:pt x="51" y="46"/>
                    <a:pt x="50" y="48"/>
                    <a:pt x="50" y="47"/>
                  </a:cubicBezTo>
                  <a:cubicBezTo>
                    <a:pt x="49" y="45"/>
                    <a:pt x="48" y="47"/>
                    <a:pt x="48" y="46"/>
                  </a:cubicBezTo>
                  <a:cubicBezTo>
                    <a:pt x="48" y="48"/>
                    <a:pt x="47" y="49"/>
                    <a:pt x="46" y="49"/>
                  </a:cubicBezTo>
                  <a:cubicBezTo>
                    <a:pt x="47" y="46"/>
                    <a:pt x="47" y="46"/>
                    <a:pt x="47" y="46"/>
                  </a:cubicBezTo>
                  <a:cubicBezTo>
                    <a:pt x="44" y="47"/>
                    <a:pt x="42" y="44"/>
                    <a:pt x="39" y="47"/>
                  </a:cubicBezTo>
                  <a:cubicBezTo>
                    <a:pt x="39" y="45"/>
                    <a:pt x="39" y="45"/>
                    <a:pt x="39" y="45"/>
                  </a:cubicBezTo>
                  <a:cubicBezTo>
                    <a:pt x="36" y="47"/>
                    <a:pt x="35" y="45"/>
                    <a:pt x="32" y="47"/>
                  </a:cubicBezTo>
                  <a:cubicBezTo>
                    <a:pt x="33" y="46"/>
                    <a:pt x="30" y="45"/>
                    <a:pt x="30" y="45"/>
                  </a:cubicBezTo>
                  <a:cubicBezTo>
                    <a:pt x="29" y="46"/>
                    <a:pt x="28" y="46"/>
                    <a:pt x="27" y="48"/>
                  </a:cubicBezTo>
                  <a:cubicBezTo>
                    <a:pt x="27" y="48"/>
                    <a:pt x="27" y="46"/>
                    <a:pt x="27" y="46"/>
                  </a:cubicBezTo>
                  <a:cubicBezTo>
                    <a:pt x="26" y="45"/>
                    <a:pt x="26" y="43"/>
                    <a:pt x="25" y="45"/>
                  </a:cubicBezTo>
                  <a:cubicBezTo>
                    <a:pt x="25" y="43"/>
                    <a:pt x="25" y="43"/>
                    <a:pt x="25" y="43"/>
                  </a:cubicBezTo>
                  <a:cubicBezTo>
                    <a:pt x="24" y="44"/>
                    <a:pt x="22" y="46"/>
                    <a:pt x="22" y="44"/>
                  </a:cubicBezTo>
                  <a:cubicBezTo>
                    <a:pt x="21" y="45"/>
                    <a:pt x="20" y="45"/>
                    <a:pt x="20" y="46"/>
                  </a:cubicBezTo>
                  <a:cubicBezTo>
                    <a:pt x="19" y="46"/>
                    <a:pt x="20" y="44"/>
                    <a:pt x="19" y="45"/>
                  </a:cubicBezTo>
                  <a:cubicBezTo>
                    <a:pt x="21" y="44"/>
                    <a:pt x="21" y="44"/>
                    <a:pt x="21" y="44"/>
                  </a:cubicBezTo>
                  <a:cubicBezTo>
                    <a:pt x="19" y="42"/>
                    <a:pt x="17" y="42"/>
                    <a:pt x="15" y="42"/>
                  </a:cubicBezTo>
                  <a:cubicBezTo>
                    <a:pt x="16" y="40"/>
                    <a:pt x="13" y="41"/>
                    <a:pt x="13" y="39"/>
                  </a:cubicBezTo>
                  <a:cubicBezTo>
                    <a:pt x="12" y="40"/>
                    <a:pt x="13" y="38"/>
                    <a:pt x="10" y="39"/>
                  </a:cubicBezTo>
                  <a:cubicBezTo>
                    <a:pt x="11" y="39"/>
                    <a:pt x="11" y="39"/>
                    <a:pt x="11" y="39"/>
                  </a:cubicBezTo>
                  <a:cubicBezTo>
                    <a:pt x="11" y="38"/>
                    <a:pt x="11" y="37"/>
                    <a:pt x="12" y="37"/>
                  </a:cubicBezTo>
                  <a:cubicBezTo>
                    <a:pt x="12" y="37"/>
                    <a:pt x="11" y="37"/>
                    <a:pt x="11" y="37"/>
                  </a:cubicBezTo>
                  <a:cubicBezTo>
                    <a:pt x="11" y="36"/>
                    <a:pt x="11" y="36"/>
                    <a:pt x="11" y="36"/>
                  </a:cubicBezTo>
                  <a:cubicBezTo>
                    <a:pt x="11" y="36"/>
                    <a:pt x="11" y="36"/>
                    <a:pt x="11"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1" y="36"/>
                    <a:pt x="11" y="36"/>
                  </a:cubicBezTo>
                  <a:cubicBezTo>
                    <a:pt x="11" y="36"/>
                    <a:pt x="11" y="36"/>
                    <a:pt x="10" y="35"/>
                  </a:cubicBezTo>
                  <a:cubicBezTo>
                    <a:pt x="10" y="35"/>
                    <a:pt x="10" y="35"/>
                    <a:pt x="10" y="35"/>
                  </a:cubicBezTo>
                  <a:cubicBezTo>
                    <a:pt x="11" y="35"/>
                    <a:pt x="11" y="35"/>
                    <a:pt x="11" y="35"/>
                  </a:cubicBezTo>
                  <a:cubicBezTo>
                    <a:pt x="11" y="35"/>
                    <a:pt x="11" y="35"/>
                    <a:pt x="11" y="34"/>
                  </a:cubicBezTo>
                  <a:cubicBezTo>
                    <a:pt x="11" y="34"/>
                    <a:pt x="11" y="34"/>
                    <a:pt x="11" y="34"/>
                  </a:cubicBezTo>
                  <a:cubicBezTo>
                    <a:pt x="11" y="34"/>
                    <a:pt x="11" y="34"/>
                    <a:pt x="11" y="34"/>
                  </a:cubicBezTo>
                  <a:cubicBezTo>
                    <a:pt x="9" y="35"/>
                    <a:pt x="12" y="34"/>
                    <a:pt x="10" y="34"/>
                  </a:cubicBezTo>
                  <a:cubicBezTo>
                    <a:pt x="10" y="34"/>
                    <a:pt x="10" y="33"/>
                    <a:pt x="11" y="32"/>
                  </a:cubicBezTo>
                  <a:cubicBezTo>
                    <a:pt x="10" y="34"/>
                    <a:pt x="10" y="32"/>
                    <a:pt x="10" y="31"/>
                  </a:cubicBezTo>
                  <a:cubicBezTo>
                    <a:pt x="10" y="31"/>
                    <a:pt x="10" y="31"/>
                    <a:pt x="10" y="31"/>
                  </a:cubicBezTo>
                  <a:cubicBezTo>
                    <a:pt x="10" y="30"/>
                    <a:pt x="10" y="30"/>
                    <a:pt x="10" y="29"/>
                  </a:cubicBezTo>
                  <a:cubicBezTo>
                    <a:pt x="10" y="29"/>
                    <a:pt x="10" y="29"/>
                    <a:pt x="10" y="29"/>
                  </a:cubicBezTo>
                  <a:cubicBezTo>
                    <a:pt x="10" y="29"/>
                    <a:pt x="10" y="30"/>
                    <a:pt x="10" y="30"/>
                  </a:cubicBezTo>
                  <a:cubicBezTo>
                    <a:pt x="10" y="30"/>
                    <a:pt x="9" y="30"/>
                    <a:pt x="5" y="31"/>
                  </a:cubicBezTo>
                  <a:cubicBezTo>
                    <a:pt x="4" y="32"/>
                    <a:pt x="9" y="31"/>
                    <a:pt x="8" y="32"/>
                  </a:cubicBezTo>
                  <a:cubicBezTo>
                    <a:pt x="5" y="32"/>
                    <a:pt x="9" y="34"/>
                    <a:pt x="6" y="34"/>
                  </a:cubicBezTo>
                  <a:cubicBezTo>
                    <a:pt x="4" y="33"/>
                    <a:pt x="4" y="33"/>
                    <a:pt x="4" y="33"/>
                  </a:cubicBezTo>
                  <a:cubicBezTo>
                    <a:pt x="4" y="33"/>
                    <a:pt x="5" y="33"/>
                    <a:pt x="5" y="33"/>
                  </a:cubicBezTo>
                  <a:cubicBezTo>
                    <a:pt x="2" y="32"/>
                    <a:pt x="2" y="32"/>
                    <a:pt x="2" y="32"/>
                  </a:cubicBezTo>
                  <a:cubicBezTo>
                    <a:pt x="5" y="34"/>
                    <a:pt x="3" y="35"/>
                    <a:pt x="3" y="35"/>
                  </a:cubicBezTo>
                  <a:cubicBezTo>
                    <a:pt x="3" y="35"/>
                    <a:pt x="3" y="35"/>
                    <a:pt x="3" y="35"/>
                  </a:cubicBezTo>
                  <a:cubicBezTo>
                    <a:pt x="1" y="36"/>
                    <a:pt x="4" y="35"/>
                    <a:pt x="4" y="36"/>
                  </a:cubicBezTo>
                  <a:cubicBezTo>
                    <a:pt x="4" y="36"/>
                    <a:pt x="1" y="36"/>
                    <a:pt x="0" y="37"/>
                  </a:cubicBezTo>
                  <a:cubicBezTo>
                    <a:pt x="1" y="38"/>
                    <a:pt x="3" y="40"/>
                    <a:pt x="2" y="42"/>
                  </a:cubicBezTo>
                  <a:cubicBezTo>
                    <a:pt x="3" y="43"/>
                    <a:pt x="4" y="44"/>
                    <a:pt x="6" y="44"/>
                  </a:cubicBezTo>
                  <a:cubicBezTo>
                    <a:pt x="6" y="44"/>
                    <a:pt x="3" y="45"/>
                    <a:pt x="5" y="45"/>
                  </a:cubicBezTo>
                  <a:cubicBezTo>
                    <a:pt x="4" y="46"/>
                    <a:pt x="3" y="47"/>
                    <a:pt x="3" y="47"/>
                  </a:cubicBezTo>
                  <a:cubicBezTo>
                    <a:pt x="4" y="47"/>
                    <a:pt x="4" y="49"/>
                    <a:pt x="5" y="46"/>
                  </a:cubicBezTo>
                  <a:cubicBezTo>
                    <a:pt x="6" y="48"/>
                    <a:pt x="7" y="49"/>
                    <a:pt x="8" y="49"/>
                  </a:cubicBezTo>
                  <a:cubicBezTo>
                    <a:pt x="8" y="49"/>
                    <a:pt x="6" y="50"/>
                    <a:pt x="6" y="51"/>
                  </a:cubicBezTo>
                  <a:cubicBezTo>
                    <a:pt x="8" y="50"/>
                    <a:pt x="9" y="50"/>
                    <a:pt x="10" y="51"/>
                  </a:cubicBezTo>
                  <a:cubicBezTo>
                    <a:pt x="11" y="50"/>
                    <a:pt x="10" y="50"/>
                    <a:pt x="11" y="48"/>
                  </a:cubicBezTo>
                  <a:cubicBezTo>
                    <a:pt x="12" y="48"/>
                    <a:pt x="12" y="48"/>
                    <a:pt x="13" y="48"/>
                  </a:cubicBezTo>
                  <a:cubicBezTo>
                    <a:pt x="12" y="49"/>
                    <a:pt x="10" y="52"/>
                    <a:pt x="11" y="52"/>
                  </a:cubicBezTo>
                  <a:cubicBezTo>
                    <a:pt x="9" y="55"/>
                    <a:pt x="10" y="51"/>
                    <a:pt x="8" y="54"/>
                  </a:cubicBezTo>
                  <a:cubicBezTo>
                    <a:pt x="7" y="55"/>
                    <a:pt x="5" y="54"/>
                    <a:pt x="6" y="53"/>
                  </a:cubicBezTo>
                  <a:cubicBezTo>
                    <a:pt x="3" y="54"/>
                    <a:pt x="6" y="54"/>
                    <a:pt x="4" y="55"/>
                  </a:cubicBezTo>
                  <a:cubicBezTo>
                    <a:pt x="5" y="56"/>
                    <a:pt x="6" y="55"/>
                    <a:pt x="8" y="55"/>
                  </a:cubicBezTo>
                  <a:cubicBezTo>
                    <a:pt x="8" y="54"/>
                    <a:pt x="8" y="54"/>
                    <a:pt x="9" y="53"/>
                  </a:cubicBezTo>
                  <a:cubicBezTo>
                    <a:pt x="11" y="52"/>
                    <a:pt x="9" y="56"/>
                    <a:pt x="9" y="56"/>
                  </a:cubicBezTo>
                  <a:cubicBezTo>
                    <a:pt x="9" y="56"/>
                    <a:pt x="9" y="56"/>
                    <a:pt x="9" y="56"/>
                  </a:cubicBezTo>
                  <a:cubicBezTo>
                    <a:pt x="9" y="57"/>
                    <a:pt x="10" y="56"/>
                    <a:pt x="11" y="57"/>
                  </a:cubicBezTo>
                  <a:cubicBezTo>
                    <a:pt x="9" y="60"/>
                    <a:pt x="9" y="56"/>
                    <a:pt x="8" y="58"/>
                  </a:cubicBezTo>
                  <a:cubicBezTo>
                    <a:pt x="7" y="60"/>
                    <a:pt x="7" y="60"/>
                    <a:pt x="7" y="60"/>
                  </a:cubicBezTo>
                  <a:cubicBezTo>
                    <a:pt x="8" y="61"/>
                    <a:pt x="9" y="58"/>
                    <a:pt x="10" y="59"/>
                  </a:cubicBezTo>
                  <a:cubicBezTo>
                    <a:pt x="9" y="60"/>
                    <a:pt x="9" y="60"/>
                    <a:pt x="9" y="60"/>
                  </a:cubicBezTo>
                  <a:cubicBezTo>
                    <a:pt x="10" y="60"/>
                    <a:pt x="10" y="60"/>
                    <a:pt x="10" y="60"/>
                  </a:cubicBezTo>
                  <a:cubicBezTo>
                    <a:pt x="11" y="59"/>
                    <a:pt x="11" y="57"/>
                    <a:pt x="11" y="57"/>
                  </a:cubicBezTo>
                  <a:cubicBezTo>
                    <a:pt x="13" y="55"/>
                    <a:pt x="11" y="57"/>
                    <a:pt x="13" y="57"/>
                  </a:cubicBezTo>
                  <a:cubicBezTo>
                    <a:pt x="14" y="56"/>
                    <a:pt x="12" y="57"/>
                    <a:pt x="13" y="56"/>
                  </a:cubicBezTo>
                  <a:cubicBezTo>
                    <a:pt x="14" y="54"/>
                    <a:pt x="14" y="54"/>
                    <a:pt x="15" y="54"/>
                  </a:cubicBezTo>
                  <a:cubicBezTo>
                    <a:pt x="15" y="55"/>
                    <a:pt x="14" y="56"/>
                    <a:pt x="14" y="57"/>
                  </a:cubicBezTo>
                  <a:cubicBezTo>
                    <a:pt x="14" y="58"/>
                    <a:pt x="13" y="57"/>
                    <a:pt x="14" y="57"/>
                  </a:cubicBezTo>
                  <a:cubicBezTo>
                    <a:pt x="12" y="58"/>
                    <a:pt x="12" y="60"/>
                    <a:pt x="11" y="61"/>
                  </a:cubicBezTo>
                  <a:cubicBezTo>
                    <a:pt x="11" y="62"/>
                    <a:pt x="12" y="60"/>
                    <a:pt x="13" y="60"/>
                  </a:cubicBezTo>
                  <a:cubicBezTo>
                    <a:pt x="13" y="60"/>
                    <a:pt x="14" y="58"/>
                    <a:pt x="14" y="58"/>
                  </a:cubicBezTo>
                  <a:cubicBezTo>
                    <a:pt x="17" y="54"/>
                    <a:pt x="13" y="61"/>
                    <a:pt x="15" y="61"/>
                  </a:cubicBezTo>
                  <a:cubicBezTo>
                    <a:pt x="16" y="58"/>
                    <a:pt x="18" y="58"/>
                    <a:pt x="19" y="54"/>
                  </a:cubicBezTo>
                  <a:cubicBezTo>
                    <a:pt x="19" y="54"/>
                    <a:pt x="20" y="53"/>
                    <a:pt x="20" y="54"/>
                  </a:cubicBezTo>
                  <a:cubicBezTo>
                    <a:pt x="19" y="56"/>
                    <a:pt x="20" y="56"/>
                    <a:pt x="18" y="57"/>
                  </a:cubicBezTo>
                  <a:cubicBezTo>
                    <a:pt x="19" y="57"/>
                    <a:pt x="19" y="57"/>
                    <a:pt x="19" y="57"/>
                  </a:cubicBezTo>
                  <a:cubicBezTo>
                    <a:pt x="17" y="59"/>
                    <a:pt x="17" y="59"/>
                    <a:pt x="17" y="59"/>
                  </a:cubicBezTo>
                  <a:cubicBezTo>
                    <a:pt x="17" y="61"/>
                    <a:pt x="17" y="63"/>
                    <a:pt x="17" y="64"/>
                  </a:cubicBezTo>
                  <a:cubicBezTo>
                    <a:pt x="18" y="63"/>
                    <a:pt x="18" y="62"/>
                    <a:pt x="19" y="62"/>
                  </a:cubicBezTo>
                  <a:cubicBezTo>
                    <a:pt x="18" y="62"/>
                    <a:pt x="18" y="63"/>
                    <a:pt x="19" y="64"/>
                  </a:cubicBezTo>
                  <a:cubicBezTo>
                    <a:pt x="18" y="63"/>
                    <a:pt x="20" y="61"/>
                    <a:pt x="20" y="60"/>
                  </a:cubicBezTo>
                  <a:cubicBezTo>
                    <a:pt x="21" y="61"/>
                    <a:pt x="21" y="63"/>
                    <a:pt x="20" y="63"/>
                  </a:cubicBezTo>
                  <a:cubicBezTo>
                    <a:pt x="19" y="65"/>
                    <a:pt x="19" y="65"/>
                    <a:pt x="19" y="65"/>
                  </a:cubicBezTo>
                  <a:cubicBezTo>
                    <a:pt x="20" y="63"/>
                    <a:pt x="19" y="65"/>
                    <a:pt x="20" y="65"/>
                  </a:cubicBezTo>
                  <a:cubicBezTo>
                    <a:pt x="20" y="64"/>
                    <a:pt x="21" y="62"/>
                    <a:pt x="22" y="61"/>
                  </a:cubicBezTo>
                  <a:cubicBezTo>
                    <a:pt x="22" y="61"/>
                    <a:pt x="22" y="62"/>
                    <a:pt x="23" y="62"/>
                  </a:cubicBezTo>
                  <a:cubicBezTo>
                    <a:pt x="21" y="63"/>
                    <a:pt x="21" y="63"/>
                    <a:pt x="21" y="63"/>
                  </a:cubicBezTo>
                  <a:cubicBezTo>
                    <a:pt x="22" y="63"/>
                    <a:pt x="21" y="66"/>
                    <a:pt x="22" y="66"/>
                  </a:cubicBezTo>
                  <a:cubicBezTo>
                    <a:pt x="23" y="64"/>
                    <a:pt x="23" y="64"/>
                    <a:pt x="23" y="64"/>
                  </a:cubicBezTo>
                  <a:cubicBezTo>
                    <a:pt x="22" y="66"/>
                    <a:pt x="22" y="66"/>
                    <a:pt x="22" y="66"/>
                  </a:cubicBezTo>
                  <a:cubicBezTo>
                    <a:pt x="23" y="65"/>
                    <a:pt x="23" y="65"/>
                    <a:pt x="24" y="65"/>
                  </a:cubicBezTo>
                  <a:cubicBezTo>
                    <a:pt x="23" y="66"/>
                    <a:pt x="23" y="66"/>
                    <a:pt x="23" y="66"/>
                  </a:cubicBezTo>
                  <a:cubicBezTo>
                    <a:pt x="24" y="65"/>
                    <a:pt x="25" y="63"/>
                    <a:pt x="25" y="65"/>
                  </a:cubicBezTo>
                  <a:cubicBezTo>
                    <a:pt x="25" y="63"/>
                    <a:pt x="24" y="65"/>
                    <a:pt x="24" y="64"/>
                  </a:cubicBezTo>
                  <a:cubicBezTo>
                    <a:pt x="24" y="62"/>
                    <a:pt x="25" y="62"/>
                    <a:pt x="25" y="62"/>
                  </a:cubicBezTo>
                  <a:cubicBezTo>
                    <a:pt x="25" y="62"/>
                    <a:pt x="25" y="62"/>
                    <a:pt x="25" y="63"/>
                  </a:cubicBezTo>
                  <a:cubicBezTo>
                    <a:pt x="26" y="62"/>
                    <a:pt x="26" y="62"/>
                    <a:pt x="26" y="62"/>
                  </a:cubicBezTo>
                  <a:cubicBezTo>
                    <a:pt x="26" y="63"/>
                    <a:pt x="26" y="64"/>
                    <a:pt x="26" y="65"/>
                  </a:cubicBezTo>
                  <a:cubicBezTo>
                    <a:pt x="27" y="63"/>
                    <a:pt x="27" y="63"/>
                    <a:pt x="27" y="63"/>
                  </a:cubicBezTo>
                  <a:cubicBezTo>
                    <a:pt x="26" y="66"/>
                    <a:pt x="28" y="62"/>
                    <a:pt x="28" y="64"/>
                  </a:cubicBezTo>
                  <a:cubicBezTo>
                    <a:pt x="28" y="65"/>
                    <a:pt x="27" y="66"/>
                    <a:pt x="27" y="67"/>
                  </a:cubicBezTo>
                  <a:cubicBezTo>
                    <a:pt x="28" y="64"/>
                    <a:pt x="29" y="64"/>
                    <a:pt x="30" y="62"/>
                  </a:cubicBezTo>
                  <a:cubicBezTo>
                    <a:pt x="30" y="63"/>
                    <a:pt x="28" y="65"/>
                    <a:pt x="28" y="67"/>
                  </a:cubicBezTo>
                  <a:cubicBezTo>
                    <a:pt x="29" y="65"/>
                    <a:pt x="29" y="69"/>
                    <a:pt x="30" y="66"/>
                  </a:cubicBezTo>
                  <a:cubicBezTo>
                    <a:pt x="30" y="65"/>
                    <a:pt x="31" y="64"/>
                    <a:pt x="31" y="63"/>
                  </a:cubicBezTo>
                  <a:cubicBezTo>
                    <a:pt x="32" y="64"/>
                    <a:pt x="31" y="64"/>
                    <a:pt x="31" y="66"/>
                  </a:cubicBezTo>
                  <a:cubicBezTo>
                    <a:pt x="32" y="65"/>
                    <a:pt x="32" y="63"/>
                    <a:pt x="32" y="62"/>
                  </a:cubicBezTo>
                  <a:cubicBezTo>
                    <a:pt x="32" y="63"/>
                    <a:pt x="33" y="61"/>
                    <a:pt x="34" y="62"/>
                  </a:cubicBezTo>
                  <a:cubicBezTo>
                    <a:pt x="33" y="64"/>
                    <a:pt x="32" y="63"/>
                    <a:pt x="33" y="64"/>
                  </a:cubicBezTo>
                  <a:cubicBezTo>
                    <a:pt x="34" y="65"/>
                    <a:pt x="34" y="60"/>
                    <a:pt x="35" y="60"/>
                  </a:cubicBezTo>
                  <a:cubicBezTo>
                    <a:pt x="35" y="59"/>
                    <a:pt x="36" y="56"/>
                    <a:pt x="36" y="55"/>
                  </a:cubicBezTo>
                  <a:cubicBezTo>
                    <a:pt x="37" y="56"/>
                    <a:pt x="36" y="56"/>
                    <a:pt x="36" y="58"/>
                  </a:cubicBezTo>
                  <a:cubicBezTo>
                    <a:pt x="36" y="58"/>
                    <a:pt x="36" y="58"/>
                    <a:pt x="36" y="58"/>
                  </a:cubicBezTo>
                  <a:cubicBezTo>
                    <a:pt x="36" y="61"/>
                    <a:pt x="34" y="63"/>
                    <a:pt x="34" y="65"/>
                  </a:cubicBezTo>
                  <a:cubicBezTo>
                    <a:pt x="35" y="64"/>
                    <a:pt x="35" y="64"/>
                    <a:pt x="35" y="64"/>
                  </a:cubicBezTo>
                  <a:cubicBezTo>
                    <a:pt x="35" y="65"/>
                    <a:pt x="34" y="66"/>
                    <a:pt x="34" y="67"/>
                  </a:cubicBezTo>
                  <a:cubicBezTo>
                    <a:pt x="35" y="65"/>
                    <a:pt x="36" y="67"/>
                    <a:pt x="36" y="66"/>
                  </a:cubicBezTo>
                  <a:cubicBezTo>
                    <a:pt x="36" y="65"/>
                    <a:pt x="35" y="67"/>
                    <a:pt x="36" y="65"/>
                  </a:cubicBezTo>
                  <a:cubicBezTo>
                    <a:pt x="36" y="65"/>
                    <a:pt x="37" y="62"/>
                    <a:pt x="37" y="63"/>
                  </a:cubicBezTo>
                  <a:cubicBezTo>
                    <a:pt x="37" y="65"/>
                    <a:pt x="37" y="66"/>
                    <a:pt x="37" y="67"/>
                  </a:cubicBezTo>
                  <a:cubicBezTo>
                    <a:pt x="37" y="68"/>
                    <a:pt x="37" y="65"/>
                    <a:pt x="38" y="66"/>
                  </a:cubicBezTo>
                  <a:cubicBezTo>
                    <a:pt x="38" y="67"/>
                    <a:pt x="38" y="67"/>
                    <a:pt x="38" y="67"/>
                  </a:cubicBezTo>
                  <a:cubicBezTo>
                    <a:pt x="40" y="68"/>
                    <a:pt x="42" y="67"/>
                    <a:pt x="45" y="63"/>
                  </a:cubicBezTo>
                  <a:cubicBezTo>
                    <a:pt x="45" y="65"/>
                    <a:pt x="45" y="65"/>
                    <a:pt x="46" y="67"/>
                  </a:cubicBezTo>
                  <a:cubicBezTo>
                    <a:pt x="46" y="66"/>
                    <a:pt x="46" y="65"/>
                    <a:pt x="47" y="65"/>
                  </a:cubicBezTo>
                  <a:cubicBezTo>
                    <a:pt x="47" y="67"/>
                    <a:pt x="47" y="67"/>
                    <a:pt x="47" y="67"/>
                  </a:cubicBezTo>
                  <a:cubicBezTo>
                    <a:pt x="48" y="68"/>
                    <a:pt x="49" y="66"/>
                    <a:pt x="49" y="65"/>
                  </a:cubicBezTo>
                  <a:cubicBezTo>
                    <a:pt x="49" y="66"/>
                    <a:pt x="49" y="66"/>
                    <a:pt x="49" y="66"/>
                  </a:cubicBezTo>
                  <a:cubicBezTo>
                    <a:pt x="50" y="68"/>
                    <a:pt x="50" y="65"/>
                    <a:pt x="50" y="65"/>
                  </a:cubicBezTo>
                  <a:cubicBezTo>
                    <a:pt x="50" y="66"/>
                    <a:pt x="50" y="66"/>
                    <a:pt x="50" y="66"/>
                  </a:cubicBezTo>
                  <a:cubicBezTo>
                    <a:pt x="51" y="65"/>
                    <a:pt x="51" y="65"/>
                    <a:pt x="51" y="65"/>
                  </a:cubicBezTo>
                  <a:cubicBezTo>
                    <a:pt x="51" y="64"/>
                    <a:pt x="52" y="65"/>
                    <a:pt x="52" y="67"/>
                  </a:cubicBezTo>
                  <a:cubicBezTo>
                    <a:pt x="52" y="66"/>
                    <a:pt x="52" y="66"/>
                    <a:pt x="52" y="65"/>
                  </a:cubicBezTo>
                  <a:cubicBezTo>
                    <a:pt x="52" y="67"/>
                    <a:pt x="54" y="67"/>
                    <a:pt x="55" y="66"/>
                  </a:cubicBezTo>
                  <a:cubicBezTo>
                    <a:pt x="54" y="65"/>
                    <a:pt x="54" y="65"/>
                    <a:pt x="54" y="63"/>
                  </a:cubicBezTo>
                  <a:cubicBezTo>
                    <a:pt x="54" y="61"/>
                    <a:pt x="55" y="64"/>
                    <a:pt x="55" y="62"/>
                  </a:cubicBezTo>
                  <a:cubicBezTo>
                    <a:pt x="55" y="63"/>
                    <a:pt x="55" y="64"/>
                    <a:pt x="55" y="65"/>
                  </a:cubicBezTo>
                  <a:cubicBezTo>
                    <a:pt x="56" y="68"/>
                    <a:pt x="58" y="65"/>
                    <a:pt x="59" y="66"/>
                  </a:cubicBezTo>
                  <a:cubicBezTo>
                    <a:pt x="60" y="65"/>
                    <a:pt x="60" y="65"/>
                    <a:pt x="60" y="65"/>
                  </a:cubicBezTo>
                  <a:cubicBezTo>
                    <a:pt x="61" y="67"/>
                    <a:pt x="62" y="64"/>
                    <a:pt x="63" y="65"/>
                  </a:cubicBezTo>
                  <a:cubicBezTo>
                    <a:pt x="63" y="65"/>
                    <a:pt x="63" y="62"/>
                    <a:pt x="64" y="62"/>
                  </a:cubicBezTo>
                  <a:cubicBezTo>
                    <a:pt x="64" y="60"/>
                    <a:pt x="64" y="64"/>
                    <a:pt x="65" y="66"/>
                  </a:cubicBezTo>
                  <a:cubicBezTo>
                    <a:pt x="65" y="65"/>
                    <a:pt x="65" y="64"/>
                    <a:pt x="66" y="64"/>
                  </a:cubicBezTo>
                  <a:cubicBezTo>
                    <a:pt x="66" y="65"/>
                    <a:pt x="66" y="65"/>
                    <a:pt x="66" y="65"/>
                  </a:cubicBezTo>
                  <a:cubicBezTo>
                    <a:pt x="66" y="64"/>
                    <a:pt x="67" y="63"/>
                    <a:pt x="67" y="64"/>
                  </a:cubicBezTo>
                  <a:cubicBezTo>
                    <a:pt x="67" y="64"/>
                    <a:pt x="67" y="64"/>
                    <a:pt x="67" y="64"/>
                  </a:cubicBezTo>
                  <a:cubicBezTo>
                    <a:pt x="67" y="64"/>
                    <a:pt x="68" y="66"/>
                    <a:pt x="68" y="65"/>
                  </a:cubicBezTo>
                  <a:cubicBezTo>
                    <a:pt x="68" y="64"/>
                    <a:pt x="69" y="65"/>
                    <a:pt x="69" y="63"/>
                  </a:cubicBezTo>
                  <a:cubicBezTo>
                    <a:pt x="69" y="64"/>
                    <a:pt x="69" y="64"/>
                    <a:pt x="69" y="64"/>
                  </a:cubicBezTo>
                  <a:cubicBezTo>
                    <a:pt x="69" y="62"/>
                    <a:pt x="69" y="62"/>
                    <a:pt x="69" y="62"/>
                  </a:cubicBezTo>
                  <a:cubicBezTo>
                    <a:pt x="70" y="63"/>
                    <a:pt x="70" y="63"/>
                    <a:pt x="70" y="63"/>
                  </a:cubicBezTo>
                  <a:cubicBezTo>
                    <a:pt x="70" y="65"/>
                    <a:pt x="70" y="65"/>
                    <a:pt x="70" y="65"/>
                  </a:cubicBezTo>
                  <a:cubicBezTo>
                    <a:pt x="71" y="66"/>
                    <a:pt x="70" y="63"/>
                    <a:pt x="70" y="62"/>
                  </a:cubicBezTo>
                  <a:cubicBezTo>
                    <a:pt x="71" y="61"/>
                    <a:pt x="71" y="63"/>
                    <a:pt x="71" y="63"/>
                  </a:cubicBezTo>
                  <a:cubicBezTo>
                    <a:pt x="71" y="64"/>
                    <a:pt x="71" y="63"/>
                    <a:pt x="71" y="63"/>
                  </a:cubicBezTo>
                  <a:cubicBezTo>
                    <a:pt x="70" y="65"/>
                    <a:pt x="71" y="64"/>
                    <a:pt x="71" y="65"/>
                  </a:cubicBezTo>
                  <a:cubicBezTo>
                    <a:pt x="71" y="65"/>
                    <a:pt x="71" y="63"/>
                    <a:pt x="72" y="63"/>
                  </a:cubicBezTo>
                  <a:cubicBezTo>
                    <a:pt x="72" y="63"/>
                    <a:pt x="73" y="63"/>
                    <a:pt x="73" y="65"/>
                  </a:cubicBezTo>
                  <a:cubicBezTo>
                    <a:pt x="73" y="64"/>
                    <a:pt x="73" y="64"/>
                    <a:pt x="73" y="63"/>
                  </a:cubicBezTo>
                  <a:cubicBezTo>
                    <a:pt x="73" y="63"/>
                    <a:pt x="73" y="62"/>
                    <a:pt x="72" y="61"/>
                  </a:cubicBezTo>
                  <a:cubicBezTo>
                    <a:pt x="73" y="61"/>
                    <a:pt x="73" y="61"/>
                    <a:pt x="73" y="61"/>
                  </a:cubicBezTo>
                  <a:cubicBezTo>
                    <a:pt x="73" y="62"/>
                    <a:pt x="73" y="62"/>
                    <a:pt x="73" y="62"/>
                  </a:cubicBezTo>
                  <a:cubicBezTo>
                    <a:pt x="73" y="61"/>
                    <a:pt x="74" y="62"/>
                    <a:pt x="74" y="60"/>
                  </a:cubicBezTo>
                  <a:cubicBezTo>
                    <a:pt x="74" y="62"/>
                    <a:pt x="74" y="62"/>
                    <a:pt x="74" y="62"/>
                  </a:cubicBezTo>
                  <a:cubicBezTo>
                    <a:pt x="74" y="61"/>
                    <a:pt x="75" y="61"/>
                    <a:pt x="75" y="61"/>
                  </a:cubicBezTo>
                  <a:cubicBezTo>
                    <a:pt x="75" y="62"/>
                    <a:pt x="75" y="64"/>
                    <a:pt x="76" y="65"/>
                  </a:cubicBezTo>
                  <a:cubicBezTo>
                    <a:pt x="77" y="63"/>
                    <a:pt x="77" y="63"/>
                    <a:pt x="77" y="63"/>
                  </a:cubicBezTo>
                  <a:cubicBezTo>
                    <a:pt x="77" y="63"/>
                    <a:pt x="77" y="63"/>
                    <a:pt x="77" y="64"/>
                  </a:cubicBezTo>
                  <a:cubicBezTo>
                    <a:pt x="78" y="65"/>
                    <a:pt x="78" y="59"/>
                    <a:pt x="79" y="61"/>
                  </a:cubicBezTo>
                  <a:cubicBezTo>
                    <a:pt x="79" y="63"/>
                    <a:pt x="79" y="63"/>
                    <a:pt x="80" y="64"/>
                  </a:cubicBezTo>
                  <a:cubicBezTo>
                    <a:pt x="80" y="63"/>
                    <a:pt x="80" y="63"/>
                    <a:pt x="80" y="62"/>
                  </a:cubicBezTo>
                  <a:cubicBezTo>
                    <a:pt x="80" y="61"/>
                    <a:pt x="80" y="64"/>
                    <a:pt x="79" y="63"/>
                  </a:cubicBezTo>
                  <a:cubicBezTo>
                    <a:pt x="79" y="61"/>
                    <a:pt x="80" y="62"/>
                    <a:pt x="80" y="61"/>
                  </a:cubicBezTo>
                  <a:cubicBezTo>
                    <a:pt x="81" y="66"/>
                    <a:pt x="83" y="62"/>
                    <a:pt x="84" y="64"/>
                  </a:cubicBezTo>
                  <a:cubicBezTo>
                    <a:pt x="84" y="61"/>
                    <a:pt x="85" y="63"/>
                    <a:pt x="85" y="62"/>
                  </a:cubicBezTo>
                  <a:cubicBezTo>
                    <a:pt x="85" y="65"/>
                    <a:pt x="86" y="62"/>
                    <a:pt x="86" y="63"/>
                  </a:cubicBezTo>
                  <a:cubicBezTo>
                    <a:pt x="86" y="61"/>
                    <a:pt x="86" y="61"/>
                    <a:pt x="86" y="61"/>
                  </a:cubicBezTo>
                  <a:cubicBezTo>
                    <a:pt x="87" y="62"/>
                    <a:pt x="87" y="57"/>
                    <a:pt x="88" y="60"/>
                  </a:cubicBezTo>
                  <a:cubicBezTo>
                    <a:pt x="88" y="60"/>
                    <a:pt x="88" y="61"/>
                    <a:pt x="88" y="62"/>
                  </a:cubicBezTo>
                  <a:cubicBezTo>
                    <a:pt x="89" y="65"/>
                    <a:pt x="89" y="59"/>
                    <a:pt x="90" y="62"/>
                  </a:cubicBezTo>
                  <a:cubicBezTo>
                    <a:pt x="90" y="61"/>
                    <a:pt x="89" y="60"/>
                    <a:pt x="90" y="59"/>
                  </a:cubicBezTo>
                  <a:cubicBezTo>
                    <a:pt x="91" y="60"/>
                    <a:pt x="92" y="61"/>
                    <a:pt x="92" y="62"/>
                  </a:cubicBezTo>
                  <a:cubicBezTo>
                    <a:pt x="92" y="61"/>
                    <a:pt x="92" y="60"/>
                    <a:pt x="92" y="61"/>
                  </a:cubicBezTo>
                  <a:cubicBezTo>
                    <a:pt x="93" y="62"/>
                    <a:pt x="92" y="62"/>
                    <a:pt x="92" y="62"/>
                  </a:cubicBezTo>
                  <a:cubicBezTo>
                    <a:pt x="93" y="63"/>
                    <a:pt x="93" y="61"/>
                    <a:pt x="94" y="60"/>
                  </a:cubicBezTo>
                  <a:cubicBezTo>
                    <a:pt x="94" y="62"/>
                    <a:pt x="95" y="61"/>
                    <a:pt x="96" y="62"/>
                  </a:cubicBezTo>
                  <a:cubicBezTo>
                    <a:pt x="96" y="60"/>
                    <a:pt x="98" y="63"/>
                    <a:pt x="97" y="60"/>
                  </a:cubicBezTo>
                  <a:cubicBezTo>
                    <a:pt x="98" y="61"/>
                    <a:pt x="98" y="61"/>
                    <a:pt x="98" y="61"/>
                  </a:cubicBezTo>
                  <a:cubicBezTo>
                    <a:pt x="98" y="60"/>
                    <a:pt x="98" y="58"/>
                    <a:pt x="98" y="58"/>
                  </a:cubicBezTo>
                  <a:cubicBezTo>
                    <a:pt x="98" y="60"/>
                    <a:pt x="98" y="60"/>
                    <a:pt x="98" y="60"/>
                  </a:cubicBezTo>
                  <a:cubicBezTo>
                    <a:pt x="99" y="62"/>
                    <a:pt x="99" y="60"/>
                    <a:pt x="100" y="61"/>
                  </a:cubicBezTo>
                  <a:cubicBezTo>
                    <a:pt x="99" y="59"/>
                    <a:pt x="100" y="61"/>
                    <a:pt x="100" y="60"/>
                  </a:cubicBezTo>
                  <a:cubicBezTo>
                    <a:pt x="100" y="59"/>
                    <a:pt x="100" y="59"/>
                    <a:pt x="100" y="59"/>
                  </a:cubicBezTo>
                  <a:cubicBezTo>
                    <a:pt x="101" y="58"/>
                    <a:pt x="100" y="58"/>
                    <a:pt x="101" y="57"/>
                  </a:cubicBezTo>
                  <a:cubicBezTo>
                    <a:pt x="101" y="57"/>
                    <a:pt x="101" y="60"/>
                    <a:pt x="101" y="59"/>
                  </a:cubicBezTo>
                  <a:cubicBezTo>
                    <a:pt x="102" y="60"/>
                    <a:pt x="102" y="60"/>
                    <a:pt x="102" y="59"/>
                  </a:cubicBezTo>
                  <a:cubicBezTo>
                    <a:pt x="102" y="59"/>
                    <a:pt x="102" y="59"/>
                    <a:pt x="102" y="59"/>
                  </a:cubicBezTo>
                  <a:cubicBezTo>
                    <a:pt x="102" y="59"/>
                    <a:pt x="102" y="59"/>
                    <a:pt x="102" y="59"/>
                  </a:cubicBezTo>
                  <a:cubicBezTo>
                    <a:pt x="103" y="59"/>
                    <a:pt x="103" y="59"/>
                    <a:pt x="103" y="59"/>
                  </a:cubicBezTo>
                  <a:cubicBezTo>
                    <a:pt x="103" y="59"/>
                    <a:pt x="103" y="59"/>
                    <a:pt x="103" y="59"/>
                  </a:cubicBezTo>
                  <a:cubicBezTo>
                    <a:pt x="103" y="59"/>
                    <a:pt x="103" y="59"/>
                    <a:pt x="102" y="59"/>
                  </a:cubicBezTo>
                  <a:cubicBezTo>
                    <a:pt x="103" y="59"/>
                    <a:pt x="103" y="59"/>
                    <a:pt x="103" y="59"/>
                  </a:cubicBezTo>
                  <a:cubicBezTo>
                    <a:pt x="103" y="59"/>
                    <a:pt x="103" y="59"/>
                    <a:pt x="103" y="59"/>
                  </a:cubicBezTo>
                  <a:cubicBezTo>
                    <a:pt x="103" y="59"/>
                    <a:pt x="103" y="59"/>
                    <a:pt x="103" y="60"/>
                  </a:cubicBezTo>
                  <a:cubicBezTo>
                    <a:pt x="104" y="61"/>
                    <a:pt x="104" y="61"/>
                    <a:pt x="104" y="61"/>
                  </a:cubicBezTo>
                  <a:cubicBezTo>
                    <a:pt x="104" y="61"/>
                    <a:pt x="104" y="59"/>
                    <a:pt x="104" y="59"/>
                  </a:cubicBezTo>
                  <a:cubicBezTo>
                    <a:pt x="106" y="60"/>
                    <a:pt x="108" y="58"/>
                    <a:pt x="108" y="57"/>
                  </a:cubicBezTo>
                  <a:cubicBezTo>
                    <a:pt x="108" y="57"/>
                    <a:pt x="108" y="58"/>
                    <a:pt x="108" y="58"/>
                  </a:cubicBezTo>
                  <a:cubicBezTo>
                    <a:pt x="108" y="57"/>
                    <a:pt x="108" y="56"/>
                    <a:pt x="109" y="57"/>
                  </a:cubicBezTo>
                  <a:cubicBezTo>
                    <a:pt x="109" y="56"/>
                    <a:pt x="109" y="58"/>
                    <a:pt x="110" y="58"/>
                  </a:cubicBezTo>
                  <a:cubicBezTo>
                    <a:pt x="110" y="58"/>
                    <a:pt x="110" y="56"/>
                    <a:pt x="109" y="56"/>
                  </a:cubicBezTo>
                  <a:cubicBezTo>
                    <a:pt x="111" y="59"/>
                    <a:pt x="111" y="55"/>
                    <a:pt x="113" y="56"/>
                  </a:cubicBezTo>
                  <a:cubicBezTo>
                    <a:pt x="113" y="56"/>
                    <a:pt x="113" y="57"/>
                    <a:pt x="113" y="57"/>
                  </a:cubicBezTo>
                  <a:cubicBezTo>
                    <a:pt x="114" y="56"/>
                    <a:pt x="114" y="55"/>
                    <a:pt x="115" y="53"/>
                  </a:cubicBezTo>
                  <a:cubicBezTo>
                    <a:pt x="115" y="55"/>
                    <a:pt x="115" y="55"/>
                    <a:pt x="115" y="55"/>
                  </a:cubicBezTo>
                  <a:cubicBezTo>
                    <a:pt x="115" y="55"/>
                    <a:pt x="116" y="55"/>
                    <a:pt x="116" y="54"/>
                  </a:cubicBezTo>
                  <a:cubicBezTo>
                    <a:pt x="115" y="52"/>
                    <a:pt x="116" y="51"/>
                    <a:pt x="116" y="51"/>
                  </a:cubicBezTo>
                  <a:cubicBezTo>
                    <a:pt x="116" y="51"/>
                    <a:pt x="116" y="51"/>
                    <a:pt x="116" y="51"/>
                  </a:cubicBezTo>
                  <a:cubicBezTo>
                    <a:pt x="117" y="50"/>
                    <a:pt x="117" y="50"/>
                    <a:pt x="117" y="50"/>
                  </a:cubicBezTo>
                  <a:cubicBezTo>
                    <a:pt x="118" y="51"/>
                    <a:pt x="117" y="51"/>
                    <a:pt x="117" y="52"/>
                  </a:cubicBezTo>
                  <a:cubicBezTo>
                    <a:pt x="118" y="54"/>
                    <a:pt x="119" y="53"/>
                    <a:pt x="119" y="53"/>
                  </a:cubicBezTo>
                  <a:cubicBezTo>
                    <a:pt x="119" y="51"/>
                    <a:pt x="119" y="51"/>
                    <a:pt x="119" y="51"/>
                  </a:cubicBezTo>
                  <a:cubicBezTo>
                    <a:pt x="120" y="51"/>
                    <a:pt x="120" y="53"/>
                    <a:pt x="120" y="53"/>
                  </a:cubicBezTo>
                  <a:cubicBezTo>
                    <a:pt x="120" y="47"/>
                    <a:pt x="120" y="47"/>
                    <a:pt x="120" y="47"/>
                  </a:cubicBezTo>
                  <a:cubicBezTo>
                    <a:pt x="120" y="48"/>
                    <a:pt x="121" y="50"/>
                    <a:pt x="121" y="51"/>
                  </a:cubicBezTo>
                  <a:cubicBezTo>
                    <a:pt x="122" y="50"/>
                    <a:pt x="122" y="47"/>
                    <a:pt x="122" y="45"/>
                  </a:cubicBezTo>
                  <a:cubicBezTo>
                    <a:pt x="122" y="46"/>
                    <a:pt x="123" y="44"/>
                    <a:pt x="123" y="44"/>
                  </a:cubicBezTo>
                  <a:cubicBezTo>
                    <a:pt x="124" y="45"/>
                    <a:pt x="123" y="44"/>
                    <a:pt x="123" y="45"/>
                  </a:cubicBezTo>
                  <a:cubicBezTo>
                    <a:pt x="124" y="47"/>
                    <a:pt x="124" y="47"/>
                    <a:pt x="124" y="47"/>
                  </a:cubicBezTo>
                  <a:cubicBezTo>
                    <a:pt x="123" y="47"/>
                    <a:pt x="125" y="49"/>
                    <a:pt x="125" y="50"/>
                  </a:cubicBezTo>
                  <a:cubicBezTo>
                    <a:pt x="125" y="49"/>
                    <a:pt x="126" y="49"/>
                    <a:pt x="127" y="50"/>
                  </a:cubicBezTo>
                  <a:cubicBezTo>
                    <a:pt x="126" y="47"/>
                    <a:pt x="128" y="48"/>
                    <a:pt x="127" y="45"/>
                  </a:cubicBezTo>
                  <a:cubicBezTo>
                    <a:pt x="128" y="45"/>
                    <a:pt x="128" y="47"/>
                    <a:pt x="129" y="48"/>
                  </a:cubicBezTo>
                  <a:cubicBezTo>
                    <a:pt x="129" y="46"/>
                    <a:pt x="131" y="47"/>
                    <a:pt x="131" y="46"/>
                  </a:cubicBezTo>
                  <a:cubicBezTo>
                    <a:pt x="131" y="47"/>
                    <a:pt x="131" y="47"/>
                    <a:pt x="131" y="47"/>
                  </a:cubicBezTo>
                  <a:cubicBezTo>
                    <a:pt x="132" y="46"/>
                    <a:pt x="134" y="46"/>
                    <a:pt x="133" y="43"/>
                  </a:cubicBezTo>
                  <a:cubicBezTo>
                    <a:pt x="134" y="45"/>
                    <a:pt x="134" y="45"/>
                    <a:pt x="134" y="45"/>
                  </a:cubicBezTo>
                  <a:cubicBezTo>
                    <a:pt x="135" y="45"/>
                    <a:pt x="133" y="42"/>
                    <a:pt x="134" y="43"/>
                  </a:cubicBezTo>
                  <a:cubicBezTo>
                    <a:pt x="135" y="44"/>
                    <a:pt x="135" y="44"/>
                    <a:pt x="135" y="44"/>
                  </a:cubicBezTo>
                  <a:cubicBezTo>
                    <a:pt x="135" y="43"/>
                    <a:pt x="136" y="45"/>
                    <a:pt x="136" y="43"/>
                  </a:cubicBezTo>
                  <a:cubicBezTo>
                    <a:pt x="136" y="44"/>
                    <a:pt x="136" y="44"/>
                    <a:pt x="136" y="44"/>
                  </a:cubicBezTo>
                  <a:cubicBezTo>
                    <a:pt x="137" y="43"/>
                    <a:pt x="138" y="43"/>
                    <a:pt x="137" y="41"/>
                  </a:cubicBezTo>
                  <a:cubicBezTo>
                    <a:pt x="138" y="43"/>
                    <a:pt x="138" y="43"/>
                    <a:pt x="138" y="43"/>
                  </a:cubicBezTo>
                  <a:cubicBezTo>
                    <a:pt x="139" y="44"/>
                    <a:pt x="138" y="41"/>
                    <a:pt x="139" y="41"/>
                  </a:cubicBezTo>
                  <a:cubicBezTo>
                    <a:pt x="139" y="42"/>
                    <a:pt x="140" y="42"/>
                    <a:pt x="139" y="42"/>
                  </a:cubicBezTo>
                  <a:cubicBezTo>
                    <a:pt x="139" y="41"/>
                    <a:pt x="140" y="41"/>
                    <a:pt x="140" y="40"/>
                  </a:cubicBezTo>
                  <a:cubicBezTo>
                    <a:pt x="142" y="42"/>
                    <a:pt x="142" y="42"/>
                    <a:pt x="142" y="42"/>
                  </a:cubicBezTo>
                  <a:cubicBezTo>
                    <a:pt x="145" y="41"/>
                    <a:pt x="148" y="39"/>
                    <a:pt x="150" y="36"/>
                  </a:cubicBezTo>
                  <a:cubicBezTo>
                    <a:pt x="152" y="38"/>
                    <a:pt x="150" y="38"/>
                    <a:pt x="151" y="39"/>
                  </a:cubicBezTo>
                  <a:cubicBezTo>
                    <a:pt x="150" y="37"/>
                    <a:pt x="151" y="38"/>
                    <a:pt x="152" y="37"/>
                  </a:cubicBezTo>
                  <a:cubicBezTo>
                    <a:pt x="152" y="37"/>
                    <a:pt x="152" y="37"/>
                    <a:pt x="152" y="37"/>
                  </a:cubicBezTo>
                  <a:cubicBezTo>
                    <a:pt x="152" y="37"/>
                    <a:pt x="153" y="38"/>
                    <a:pt x="153" y="37"/>
                  </a:cubicBezTo>
                  <a:cubicBezTo>
                    <a:pt x="153" y="37"/>
                    <a:pt x="153" y="37"/>
                    <a:pt x="153" y="37"/>
                  </a:cubicBezTo>
                  <a:cubicBezTo>
                    <a:pt x="153" y="35"/>
                    <a:pt x="155" y="38"/>
                    <a:pt x="154" y="36"/>
                  </a:cubicBezTo>
                  <a:cubicBezTo>
                    <a:pt x="155" y="37"/>
                    <a:pt x="155" y="37"/>
                    <a:pt x="155" y="37"/>
                  </a:cubicBezTo>
                  <a:cubicBezTo>
                    <a:pt x="154" y="35"/>
                    <a:pt x="156" y="37"/>
                    <a:pt x="156" y="35"/>
                  </a:cubicBezTo>
                  <a:cubicBezTo>
                    <a:pt x="156" y="36"/>
                    <a:pt x="156" y="36"/>
                    <a:pt x="156" y="36"/>
                  </a:cubicBezTo>
                  <a:cubicBezTo>
                    <a:pt x="157" y="36"/>
                    <a:pt x="156" y="32"/>
                    <a:pt x="157" y="34"/>
                  </a:cubicBezTo>
                  <a:cubicBezTo>
                    <a:pt x="157" y="33"/>
                    <a:pt x="158" y="32"/>
                    <a:pt x="157" y="31"/>
                  </a:cubicBezTo>
                  <a:cubicBezTo>
                    <a:pt x="158" y="33"/>
                    <a:pt x="158" y="33"/>
                    <a:pt x="158" y="33"/>
                  </a:cubicBezTo>
                  <a:cubicBezTo>
                    <a:pt x="160" y="30"/>
                    <a:pt x="163" y="29"/>
                    <a:pt x="162" y="26"/>
                  </a:cubicBezTo>
                  <a:cubicBezTo>
                    <a:pt x="163" y="27"/>
                    <a:pt x="163" y="27"/>
                    <a:pt x="163" y="27"/>
                  </a:cubicBezTo>
                  <a:cubicBezTo>
                    <a:pt x="163" y="24"/>
                    <a:pt x="167" y="27"/>
                    <a:pt x="165" y="23"/>
                  </a:cubicBezTo>
                  <a:cubicBezTo>
                    <a:pt x="164" y="21"/>
                    <a:pt x="164" y="21"/>
                    <a:pt x="164" y="21"/>
                  </a:cubicBezTo>
                  <a:cubicBezTo>
                    <a:pt x="166" y="23"/>
                    <a:pt x="166" y="23"/>
                    <a:pt x="166" y="23"/>
                  </a:cubicBezTo>
                  <a:cubicBezTo>
                    <a:pt x="165" y="21"/>
                    <a:pt x="167" y="21"/>
                    <a:pt x="166" y="20"/>
                  </a:cubicBezTo>
                  <a:cubicBezTo>
                    <a:pt x="166" y="21"/>
                    <a:pt x="166" y="21"/>
                    <a:pt x="167" y="21"/>
                  </a:cubicBezTo>
                  <a:cubicBezTo>
                    <a:pt x="167" y="21"/>
                    <a:pt x="166" y="19"/>
                    <a:pt x="167" y="19"/>
                  </a:cubicBezTo>
                  <a:cubicBezTo>
                    <a:pt x="167" y="20"/>
                    <a:pt x="167" y="20"/>
                    <a:pt x="167" y="20"/>
                  </a:cubicBezTo>
                  <a:cubicBezTo>
                    <a:pt x="171" y="20"/>
                    <a:pt x="176" y="17"/>
                    <a:pt x="174" y="13"/>
                  </a:cubicBezTo>
                  <a:cubicBezTo>
                    <a:pt x="174" y="12"/>
                    <a:pt x="177" y="14"/>
                    <a:pt x="177" y="14"/>
                  </a:cubicBezTo>
                  <a:cubicBezTo>
                    <a:pt x="175" y="10"/>
                    <a:pt x="181" y="9"/>
                    <a:pt x="177" y="5"/>
                  </a:cubicBezTo>
                  <a:close/>
                  <a:moveTo>
                    <a:pt x="10" y="32"/>
                  </a:moveTo>
                  <a:cubicBezTo>
                    <a:pt x="10" y="32"/>
                    <a:pt x="10" y="32"/>
                    <a:pt x="10" y="31"/>
                  </a:cubicBezTo>
                  <a:cubicBezTo>
                    <a:pt x="10" y="32"/>
                    <a:pt x="10" y="32"/>
                    <a:pt x="10" y="32"/>
                  </a:cubicBezTo>
                  <a:close/>
                  <a:moveTo>
                    <a:pt x="6" y="35"/>
                  </a:moveTo>
                  <a:cubicBezTo>
                    <a:pt x="6" y="35"/>
                    <a:pt x="6" y="35"/>
                    <a:pt x="5" y="35"/>
                  </a:cubicBezTo>
                  <a:cubicBezTo>
                    <a:pt x="6" y="34"/>
                    <a:pt x="6" y="34"/>
                    <a:pt x="6" y="34"/>
                  </a:cubicBezTo>
                  <a:cubicBezTo>
                    <a:pt x="6" y="34"/>
                    <a:pt x="6" y="35"/>
                    <a:pt x="6" y="35"/>
                  </a:cubicBezTo>
                  <a:close/>
                  <a:moveTo>
                    <a:pt x="10" y="35"/>
                  </a:moveTo>
                  <a:cubicBezTo>
                    <a:pt x="10" y="35"/>
                    <a:pt x="10" y="35"/>
                    <a:pt x="10" y="35"/>
                  </a:cubicBezTo>
                  <a:cubicBezTo>
                    <a:pt x="10" y="35"/>
                    <a:pt x="10" y="35"/>
                    <a:pt x="10" y="35"/>
                  </a:cubicBezTo>
                  <a:close/>
                  <a:moveTo>
                    <a:pt x="9" y="32"/>
                  </a:moveTo>
                  <a:cubicBezTo>
                    <a:pt x="9" y="33"/>
                    <a:pt x="8" y="33"/>
                    <a:pt x="8" y="33"/>
                  </a:cubicBezTo>
                  <a:cubicBezTo>
                    <a:pt x="9" y="31"/>
                    <a:pt x="10" y="31"/>
                    <a:pt x="10" y="32"/>
                  </a:cubicBezTo>
                  <a:cubicBezTo>
                    <a:pt x="9" y="33"/>
                    <a:pt x="9" y="34"/>
                    <a:pt x="9" y="34"/>
                  </a:cubicBezTo>
                  <a:cubicBezTo>
                    <a:pt x="8" y="34"/>
                    <a:pt x="8" y="34"/>
                    <a:pt x="8" y="34"/>
                  </a:cubicBezTo>
                  <a:cubicBezTo>
                    <a:pt x="8" y="34"/>
                    <a:pt x="9" y="34"/>
                    <a:pt x="9" y="32"/>
                  </a:cubicBezTo>
                  <a:close/>
                  <a:moveTo>
                    <a:pt x="7" y="35"/>
                  </a:moveTo>
                  <a:cubicBezTo>
                    <a:pt x="7" y="35"/>
                    <a:pt x="7" y="34"/>
                    <a:pt x="7" y="34"/>
                  </a:cubicBezTo>
                  <a:cubicBezTo>
                    <a:pt x="7" y="34"/>
                    <a:pt x="7" y="34"/>
                    <a:pt x="7" y="35"/>
                  </a:cubicBezTo>
                  <a:cubicBezTo>
                    <a:pt x="7" y="35"/>
                    <a:pt x="7" y="35"/>
                    <a:pt x="7" y="35"/>
                  </a:cubicBezTo>
                  <a:close/>
                  <a:moveTo>
                    <a:pt x="7" y="35"/>
                  </a:moveTo>
                  <a:cubicBezTo>
                    <a:pt x="7" y="35"/>
                    <a:pt x="7" y="35"/>
                    <a:pt x="7" y="35"/>
                  </a:cubicBezTo>
                  <a:cubicBezTo>
                    <a:pt x="7" y="35"/>
                    <a:pt x="7" y="35"/>
                    <a:pt x="7" y="35"/>
                  </a:cubicBezTo>
                  <a:cubicBezTo>
                    <a:pt x="7" y="35"/>
                    <a:pt x="7" y="35"/>
                    <a:pt x="7" y="35"/>
                  </a:cubicBezTo>
                  <a:cubicBezTo>
                    <a:pt x="8" y="35"/>
                    <a:pt x="8" y="35"/>
                    <a:pt x="8" y="35"/>
                  </a:cubicBezTo>
                  <a:cubicBezTo>
                    <a:pt x="8" y="35"/>
                    <a:pt x="8" y="35"/>
                    <a:pt x="8" y="36"/>
                  </a:cubicBezTo>
                  <a:cubicBezTo>
                    <a:pt x="8" y="36"/>
                    <a:pt x="9" y="35"/>
                    <a:pt x="9" y="35"/>
                  </a:cubicBezTo>
                  <a:cubicBezTo>
                    <a:pt x="9" y="35"/>
                    <a:pt x="10" y="36"/>
                    <a:pt x="10" y="36"/>
                  </a:cubicBezTo>
                  <a:cubicBezTo>
                    <a:pt x="10" y="36"/>
                    <a:pt x="10" y="36"/>
                    <a:pt x="10" y="36"/>
                  </a:cubicBezTo>
                  <a:cubicBezTo>
                    <a:pt x="9" y="36"/>
                    <a:pt x="8" y="36"/>
                    <a:pt x="7" y="35"/>
                  </a:cubicBezTo>
                  <a:close/>
                  <a:moveTo>
                    <a:pt x="9" y="36"/>
                  </a:moveTo>
                  <a:cubicBezTo>
                    <a:pt x="10" y="36"/>
                    <a:pt x="10" y="36"/>
                    <a:pt x="10" y="36"/>
                  </a:cubicBezTo>
                  <a:cubicBezTo>
                    <a:pt x="10" y="36"/>
                    <a:pt x="10" y="36"/>
                    <a:pt x="10" y="37"/>
                  </a:cubicBezTo>
                  <a:cubicBezTo>
                    <a:pt x="10" y="36"/>
                    <a:pt x="9" y="36"/>
                    <a:pt x="9"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5" name="chenying0907 435"/>
            <p:cNvSpPr/>
            <p:nvPr/>
          </p:nvSpPr>
          <p:spPr bwMode="auto">
            <a:xfrm>
              <a:off x="3712" y="2809"/>
              <a:ext cx="4" cy="2"/>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2" y="1"/>
                    <a:pt x="2"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6" name="chenying0907 436"/>
            <p:cNvSpPr>
              <a:spLocks noEditPoints="1"/>
            </p:cNvSpPr>
            <p:nvPr/>
          </p:nvSpPr>
          <p:spPr bwMode="auto">
            <a:xfrm>
              <a:off x="3434" y="1624"/>
              <a:ext cx="862" cy="1213"/>
            </a:xfrm>
            <a:custGeom>
              <a:avLst/>
              <a:gdLst>
                <a:gd name="T0" fmla="*/ 172 w 406"/>
                <a:gd name="T1" fmla="*/ 570 h 572"/>
                <a:gd name="T2" fmla="*/ 205 w 406"/>
                <a:gd name="T3" fmla="*/ 568 h 572"/>
                <a:gd name="T4" fmla="*/ 239 w 406"/>
                <a:gd name="T5" fmla="*/ 564 h 572"/>
                <a:gd name="T6" fmla="*/ 281 w 406"/>
                <a:gd name="T7" fmla="*/ 547 h 572"/>
                <a:gd name="T8" fmla="*/ 300 w 406"/>
                <a:gd name="T9" fmla="*/ 522 h 572"/>
                <a:gd name="T10" fmla="*/ 204 w 406"/>
                <a:gd name="T11" fmla="*/ 395 h 572"/>
                <a:gd name="T12" fmla="*/ 207 w 406"/>
                <a:gd name="T13" fmla="*/ 339 h 572"/>
                <a:gd name="T14" fmla="*/ 214 w 406"/>
                <a:gd name="T15" fmla="*/ 279 h 572"/>
                <a:gd name="T16" fmla="*/ 177 w 406"/>
                <a:gd name="T17" fmla="*/ 304 h 572"/>
                <a:gd name="T18" fmla="*/ 184 w 406"/>
                <a:gd name="T19" fmla="*/ 298 h 572"/>
                <a:gd name="T20" fmla="*/ 197 w 406"/>
                <a:gd name="T21" fmla="*/ 321 h 572"/>
                <a:gd name="T22" fmla="*/ 186 w 406"/>
                <a:gd name="T23" fmla="*/ 337 h 572"/>
                <a:gd name="T24" fmla="*/ 190 w 406"/>
                <a:gd name="T25" fmla="*/ 347 h 572"/>
                <a:gd name="T26" fmla="*/ 189 w 406"/>
                <a:gd name="T27" fmla="*/ 365 h 572"/>
                <a:gd name="T28" fmla="*/ 189 w 406"/>
                <a:gd name="T29" fmla="*/ 382 h 572"/>
                <a:gd name="T30" fmla="*/ 194 w 406"/>
                <a:gd name="T31" fmla="*/ 401 h 572"/>
                <a:gd name="T32" fmla="*/ 198 w 406"/>
                <a:gd name="T33" fmla="*/ 426 h 572"/>
                <a:gd name="T34" fmla="*/ 92 w 406"/>
                <a:gd name="T35" fmla="*/ 277 h 572"/>
                <a:gd name="T36" fmla="*/ 68 w 406"/>
                <a:gd name="T37" fmla="*/ 218 h 572"/>
                <a:gd name="T38" fmla="*/ 189 w 406"/>
                <a:gd name="T39" fmla="*/ 198 h 572"/>
                <a:gd name="T40" fmla="*/ 299 w 406"/>
                <a:gd name="T41" fmla="*/ 279 h 572"/>
                <a:gd name="T42" fmla="*/ 240 w 406"/>
                <a:gd name="T43" fmla="*/ 425 h 572"/>
                <a:gd name="T44" fmla="*/ 250 w 406"/>
                <a:gd name="T45" fmla="*/ 401 h 572"/>
                <a:gd name="T46" fmla="*/ 257 w 406"/>
                <a:gd name="T47" fmla="*/ 380 h 572"/>
                <a:gd name="T48" fmla="*/ 262 w 406"/>
                <a:gd name="T49" fmla="*/ 342 h 572"/>
                <a:gd name="T50" fmla="*/ 279 w 406"/>
                <a:gd name="T51" fmla="*/ 305 h 572"/>
                <a:gd name="T52" fmla="*/ 323 w 406"/>
                <a:gd name="T53" fmla="*/ 287 h 572"/>
                <a:gd name="T54" fmla="*/ 345 w 406"/>
                <a:gd name="T55" fmla="*/ 231 h 572"/>
                <a:gd name="T56" fmla="*/ 313 w 406"/>
                <a:gd name="T57" fmla="*/ 163 h 572"/>
                <a:gd name="T58" fmla="*/ 199 w 406"/>
                <a:gd name="T59" fmla="*/ 120 h 572"/>
                <a:gd name="T60" fmla="*/ 99 w 406"/>
                <a:gd name="T61" fmla="*/ 189 h 572"/>
                <a:gd name="T62" fmla="*/ 67 w 406"/>
                <a:gd name="T63" fmla="*/ 156 h 572"/>
                <a:gd name="T64" fmla="*/ 18 w 406"/>
                <a:gd name="T65" fmla="*/ 247 h 572"/>
                <a:gd name="T66" fmla="*/ 17 w 406"/>
                <a:gd name="T67" fmla="*/ 216 h 572"/>
                <a:gd name="T68" fmla="*/ 18 w 406"/>
                <a:gd name="T69" fmla="*/ 212 h 572"/>
                <a:gd name="T70" fmla="*/ 18 w 406"/>
                <a:gd name="T71" fmla="*/ 213 h 572"/>
                <a:gd name="T72" fmla="*/ 20 w 406"/>
                <a:gd name="T73" fmla="*/ 216 h 572"/>
                <a:gd name="T74" fmla="*/ 36 w 406"/>
                <a:gd name="T75" fmla="*/ 256 h 572"/>
                <a:gd name="T76" fmla="*/ 80 w 406"/>
                <a:gd name="T77" fmla="*/ 293 h 572"/>
                <a:gd name="T78" fmla="*/ 143 w 406"/>
                <a:gd name="T79" fmla="*/ 304 h 572"/>
                <a:gd name="T80" fmla="*/ 162 w 406"/>
                <a:gd name="T81" fmla="*/ 375 h 572"/>
                <a:gd name="T82" fmla="*/ 177 w 406"/>
                <a:gd name="T83" fmla="*/ 504 h 572"/>
                <a:gd name="T84" fmla="*/ 192 w 406"/>
                <a:gd name="T85" fmla="*/ 530 h 572"/>
                <a:gd name="T86" fmla="*/ 191 w 406"/>
                <a:gd name="T87" fmla="*/ 504 h 572"/>
                <a:gd name="T88" fmla="*/ 192 w 406"/>
                <a:gd name="T89" fmla="*/ 486 h 572"/>
                <a:gd name="T90" fmla="*/ 194 w 406"/>
                <a:gd name="T91" fmla="*/ 451 h 572"/>
                <a:gd name="T92" fmla="*/ 220 w 406"/>
                <a:gd name="T93" fmla="*/ 447 h 572"/>
                <a:gd name="T94" fmla="*/ 240 w 406"/>
                <a:gd name="T95" fmla="*/ 469 h 572"/>
                <a:gd name="T96" fmla="*/ 247 w 406"/>
                <a:gd name="T97" fmla="*/ 543 h 572"/>
                <a:gd name="T98" fmla="*/ 146 w 406"/>
                <a:gd name="T99" fmla="*/ 545 h 572"/>
                <a:gd name="T100" fmla="*/ 137 w 406"/>
                <a:gd name="T101" fmla="*/ 524 h 572"/>
                <a:gd name="T102" fmla="*/ 130 w 406"/>
                <a:gd name="T103" fmla="*/ 553 h 572"/>
                <a:gd name="T104" fmla="*/ 193 w 406"/>
                <a:gd name="T105" fmla="*/ 309 h 572"/>
                <a:gd name="T106" fmla="*/ 196 w 406"/>
                <a:gd name="T107" fmla="*/ 303 h 572"/>
                <a:gd name="T108" fmla="*/ 209 w 406"/>
                <a:gd name="T109" fmla="*/ 295 h 572"/>
                <a:gd name="T110" fmla="*/ 218 w 406"/>
                <a:gd name="T111" fmla="*/ 301 h 572"/>
                <a:gd name="T112" fmla="*/ 221 w 406"/>
                <a:gd name="T113" fmla="*/ 307 h 572"/>
                <a:gd name="T114" fmla="*/ 211 w 406"/>
                <a:gd name="T115" fmla="*/ 310 h 572"/>
                <a:gd name="T116" fmla="*/ 222 w 406"/>
                <a:gd name="T117" fmla="*/ 307 h 572"/>
                <a:gd name="T118" fmla="*/ 191 w 406"/>
                <a:gd name="T119" fmla="*/ 185 h 572"/>
                <a:gd name="T120" fmla="*/ 63 w 406"/>
                <a:gd name="T121" fmla="*/ 186 h 572"/>
                <a:gd name="T122" fmla="*/ 22 w 406"/>
                <a:gd name="T123" fmla="*/ 21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 h="572">
                  <a:moveTo>
                    <a:pt x="135" y="564"/>
                  </a:moveTo>
                  <a:cubicBezTo>
                    <a:pt x="136" y="564"/>
                    <a:pt x="137" y="565"/>
                    <a:pt x="137" y="564"/>
                  </a:cubicBezTo>
                  <a:cubicBezTo>
                    <a:pt x="137" y="565"/>
                    <a:pt x="137" y="565"/>
                    <a:pt x="137" y="565"/>
                  </a:cubicBezTo>
                  <a:cubicBezTo>
                    <a:pt x="138" y="565"/>
                    <a:pt x="140" y="563"/>
                    <a:pt x="139" y="566"/>
                  </a:cubicBezTo>
                  <a:cubicBezTo>
                    <a:pt x="140" y="563"/>
                    <a:pt x="139" y="565"/>
                    <a:pt x="138" y="564"/>
                  </a:cubicBezTo>
                  <a:cubicBezTo>
                    <a:pt x="139" y="562"/>
                    <a:pt x="140" y="563"/>
                    <a:pt x="141" y="562"/>
                  </a:cubicBezTo>
                  <a:cubicBezTo>
                    <a:pt x="139" y="565"/>
                    <a:pt x="142" y="563"/>
                    <a:pt x="142" y="564"/>
                  </a:cubicBezTo>
                  <a:cubicBezTo>
                    <a:pt x="142" y="565"/>
                    <a:pt x="142" y="565"/>
                    <a:pt x="142" y="566"/>
                  </a:cubicBezTo>
                  <a:cubicBezTo>
                    <a:pt x="143" y="564"/>
                    <a:pt x="143" y="564"/>
                    <a:pt x="143" y="564"/>
                  </a:cubicBezTo>
                  <a:cubicBezTo>
                    <a:pt x="142" y="568"/>
                    <a:pt x="145" y="564"/>
                    <a:pt x="145" y="566"/>
                  </a:cubicBezTo>
                  <a:cubicBezTo>
                    <a:pt x="144" y="566"/>
                    <a:pt x="144" y="568"/>
                    <a:pt x="144" y="569"/>
                  </a:cubicBezTo>
                  <a:cubicBezTo>
                    <a:pt x="144" y="566"/>
                    <a:pt x="146" y="566"/>
                    <a:pt x="147" y="564"/>
                  </a:cubicBezTo>
                  <a:cubicBezTo>
                    <a:pt x="148" y="565"/>
                    <a:pt x="145" y="567"/>
                    <a:pt x="145" y="569"/>
                  </a:cubicBezTo>
                  <a:cubicBezTo>
                    <a:pt x="146" y="567"/>
                    <a:pt x="146" y="571"/>
                    <a:pt x="147" y="568"/>
                  </a:cubicBezTo>
                  <a:cubicBezTo>
                    <a:pt x="147" y="567"/>
                    <a:pt x="148" y="567"/>
                    <a:pt x="149" y="566"/>
                  </a:cubicBezTo>
                  <a:cubicBezTo>
                    <a:pt x="150" y="566"/>
                    <a:pt x="148" y="567"/>
                    <a:pt x="148" y="568"/>
                  </a:cubicBezTo>
                  <a:cubicBezTo>
                    <a:pt x="149" y="568"/>
                    <a:pt x="150" y="566"/>
                    <a:pt x="150" y="565"/>
                  </a:cubicBezTo>
                  <a:cubicBezTo>
                    <a:pt x="150" y="566"/>
                    <a:pt x="152" y="564"/>
                    <a:pt x="152" y="565"/>
                  </a:cubicBezTo>
                  <a:cubicBezTo>
                    <a:pt x="152" y="567"/>
                    <a:pt x="150" y="566"/>
                    <a:pt x="150" y="567"/>
                  </a:cubicBezTo>
                  <a:cubicBezTo>
                    <a:pt x="152" y="568"/>
                    <a:pt x="152" y="563"/>
                    <a:pt x="154" y="563"/>
                  </a:cubicBezTo>
                  <a:cubicBezTo>
                    <a:pt x="153" y="562"/>
                    <a:pt x="155" y="559"/>
                    <a:pt x="155" y="558"/>
                  </a:cubicBezTo>
                  <a:cubicBezTo>
                    <a:pt x="157" y="560"/>
                    <a:pt x="155" y="559"/>
                    <a:pt x="155" y="561"/>
                  </a:cubicBezTo>
                  <a:cubicBezTo>
                    <a:pt x="155" y="561"/>
                    <a:pt x="155" y="561"/>
                    <a:pt x="155" y="561"/>
                  </a:cubicBezTo>
                  <a:cubicBezTo>
                    <a:pt x="155" y="564"/>
                    <a:pt x="152" y="566"/>
                    <a:pt x="153" y="568"/>
                  </a:cubicBezTo>
                  <a:cubicBezTo>
                    <a:pt x="154" y="567"/>
                    <a:pt x="154" y="567"/>
                    <a:pt x="154" y="567"/>
                  </a:cubicBezTo>
                  <a:cubicBezTo>
                    <a:pt x="153" y="568"/>
                    <a:pt x="153" y="569"/>
                    <a:pt x="153" y="570"/>
                  </a:cubicBezTo>
                  <a:cubicBezTo>
                    <a:pt x="153" y="568"/>
                    <a:pt x="154" y="570"/>
                    <a:pt x="155" y="570"/>
                  </a:cubicBezTo>
                  <a:cubicBezTo>
                    <a:pt x="155" y="568"/>
                    <a:pt x="154" y="570"/>
                    <a:pt x="154" y="569"/>
                  </a:cubicBezTo>
                  <a:cubicBezTo>
                    <a:pt x="155" y="568"/>
                    <a:pt x="156" y="566"/>
                    <a:pt x="157" y="567"/>
                  </a:cubicBezTo>
                  <a:cubicBezTo>
                    <a:pt x="156" y="568"/>
                    <a:pt x="157" y="569"/>
                    <a:pt x="156" y="570"/>
                  </a:cubicBezTo>
                  <a:cubicBezTo>
                    <a:pt x="157" y="571"/>
                    <a:pt x="157" y="568"/>
                    <a:pt x="157" y="569"/>
                  </a:cubicBezTo>
                  <a:cubicBezTo>
                    <a:pt x="157" y="570"/>
                    <a:pt x="157" y="570"/>
                    <a:pt x="157" y="570"/>
                  </a:cubicBezTo>
                  <a:cubicBezTo>
                    <a:pt x="160" y="571"/>
                    <a:pt x="164" y="571"/>
                    <a:pt x="166" y="567"/>
                  </a:cubicBezTo>
                  <a:cubicBezTo>
                    <a:pt x="166" y="569"/>
                    <a:pt x="167" y="569"/>
                    <a:pt x="169" y="570"/>
                  </a:cubicBezTo>
                  <a:cubicBezTo>
                    <a:pt x="168" y="570"/>
                    <a:pt x="169" y="569"/>
                    <a:pt x="169" y="568"/>
                  </a:cubicBezTo>
                  <a:cubicBezTo>
                    <a:pt x="170" y="570"/>
                    <a:pt x="170" y="570"/>
                    <a:pt x="170" y="570"/>
                  </a:cubicBezTo>
                  <a:cubicBezTo>
                    <a:pt x="170" y="572"/>
                    <a:pt x="172" y="570"/>
                    <a:pt x="172" y="569"/>
                  </a:cubicBezTo>
                  <a:cubicBezTo>
                    <a:pt x="172" y="570"/>
                    <a:pt x="172" y="570"/>
                    <a:pt x="172" y="570"/>
                  </a:cubicBezTo>
                  <a:cubicBezTo>
                    <a:pt x="173" y="571"/>
                    <a:pt x="173" y="569"/>
                    <a:pt x="173" y="568"/>
                  </a:cubicBezTo>
                  <a:cubicBezTo>
                    <a:pt x="174" y="570"/>
                    <a:pt x="174" y="570"/>
                    <a:pt x="174" y="570"/>
                  </a:cubicBezTo>
                  <a:cubicBezTo>
                    <a:pt x="174" y="569"/>
                    <a:pt x="174" y="569"/>
                    <a:pt x="174" y="569"/>
                  </a:cubicBezTo>
                  <a:cubicBezTo>
                    <a:pt x="174" y="568"/>
                    <a:pt x="175" y="568"/>
                    <a:pt x="175" y="570"/>
                  </a:cubicBezTo>
                  <a:cubicBezTo>
                    <a:pt x="175" y="570"/>
                    <a:pt x="176" y="569"/>
                    <a:pt x="175" y="569"/>
                  </a:cubicBezTo>
                  <a:cubicBezTo>
                    <a:pt x="176" y="570"/>
                    <a:pt x="178" y="570"/>
                    <a:pt x="179" y="569"/>
                  </a:cubicBezTo>
                  <a:cubicBezTo>
                    <a:pt x="178" y="569"/>
                    <a:pt x="178" y="568"/>
                    <a:pt x="178" y="567"/>
                  </a:cubicBezTo>
                  <a:cubicBezTo>
                    <a:pt x="178" y="564"/>
                    <a:pt x="179" y="567"/>
                    <a:pt x="179" y="566"/>
                  </a:cubicBezTo>
                  <a:cubicBezTo>
                    <a:pt x="179" y="567"/>
                    <a:pt x="180" y="567"/>
                    <a:pt x="179" y="568"/>
                  </a:cubicBezTo>
                  <a:cubicBezTo>
                    <a:pt x="181" y="571"/>
                    <a:pt x="183" y="569"/>
                    <a:pt x="184" y="569"/>
                  </a:cubicBezTo>
                  <a:cubicBezTo>
                    <a:pt x="185" y="568"/>
                    <a:pt x="185" y="568"/>
                    <a:pt x="185" y="568"/>
                  </a:cubicBezTo>
                  <a:cubicBezTo>
                    <a:pt x="186" y="570"/>
                    <a:pt x="188" y="568"/>
                    <a:pt x="189" y="569"/>
                  </a:cubicBezTo>
                  <a:cubicBezTo>
                    <a:pt x="189" y="568"/>
                    <a:pt x="189" y="565"/>
                    <a:pt x="190" y="565"/>
                  </a:cubicBezTo>
                  <a:cubicBezTo>
                    <a:pt x="190" y="563"/>
                    <a:pt x="190" y="567"/>
                    <a:pt x="191" y="569"/>
                  </a:cubicBezTo>
                  <a:cubicBezTo>
                    <a:pt x="191" y="568"/>
                    <a:pt x="192" y="567"/>
                    <a:pt x="192" y="567"/>
                  </a:cubicBezTo>
                  <a:cubicBezTo>
                    <a:pt x="192" y="568"/>
                    <a:pt x="192" y="568"/>
                    <a:pt x="192" y="568"/>
                  </a:cubicBezTo>
                  <a:cubicBezTo>
                    <a:pt x="192" y="567"/>
                    <a:pt x="193" y="566"/>
                    <a:pt x="194" y="567"/>
                  </a:cubicBezTo>
                  <a:cubicBezTo>
                    <a:pt x="194" y="567"/>
                    <a:pt x="194" y="567"/>
                    <a:pt x="194" y="567"/>
                  </a:cubicBezTo>
                  <a:cubicBezTo>
                    <a:pt x="194" y="567"/>
                    <a:pt x="195" y="569"/>
                    <a:pt x="195" y="568"/>
                  </a:cubicBezTo>
                  <a:cubicBezTo>
                    <a:pt x="195" y="567"/>
                    <a:pt x="196" y="568"/>
                    <a:pt x="196" y="566"/>
                  </a:cubicBezTo>
                  <a:cubicBezTo>
                    <a:pt x="197" y="567"/>
                    <a:pt x="197" y="567"/>
                    <a:pt x="197" y="567"/>
                  </a:cubicBezTo>
                  <a:cubicBezTo>
                    <a:pt x="197" y="565"/>
                    <a:pt x="197" y="565"/>
                    <a:pt x="197" y="565"/>
                  </a:cubicBezTo>
                  <a:cubicBezTo>
                    <a:pt x="197" y="566"/>
                    <a:pt x="197" y="566"/>
                    <a:pt x="197" y="566"/>
                  </a:cubicBezTo>
                  <a:cubicBezTo>
                    <a:pt x="197" y="568"/>
                    <a:pt x="197" y="568"/>
                    <a:pt x="197" y="568"/>
                  </a:cubicBezTo>
                  <a:cubicBezTo>
                    <a:pt x="198" y="569"/>
                    <a:pt x="197" y="566"/>
                    <a:pt x="198" y="565"/>
                  </a:cubicBezTo>
                  <a:cubicBezTo>
                    <a:pt x="198" y="564"/>
                    <a:pt x="198" y="566"/>
                    <a:pt x="199" y="566"/>
                  </a:cubicBezTo>
                  <a:cubicBezTo>
                    <a:pt x="198" y="567"/>
                    <a:pt x="198" y="566"/>
                    <a:pt x="198" y="566"/>
                  </a:cubicBezTo>
                  <a:cubicBezTo>
                    <a:pt x="198" y="568"/>
                    <a:pt x="198" y="567"/>
                    <a:pt x="199" y="568"/>
                  </a:cubicBezTo>
                  <a:cubicBezTo>
                    <a:pt x="199" y="568"/>
                    <a:pt x="199" y="566"/>
                    <a:pt x="199" y="566"/>
                  </a:cubicBezTo>
                  <a:cubicBezTo>
                    <a:pt x="200" y="566"/>
                    <a:pt x="201" y="566"/>
                    <a:pt x="200" y="568"/>
                  </a:cubicBezTo>
                  <a:cubicBezTo>
                    <a:pt x="201" y="567"/>
                    <a:pt x="201" y="567"/>
                    <a:pt x="201" y="566"/>
                  </a:cubicBezTo>
                  <a:cubicBezTo>
                    <a:pt x="201" y="566"/>
                    <a:pt x="200" y="565"/>
                    <a:pt x="200" y="564"/>
                  </a:cubicBezTo>
                  <a:cubicBezTo>
                    <a:pt x="201" y="564"/>
                    <a:pt x="201" y="564"/>
                    <a:pt x="201" y="564"/>
                  </a:cubicBezTo>
                  <a:cubicBezTo>
                    <a:pt x="201" y="565"/>
                    <a:pt x="201" y="565"/>
                    <a:pt x="201" y="565"/>
                  </a:cubicBezTo>
                  <a:cubicBezTo>
                    <a:pt x="201" y="564"/>
                    <a:pt x="202" y="565"/>
                    <a:pt x="202" y="563"/>
                  </a:cubicBezTo>
                  <a:cubicBezTo>
                    <a:pt x="202" y="565"/>
                    <a:pt x="202" y="565"/>
                    <a:pt x="202" y="565"/>
                  </a:cubicBezTo>
                  <a:cubicBezTo>
                    <a:pt x="203" y="564"/>
                    <a:pt x="203" y="564"/>
                    <a:pt x="204" y="564"/>
                  </a:cubicBezTo>
                  <a:cubicBezTo>
                    <a:pt x="204" y="566"/>
                    <a:pt x="204" y="568"/>
                    <a:pt x="205" y="568"/>
                  </a:cubicBezTo>
                  <a:cubicBezTo>
                    <a:pt x="205" y="566"/>
                    <a:pt x="205" y="566"/>
                    <a:pt x="205" y="566"/>
                  </a:cubicBezTo>
                  <a:cubicBezTo>
                    <a:pt x="206" y="566"/>
                    <a:pt x="206" y="566"/>
                    <a:pt x="206" y="567"/>
                  </a:cubicBezTo>
                  <a:cubicBezTo>
                    <a:pt x="207" y="568"/>
                    <a:pt x="207" y="562"/>
                    <a:pt x="209" y="564"/>
                  </a:cubicBezTo>
                  <a:cubicBezTo>
                    <a:pt x="208" y="566"/>
                    <a:pt x="209" y="566"/>
                    <a:pt x="209" y="567"/>
                  </a:cubicBezTo>
                  <a:cubicBezTo>
                    <a:pt x="209" y="566"/>
                    <a:pt x="209" y="566"/>
                    <a:pt x="209" y="566"/>
                  </a:cubicBezTo>
                  <a:cubicBezTo>
                    <a:pt x="209" y="565"/>
                    <a:pt x="209" y="567"/>
                    <a:pt x="209" y="566"/>
                  </a:cubicBezTo>
                  <a:cubicBezTo>
                    <a:pt x="208" y="564"/>
                    <a:pt x="209" y="565"/>
                    <a:pt x="209" y="564"/>
                  </a:cubicBezTo>
                  <a:cubicBezTo>
                    <a:pt x="211" y="569"/>
                    <a:pt x="213" y="565"/>
                    <a:pt x="215" y="567"/>
                  </a:cubicBezTo>
                  <a:cubicBezTo>
                    <a:pt x="215" y="565"/>
                    <a:pt x="216" y="567"/>
                    <a:pt x="216" y="566"/>
                  </a:cubicBezTo>
                  <a:cubicBezTo>
                    <a:pt x="216" y="568"/>
                    <a:pt x="217" y="565"/>
                    <a:pt x="217" y="567"/>
                  </a:cubicBezTo>
                  <a:cubicBezTo>
                    <a:pt x="217" y="564"/>
                    <a:pt x="217" y="564"/>
                    <a:pt x="217" y="564"/>
                  </a:cubicBezTo>
                  <a:cubicBezTo>
                    <a:pt x="218" y="566"/>
                    <a:pt x="218" y="560"/>
                    <a:pt x="219" y="563"/>
                  </a:cubicBezTo>
                  <a:cubicBezTo>
                    <a:pt x="220" y="564"/>
                    <a:pt x="219" y="565"/>
                    <a:pt x="219" y="565"/>
                  </a:cubicBezTo>
                  <a:cubicBezTo>
                    <a:pt x="220" y="568"/>
                    <a:pt x="221" y="563"/>
                    <a:pt x="222" y="566"/>
                  </a:cubicBezTo>
                  <a:cubicBezTo>
                    <a:pt x="222" y="565"/>
                    <a:pt x="221" y="563"/>
                    <a:pt x="222" y="562"/>
                  </a:cubicBezTo>
                  <a:cubicBezTo>
                    <a:pt x="223" y="563"/>
                    <a:pt x="224" y="565"/>
                    <a:pt x="224" y="565"/>
                  </a:cubicBezTo>
                  <a:cubicBezTo>
                    <a:pt x="224" y="565"/>
                    <a:pt x="224" y="564"/>
                    <a:pt x="225" y="565"/>
                  </a:cubicBezTo>
                  <a:cubicBezTo>
                    <a:pt x="225" y="565"/>
                    <a:pt x="225" y="565"/>
                    <a:pt x="225" y="566"/>
                  </a:cubicBezTo>
                  <a:cubicBezTo>
                    <a:pt x="226" y="566"/>
                    <a:pt x="226" y="565"/>
                    <a:pt x="227" y="564"/>
                  </a:cubicBezTo>
                  <a:cubicBezTo>
                    <a:pt x="227" y="566"/>
                    <a:pt x="229" y="565"/>
                    <a:pt x="230" y="566"/>
                  </a:cubicBezTo>
                  <a:cubicBezTo>
                    <a:pt x="230" y="563"/>
                    <a:pt x="231" y="567"/>
                    <a:pt x="231" y="564"/>
                  </a:cubicBezTo>
                  <a:cubicBezTo>
                    <a:pt x="231" y="564"/>
                    <a:pt x="231" y="564"/>
                    <a:pt x="231" y="564"/>
                  </a:cubicBezTo>
                  <a:cubicBezTo>
                    <a:pt x="232" y="564"/>
                    <a:pt x="232" y="562"/>
                    <a:pt x="232" y="561"/>
                  </a:cubicBezTo>
                  <a:cubicBezTo>
                    <a:pt x="232" y="563"/>
                    <a:pt x="232" y="563"/>
                    <a:pt x="232" y="563"/>
                  </a:cubicBezTo>
                  <a:cubicBezTo>
                    <a:pt x="232" y="566"/>
                    <a:pt x="234" y="564"/>
                    <a:pt x="234" y="565"/>
                  </a:cubicBezTo>
                  <a:cubicBezTo>
                    <a:pt x="233" y="563"/>
                    <a:pt x="234" y="565"/>
                    <a:pt x="234" y="563"/>
                  </a:cubicBezTo>
                  <a:cubicBezTo>
                    <a:pt x="235" y="563"/>
                    <a:pt x="235" y="563"/>
                    <a:pt x="235" y="563"/>
                  </a:cubicBezTo>
                  <a:cubicBezTo>
                    <a:pt x="235" y="562"/>
                    <a:pt x="235" y="562"/>
                    <a:pt x="236" y="561"/>
                  </a:cubicBezTo>
                  <a:cubicBezTo>
                    <a:pt x="236" y="561"/>
                    <a:pt x="236" y="564"/>
                    <a:pt x="236" y="563"/>
                  </a:cubicBezTo>
                  <a:cubicBezTo>
                    <a:pt x="237" y="564"/>
                    <a:pt x="237" y="564"/>
                    <a:pt x="237" y="563"/>
                  </a:cubicBezTo>
                  <a:cubicBezTo>
                    <a:pt x="237" y="563"/>
                    <a:pt x="237" y="563"/>
                    <a:pt x="237" y="563"/>
                  </a:cubicBezTo>
                  <a:cubicBezTo>
                    <a:pt x="237" y="563"/>
                    <a:pt x="237" y="563"/>
                    <a:pt x="238" y="563"/>
                  </a:cubicBezTo>
                  <a:cubicBezTo>
                    <a:pt x="238" y="563"/>
                    <a:pt x="238" y="563"/>
                    <a:pt x="238" y="563"/>
                  </a:cubicBezTo>
                  <a:cubicBezTo>
                    <a:pt x="238" y="563"/>
                    <a:pt x="238" y="563"/>
                    <a:pt x="238" y="563"/>
                  </a:cubicBezTo>
                  <a:cubicBezTo>
                    <a:pt x="238" y="563"/>
                    <a:pt x="238" y="563"/>
                    <a:pt x="238" y="563"/>
                  </a:cubicBezTo>
                  <a:cubicBezTo>
                    <a:pt x="238" y="563"/>
                    <a:pt x="238" y="563"/>
                    <a:pt x="238" y="563"/>
                  </a:cubicBezTo>
                  <a:cubicBezTo>
                    <a:pt x="238" y="564"/>
                    <a:pt x="238" y="563"/>
                    <a:pt x="238" y="563"/>
                  </a:cubicBezTo>
                  <a:cubicBezTo>
                    <a:pt x="238" y="563"/>
                    <a:pt x="239" y="563"/>
                    <a:pt x="239" y="564"/>
                  </a:cubicBezTo>
                  <a:cubicBezTo>
                    <a:pt x="239" y="565"/>
                    <a:pt x="239" y="565"/>
                    <a:pt x="239" y="565"/>
                  </a:cubicBezTo>
                  <a:cubicBezTo>
                    <a:pt x="239" y="565"/>
                    <a:pt x="240" y="563"/>
                    <a:pt x="240" y="563"/>
                  </a:cubicBezTo>
                  <a:cubicBezTo>
                    <a:pt x="242" y="564"/>
                    <a:pt x="244" y="562"/>
                    <a:pt x="245" y="561"/>
                  </a:cubicBezTo>
                  <a:cubicBezTo>
                    <a:pt x="244" y="561"/>
                    <a:pt x="244" y="562"/>
                    <a:pt x="244" y="562"/>
                  </a:cubicBezTo>
                  <a:cubicBezTo>
                    <a:pt x="245" y="561"/>
                    <a:pt x="245" y="560"/>
                    <a:pt x="245" y="561"/>
                  </a:cubicBezTo>
                  <a:cubicBezTo>
                    <a:pt x="246" y="560"/>
                    <a:pt x="246" y="562"/>
                    <a:pt x="247" y="562"/>
                  </a:cubicBezTo>
                  <a:cubicBezTo>
                    <a:pt x="247" y="562"/>
                    <a:pt x="247" y="560"/>
                    <a:pt x="247" y="561"/>
                  </a:cubicBezTo>
                  <a:cubicBezTo>
                    <a:pt x="248" y="563"/>
                    <a:pt x="249" y="559"/>
                    <a:pt x="251" y="560"/>
                  </a:cubicBezTo>
                  <a:cubicBezTo>
                    <a:pt x="251" y="560"/>
                    <a:pt x="251" y="561"/>
                    <a:pt x="251" y="561"/>
                  </a:cubicBezTo>
                  <a:cubicBezTo>
                    <a:pt x="252" y="560"/>
                    <a:pt x="253" y="560"/>
                    <a:pt x="253" y="558"/>
                  </a:cubicBezTo>
                  <a:cubicBezTo>
                    <a:pt x="253" y="559"/>
                    <a:pt x="253" y="559"/>
                    <a:pt x="253" y="559"/>
                  </a:cubicBezTo>
                  <a:cubicBezTo>
                    <a:pt x="254" y="559"/>
                    <a:pt x="255" y="559"/>
                    <a:pt x="255" y="557"/>
                  </a:cubicBezTo>
                  <a:cubicBezTo>
                    <a:pt x="254" y="557"/>
                    <a:pt x="255" y="558"/>
                    <a:pt x="255" y="558"/>
                  </a:cubicBezTo>
                  <a:cubicBezTo>
                    <a:pt x="254" y="557"/>
                    <a:pt x="255" y="555"/>
                    <a:pt x="255" y="555"/>
                  </a:cubicBezTo>
                  <a:cubicBezTo>
                    <a:pt x="255" y="556"/>
                    <a:pt x="255" y="556"/>
                    <a:pt x="255" y="556"/>
                  </a:cubicBezTo>
                  <a:cubicBezTo>
                    <a:pt x="256" y="555"/>
                    <a:pt x="256" y="555"/>
                    <a:pt x="257" y="554"/>
                  </a:cubicBezTo>
                  <a:cubicBezTo>
                    <a:pt x="257" y="555"/>
                    <a:pt x="256" y="555"/>
                    <a:pt x="257" y="556"/>
                  </a:cubicBezTo>
                  <a:cubicBezTo>
                    <a:pt x="257" y="558"/>
                    <a:pt x="259" y="557"/>
                    <a:pt x="259" y="557"/>
                  </a:cubicBezTo>
                  <a:cubicBezTo>
                    <a:pt x="259" y="555"/>
                    <a:pt x="259" y="555"/>
                    <a:pt x="259" y="555"/>
                  </a:cubicBezTo>
                  <a:cubicBezTo>
                    <a:pt x="260" y="555"/>
                    <a:pt x="260" y="557"/>
                    <a:pt x="260" y="557"/>
                  </a:cubicBezTo>
                  <a:cubicBezTo>
                    <a:pt x="261" y="551"/>
                    <a:pt x="261" y="551"/>
                    <a:pt x="261" y="551"/>
                  </a:cubicBezTo>
                  <a:cubicBezTo>
                    <a:pt x="260" y="552"/>
                    <a:pt x="262" y="553"/>
                    <a:pt x="261" y="555"/>
                  </a:cubicBezTo>
                  <a:cubicBezTo>
                    <a:pt x="263" y="554"/>
                    <a:pt x="263" y="551"/>
                    <a:pt x="263" y="549"/>
                  </a:cubicBezTo>
                  <a:cubicBezTo>
                    <a:pt x="263" y="550"/>
                    <a:pt x="264" y="548"/>
                    <a:pt x="265" y="548"/>
                  </a:cubicBezTo>
                  <a:cubicBezTo>
                    <a:pt x="265" y="549"/>
                    <a:pt x="264" y="548"/>
                    <a:pt x="264" y="549"/>
                  </a:cubicBezTo>
                  <a:cubicBezTo>
                    <a:pt x="266" y="550"/>
                    <a:pt x="266" y="550"/>
                    <a:pt x="266" y="550"/>
                  </a:cubicBezTo>
                  <a:cubicBezTo>
                    <a:pt x="265" y="551"/>
                    <a:pt x="266" y="553"/>
                    <a:pt x="266" y="554"/>
                  </a:cubicBezTo>
                  <a:cubicBezTo>
                    <a:pt x="266" y="553"/>
                    <a:pt x="268" y="553"/>
                    <a:pt x="269" y="553"/>
                  </a:cubicBezTo>
                  <a:cubicBezTo>
                    <a:pt x="268" y="551"/>
                    <a:pt x="270" y="552"/>
                    <a:pt x="270" y="549"/>
                  </a:cubicBezTo>
                  <a:cubicBezTo>
                    <a:pt x="271" y="549"/>
                    <a:pt x="271" y="551"/>
                    <a:pt x="271" y="552"/>
                  </a:cubicBezTo>
                  <a:cubicBezTo>
                    <a:pt x="272" y="550"/>
                    <a:pt x="274" y="550"/>
                    <a:pt x="275" y="550"/>
                  </a:cubicBezTo>
                  <a:cubicBezTo>
                    <a:pt x="275" y="550"/>
                    <a:pt x="275" y="550"/>
                    <a:pt x="275" y="550"/>
                  </a:cubicBezTo>
                  <a:cubicBezTo>
                    <a:pt x="275" y="549"/>
                    <a:pt x="277" y="549"/>
                    <a:pt x="277" y="547"/>
                  </a:cubicBezTo>
                  <a:cubicBezTo>
                    <a:pt x="278" y="548"/>
                    <a:pt x="278" y="548"/>
                    <a:pt x="278" y="548"/>
                  </a:cubicBezTo>
                  <a:cubicBezTo>
                    <a:pt x="279" y="549"/>
                    <a:pt x="277" y="545"/>
                    <a:pt x="278" y="546"/>
                  </a:cubicBezTo>
                  <a:cubicBezTo>
                    <a:pt x="279" y="547"/>
                    <a:pt x="279" y="547"/>
                    <a:pt x="279" y="547"/>
                  </a:cubicBezTo>
                  <a:cubicBezTo>
                    <a:pt x="279" y="546"/>
                    <a:pt x="281" y="548"/>
                    <a:pt x="281" y="546"/>
                  </a:cubicBezTo>
                  <a:cubicBezTo>
                    <a:pt x="281" y="547"/>
                    <a:pt x="281" y="547"/>
                    <a:pt x="281" y="547"/>
                  </a:cubicBezTo>
                  <a:cubicBezTo>
                    <a:pt x="281" y="546"/>
                    <a:pt x="282" y="546"/>
                    <a:pt x="282" y="544"/>
                  </a:cubicBezTo>
                  <a:cubicBezTo>
                    <a:pt x="283" y="546"/>
                    <a:pt x="283" y="546"/>
                    <a:pt x="283" y="546"/>
                  </a:cubicBezTo>
                  <a:cubicBezTo>
                    <a:pt x="284" y="547"/>
                    <a:pt x="283" y="544"/>
                    <a:pt x="284" y="544"/>
                  </a:cubicBezTo>
                  <a:cubicBezTo>
                    <a:pt x="284" y="544"/>
                    <a:pt x="285" y="545"/>
                    <a:pt x="285" y="545"/>
                  </a:cubicBezTo>
                  <a:cubicBezTo>
                    <a:pt x="285" y="544"/>
                    <a:pt x="286" y="544"/>
                    <a:pt x="286" y="543"/>
                  </a:cubicBezTo>
                  <a:cubicBezTo>
                    <a:pt x="288" y="545"/>
                    <a:pt x="288" y="545"/>
                    <a:pt x="288" y="545"/>
                  </a:cubicBezTo>
                  <a:cubicBezTo>
                    <a:pt x="291" y="543"/>
                    <a:pt x="295" y="541"/>
                    <a:pt x="298" y="537"/>
                  </a:cubicBezTo>
                  <a:cubicBezTo>
                    <a:pt x="300" y="539"/>
                    <a:pt x="298" y="539"/>
                    <a:pt x="299" y="540"/>
                  </a:cubicBezTo>
                  <a:cubicBezTo>
                    <a:pt x="298" y="538"/>
                    <a:pt x="299" y="539"/>
                    <a:pt x="300" y="538"/>
                  </a:cubicBezTo>
                  <a:cubicBezTo>
                    <a:pt x="300" y="538"/>
                    <a:pt x="300" y="538"/>
                    <a:pt x="300" y="538"/>
                  </a:cubicBezTo>
                  <a:cubicBezTo>
                    <a:pt x="300" y="538"/>
                    <a:pt x="301" y="539"/>
                    <a:pt x="302" y="538"/>
                  </a:cubicBezTo>
                  <a:cubicBezTo>
                    <a:pt x="301" y="537"/>
                    <a:pt x="301" y="537"/>
                    <a:pt x="301" y="537"/>
                  </a:cubicBezTo>
                  <a:cubicBezTo>
                    <a:pt x="301" y="536"/>
                    <a:pt x="304" y="539"/>
                    <a:pt x="303" y="536"/>
                  </a:cubicBezTo>
                  <a:cubicBezTo>
                    <a:pt x="304" y="537"/>
                    <a:pt x="304" y="537"/>
                    <a:pt x="304" y="537"/>
                  </a:cubicBezTo>
                  <a:cubicBezTo>
                    <a:pt x="303" y="535"/>
                    <a:pt x="305" y="538"/>
                    <a:pt x="305" y="535"/>
                  </a:cubicBezTo>
                  <a:cubicBezTo>
                    <a:pt x="305" y="536"/>
                    <a:pt x="305" y="536"/>
                    <a:pt x="305" y="536"/>
                  </a:cubicBezTo>
                  <a:cubicBezTo>
                    <a:pt x="306" y="536"/>
                    <a:pt x="305" y="532"/>
                    <a:pt x="306" y="534"/>
                  </a:cubicBezTo>
                  <a:cubicBezTo>
                    <a:pt x="307" y="533"/>
                    <a:pt x="307" y="532"/>
                    <a:pt x="306" y="530"/>
                  </a:cubicBezTo>
                  <a:cubicBezTo>
                    <a:pt x="308" y="533"/>
                    <a:pt x="308" y="533"/>
                    <a:pt x="308" y="533"/>
                  </a:cubicBezTo>
                  <a:cubicBezTo>
                    <a:pt x="310" y="530"/>
                    <a:pt x="313" y="528"/>
                    <a:pt x="314" y="524"/>
                  </a:cubicBezTo>
                  <a:cubicBezTo>
                    <a:pt x="314" y="525"/>
                    <a:pt x="314" y="525"/>
                    <a:pt x="314" y="525"/>
                  </a:cubicBezTo>
                  <a:cubicBezTo>
                    <a:pt x="314" y="522"/>
                    <a:pt x="319" y="525"/>
                    <a:pt x="317" y="521"/>
                  </a:cubicBezTo>
                  <a:cubicBezTo>
                    <a:pt x="316" y="519"/>
                    <a:pt x="316" y="519"/>
                    <a:pt x="316" y="519"/>
                  </a:cubicBezTo>
                  <a:cubicBezTo>
                    <a:pt x="318" y="520"/>
                    <a:pt x="318" y="520"/>
                    <a:pt x="318" y="520"/>
                  </a:cubicBezTo>
                  <a:cubicBezTo>
                    <a:pt x="317" y="519"/>
                    <a:pt x="319" y="519"/>
                    <a:pt x="318" y="518"/>
                  </a:cubicBezTo>
                  <a:cubicBezTo>
                    <a:pt x="318" y="518"/>
                    <a:pt x="318" y="519"/>
                    <a:pt x="319" y="519"/>
                  </a:cubicBezTo>
                  <a:cubicBezTo>
                    <a:pt x="320" y="519"/>
                    <a:pt x="318" y="516"/>
                    <a:pt x="319" y="516"/>
                  </a:cubicBezTo>
                  <a:cubicBezTo>
                    <a:pt x="320" y="517"/>
                    <a:pt x="320" y="517"/>
                    <a:pt x="320" y="517"/>
                  </a:cubicBezTo>
                  <a:cubicBezTo>
                    <a:pt x="324" y="517"/>
                    <a:pt x="329" y="511"/>
                    <a:pt x="325" y="508"/>
                  </a:cubicBezTo>
                  <a:cubicBezTo>
                    <a:pt x="324" y="507"/>
                    <a:pt x="327" y="507"/>
                    <a:pt x="327" y="507"/>
                  </a:cubicBezTo>
                  <a:cubicBezTo>
                    <a:pt x="323" y="505"/>
                    <a:pt x="324" y="499"/>
                    <a:pt x="317" y="501"/>
                  </a:cubicBezTo>
                  <a:cubicBezTo>
                    <a:pt x="315" y="501"/>
                    <a:pt x="312" y="506"/>
                    <a:pt x="312" y="506"/>
                  </a:cubicBezTo>
                  <a:cubicBezTo>
                    <a:pt x="318" y="506"/>
                    <a:pt x="315" y="512"/>
                    <a:pt x="315" y="509"/>
                  </a:cubicBezTo>
                  <a:cubicBezTo>
                    <a:pt x="313" y="508"/>
                    <a:pt x="315" y="509"/>
                    <a:pt x="313" y="509"/>
                  </a:cubicBezTo>
                  <a:cubicBezTo>
                    <a:pt x="312" y="512"/>
                    <a:pt x="303" y="513"/>
                    <a:pt x="299" y="519"/>
                  </a:cubicBezTo>
                  <a:cubicBezTo>
                    <a:pt x="300" y="519"/>
                    <a:pt x="300" y="520"/>
                    <a:pt x="300" y="521"/>
                  </a:cubicBezTo>
                  <a:cubicBezTo>
                    <a:pt x="299" y="520"/>
                    <a:pt x="299" y="520"/>
                    <a:pt x="299" y="520"/>
                  </a:cubicBezTo>
                  <a:cubicBezTo>
                    <a:pt x="300" y="522"/>
                    <a:pt x="300" y="522"/>
                    <a:pt x="300" y="522"/>
                  </a:cubicBezTo>
                  <a:cubicBezTo>
                    <a:pt x="299" y="522"/>
                    <a:pt x="298" y="521"/>
                    <a:pt x="299" y="520"/>
                  </a:cubicBezTo>
                  <a:cubicBezTo>
                    <a:pt x="296" y="522"/>
                    <a:pt x="294" y="524"/>
                    <a:pt x="292" y="525"/>
                  </a:cubicBezTo>
                  <a:cubicBezTo>
                    <a:pt x="293" y="527"/>
                    <a:pt x="291" y="526"/>
                    <a:pt x="292" y="528"/>
                  </a:cubicBezTo>
                  <a:cubicBezTo>
                    <a:pt x="291" y="527"/>
                    <a:pt x="291" y="527"/>
                    <a:pt x="291" y="527"/>
                  </a:cubicBezTo>
                  <a:cubicBezTo>
                    <a:pt x="290" y="529"/>
                    <a:pt x="290" y="529"/>
                    <a:pt x="287" y="527"/>
                  </a:cubicBezTo>
                  <a:cubicBezTo>
                    <a:pt x="280" y="529"/>
                    <a:pt x="275" y="533"/>
                    <a:pt x="268" y="535"/>
                  </a:cubicBezTo>
                  <a:cubicBezTo>
                    <a:pt x="263" y="536"/>
                    <a:pt x="259" y="538"/>
                    <a:pt x="255" y="540"/>
                  </a:cubicBezTo>
                  <a:cubicBezTo>
                    <a:pt x="255" y="537"/>
                    <a:pt x="256" y="534"/>
                    <a:pt x="257" y="531"/>
                  </a:cubicBezTo>
                  <a:cubicBezTo>
                    <a:pt x="257" y="529"/>
                    <a:pt x="255" y="527"/>
                    <a:pt x="256" y="525"/>
                  </a:cubicBezTo>
                  <a:cubicBezTo>
                    <a:pt x="255" y="519"/>
                    <a:pt x="260" y="512"/>
                    <a:pt x="257" y="505"/>
                  </a:cubicBezTo>
                  <a:cubicBezTo>
                    <a:pt x="257" y="505"/>
                    <a:pt x="256" y="505"/>
                    <a:pt x="255" y="504"/>
                  </a:cubicBezTo>
                  <a:cubicBezTo>
                    <a:pt x="256" y="504"/>
                    <a:pt x="256" y="504"/>
                    <a:pt x="256" y="504"/>
                  </a:cubicBezTo>
                  <a:cubicBezTo>
                    <a:pt x="254" y="504"/>
                    <a:pt x="254" y="504"/>
                    <a:pt x="254" y="504"/>
                  </a:cubicBezTo>
                  <a:cubicBezTo>
                    <a:pt x="254" y="503"/>
                    <a:pt x="256" y="504"/>
                    <a:pt x="256" y="504"/>
                  </a:cubicBezTo>
                  <a:cubicBezTo>
                    <a:pt x="256" y="501"/>
                    <a:pt x="256" y="499"/>
                    <a:pt x="256" y="496"/>
                  </a:cubicBezTo>
                  <a:cubicBezTo>
                    <a:pt x="254" y="496"/>
                    <a:pt x="256" y="494"/>
                    <a:pt x="254" y="494"/>
                  </a:cubicBezTo>
                  <a:cubicBezTo>
                    <a:pt x="255" y="494"/>
                    <a:pt x="255" y="494"/>
                    <a:pt x="255" y="494"/>
                  </a:cubicBezTo>
                  <a:cubicBezTo>
                    <a:pt x="254" y="492"/>
                    <a:pt x="254" y="492"/>
                    <a:pt x="257" y="491"/>
                  </a:cubicBezTo>
                  <a:cubicBezTo>
                    <a:pt x="259" y="481"/>
                    <a:pt x="257" y="475"/>
                    <a:pt x="256" y="465"/>
                  </a:cubicBezTo>
                  <a:cubicBezTo>
                    <a:pt x="254" y="457"/>
                    <a:pt x="250" y="447"/>
                    <a:pt x="242" y="440"/>
                  </a:cubicBezTo>
                  <a:cubicBezTo>
                    <a:pt x="242" y="440"/>
                    <a:pt x="242" y="440"/>
                    <a:pt x="242" y="440"/>
                  </a:cubicBezTo>
                  <a:cubicBezTo>
                    <a:pt x="242" y="440"/>
                    <a:pt x="242" y="440"/>
                    <a:pt x="242" y="440"/>
                  </a:cubicBezTo>
                  <a:cubicBezTo>
                    <a:pt x="241" y="439"/>
                    <a:pt x="241" y="439"/>
                    <a:pt x="240" y="438"/>
                  </a:cubicBezTo>
                  <a:cubicBezTo>
                    <a:pt x="237" y="440"/>
                    <a:pt x="236" y="437"/>
                    <a:pt x="233" y="438"/>
                  </a:cubicBezTo>
                  <a:cubicBezTo>
                    <a:pt x="234" y="437"/>
                    <a:pt x="234" y="437"/>
                    <a:pt x="234" y="437"/>
                  </a:cubicBezTo>
                  <a:cubicBezTo>
                    <a:pt x="232" y="438"/>
                    <a:pt x="232" y="436"/>
                    <a:pt x="232" y="434"/>
                  </a:cubicBezTo>
                  <a:cubicBezTo>
                    <a:pt x="231" y="435"/>
                    <a:pt x="231" y="434"/>
                    <a:pt x="230" y="436"/>
                  </a:cubicBezTo>
                  <a:cubicBezTo>
                    <a:pt x="228" y="437"/>
                    <a:pt x="230" y="433"/>
                    <a:pt x="229" y="433"/>
                  </a:cubicBezTo>
                  <a:cubicBezTo>
                    <a:pt x="229" y="432"/>
                    <a:pt x="228" y="434"/>
                    <a:pt x="228" y="433"/>
                  </a:cubicBezTo>
                  <a:cubicBezTo>
                    <a:pt x="225" y="435"/>
                    <a:pt x="229" y="433"/>
                    <a:pt x="227" y="429"/>
                  </a:cubicBezTo>
                  <a:cubicBezTo>
                    <a:pt x="223" y="428"/>
                    <a:pt x="219" y="429"/>
                    <a:pt x="215" y="428"/>
                  </a:cubicBezTo>
                  <a:cubicBezTo>
                    <a:pt x="214" y="427"/>
                    <a:pt x="214" y="425"/>
                    <a:pt x="214" y="424"/>
                  </a:cubicBezTo>
                  <a:cubicBezTo>
                    <a:pt x="212" y="424"/>
                    <a:pt x="214" y="423"/>
                    <a:pt x="212" y="424"/>
                  </a:cubicBezTo>
                  <a:cubicBezTo>
                    <a:pt x="213" y="424"/>
                    <a:pt x="213" y="424"/>
                    <a:pt x="213" y="424"/>
                  </a:cubicBezTo>
                  <a:cubicBezTo>
                    <a:pt x="212" y="423"/>
                    <a:pt x="211" y="423"/>
                    <a:pt x="214" y="421"/>
                  </a:cubicBezTo>
                  <a:cubicBezTo>
                    <a:pt x="216" y="417"/>
                    <a:pt x="214" y="413"/>
                    <a:pt x="214" y="409"/>
                  </a:cubicBezTo>
                  <a:cubicBezTo>
                    <a:pt x="213" y="405"/>
                    <a:pt x="211" y="401"/>
                    <a:pt x="210" y="397"/>
                  </a:cubicBezTo>
                  <a:cubicBezTo>
                    <a:pt x="206" y="397"/>
                    <a:pt x="207" y="396"/>
                    <a:pt x="204" y="395"/>
                  </a:cubicBezTo>
                  <a:cubicBezTo>
                    <a:pt x="206" y="395"/>
                    <a:pt x="206" y="395"/>
                    <a:pt x="206" y="395"/>
                  </a:cubicBezTo>
                  <a:cubicBezTo>
                    <a:pt x="204" y="395"/>
                    <a:pt x="206" y="394"/>
                    <a:pt x="207" y="394"/>
                  </a:cubicBezTo>
                  <a:cubicBezTo>
                    <a:pt x="206" y="394"/>
                    <a:pt x="207" y="393"/>
                    <a:pt x="205" y="394"/>
                  </a:cubicBezTo>
                  <a:cubicBezTo>
                    <a:pt x="203" y="393"/>
                    <a:pt x="207" y="393"/>
                    <a:pt x="206" y="393"/>
                  </a:cubicBezTo>
                  <a:cubicBezTo>
                    <a:pt x="207" y="392"/>
                    <a:pt x="205" y="393"/>
                    <a:pt x="206" y="393"/>
                  </a:cubicBezTo>
                  <a:cubicBezTo>
                    <a:pt x="203" y="392"/>
                    <a:pt x="207" y="393"/>
                    <a:pt x="209" y="391"/>
                  </a:cubicBezTo>
                  <a:cubicBezTo>
                    <a:pt x="208" y="390"/>
                    <a:pt x="206" y="388"/>
                    <a:pt x="207" y="387"/>
                  </a:cubicBezTo>
                  <a:cubicBezTo>
                    <a:pt x="207" y="387"/>
                    <a:pt x="206" y="387"/>
                    <a:pt x="206" y="387"/>
                  </a:cubicBezTo>
                  <a:cubicBezTo>
                    <a:pt x="209" y="386"/>
                    <a:pt x="205" y="386"/>
                    <a:pt x="206" y="386"/>
                  </a:cubicBezTo>
                  <a:cubicBezTo>
                    <a:pt x="207" y="386"/>
                    <a:pt x="207" y="386"/>
                    <a:pt x="207" y="386"/>
                  </a:cubicBezTo>
                  <a:cubicBezTo>
                    <a:pt x="209" y="385"/>
                    <a:pt x="207" y="385"/>
                    <a:pt x="208" y="384"/>
                  </a:cubicBezTo>
                  <a:cubicBezTo>
                    <a:pt x="207" y="383"/>
                    <a:pt x="210" y="382"/>
                    <a:pt x="208" y="382"/>
                  </a:cubicBezTo>
                  <a:cubicBezTo>
                    <a:pt x="209" y="382"/>
                    <a:pt x="209" y="382"/>
                    <a:pt x="210" y="382"/>
                  </a:cubicBezTo>
                  <a:cubicBezTo>
                    <a:pt x="206" y="381"/>
                    <a:pt x="211" y="380"/>
                    <a:pt x="209" y="379"/>
                  </a:cubicBezTo>
                  <a:cubicBezTo>
                    <a:pt x="209" y="380"/>
                    <a:pt x="209" y="380"/>
                    <a:pt x="209" y="380"/>
                  </a:cubicBezTo>
                  <a:cubicBezTo>
                    <a:pt x="209" y="378"/>
                    <a:pt x="210" y="376"/>
                    <a:pt x="208" y="374"/>
                  </a:cubicBezTo>
                  <a:cubicBezTo>
                    <a:pt x="208" y="372"/>
                    <a:pt x="212" y="371"/>
                    <a:pt x="210" y="370"/>
                  </a:cubicBezTo>
                  <a:cubicBezTo>
                    <a:pt x="208" y="370"/>
                    <a:pt x="208" y="370"/>
                    <a:pt x="208" y="370"/>
                  </a:cubicBezTo>
                  <a:cubicBezTo>
                    <a:pt x="209" y="369"/>
                    <a:pt x="210" y="370"/>
                    <a:pt x="210" y="370"/>
                  </a:cubicBezTo>
                  <a:cubicBezTo>
                    <a:pt x="209" y="369"/>
                    <a:pt x="211" y="368"/>
                    <a:pt x="211" y="367"/>
                  </a:cubicBezTo>
                  <a:cubicBezTo>
                    <a:pt x="210" y="367"/>
                    <a:pt x="210" y="367"/>
                    <a:pt x="209" y="367"/>
                  </a:cubicBezTo>
                  <a:cubicBezTo>
                    <a:pt x="212" y="366"/>
                    <a:pt x="208" y="365"/>
                    <a:pt x="210" y="364"/>
                  </a:cubicBezTo>
                  <a:cubicBezTo>
                    <a:pt x="207" y="364"/>
                    <a:pt x="209" y="363"/>
                    <a:pt x="208" y="363"/>
                  </a:cubicBezTo>
                  <a:cubicBezTo>
                    <a:pt x="208" y="363"/>
                    <a:pt x="209" y="363"/>
                    <a:pt x="209" y="363"/>
                  </a:cubicBezTo>
                  <a:cubicBezTo>
                    <a:pt x="209" y="362"/>
                    <a:pt x="209" y="362"/>
                    <a:pt x="210" y="361"/>
                  </a:cubicBezTo>
                  <a:cubicBezTo>
                    <a:pt x="210" y="361"/>
                    <a:pt x="208" y="360"/>
                    <a:pt x="209" y="360"/>
                  </a:cubicBezTo>
                  <a:cubicBezTo>
                    <a:pt x="211" y="360"/>
                    <a:pt x="209" y="359"/>
                    <a:pt x="210" y="359"/>
                  </a:cubicBezTo>
                  <a:cubicBezTo>
                    <a:pt x="208" y="359"/>
                    <a:pt x="206" y="358"/>
                    <a:pt x="207" y="358"/>
                  </a:cubicBezTo>
                  <a:cubicBezTo>
                    <a:pt x="210" y="358"/>
                    <a:pt x="210" y="358"/>
                    <a:pt x="210" y="358"/>
                  </a:cubicBezTo>
                  <a:cubicBezTo>
                    <a:pt x="208" y="357"/>
                    <a:pt x="212" y="355"/>
                    <a:pt x="208" y="353"/>
                  </a:cubicBezTo>
                  <a:cubicBezTo>
                    <a:pt x="210" y="353"/>
                    <a:pt x="210" y="353"/>
                    <a:pt x="210" y="353"/>
                  </a:cubicBezTo>
                  <a:cubicBezTo>
                    <a:pt x="208" y="351"/>
                    <a:pt x="210" y="349"/>
                    <a:pt x="207" y="347"/>
                  </a:cubicBezTo>
                  <a:cubicBezTo>
                    <a:pt x="208" y="347"/>
                    <a:pt x="209" y="346"/>
                    <a:pt x="209" y="346"/>
                  </a:cubicBezTo>
                  <a:cubicBezTo>
                    <a:pt x="207" y="345"/>
                    <a:pt x="207" y="345"/>
                    <a:pt x="205" y="344"/>
                  </a:cubicBezTo>
                  <a:cubicBezTo>
                    <a:pt x="205" y="344"/>
                    <a:pt x="206" y="344"/>
                    <a:pt x="207" y="344"/>
                  </a:cubicBezTo>
                  <a:cubicBezTo>
                    <a:pt x="207" y="343"/>
                    <a:pt x="210" y="342"/>
                    <a:pt x="207" y="342"/>
                  </a:cubicBezTo>
                  <a:cubicBezTo>
                    <a:pt x="209" y="342"/>
                    <a:pt x="209" y="342"/>
                    <a:pt x="209" y="342"/>
                  </a:cubicBezTo>
                  <a:cubicBezTo>
                    <a:pt x="207" y="341"/>
                    <a:pt x="205" y="340"/>
                    <a:pt x="207" y="339"/>
                  </a:cubicBezTo>
                  <a:cubicBezTo>
                    <a:pt x="206" y="339"/>
                    <a:pt x="205" y="339"/>
                    <a:pt x="204" y="339"/>
                  </a:cubicBezTo>
                  <a:cubicBezTo>
                    <a:pt x="203" y="339"/>
                    <a:pt x="206" y="339"/>
                    <a:pt x="205" y="338"/>
                  </a:cubicBezTo>
                  <a:cubicBezTo>
                    <a:pt x="207" y="339"/>
                    <a:pt x="207" y="339"/>
                    <a:pt x="207" y="339"/>
                  </a:cubicBezTo>
                  <a:cubicBezTo>
                    <a:pt x="207" y="337"/>
                    <a:pt x="206" y="336"/>
                    <a:pt x="205" y="334"/>
                  </a:cubicBezTo>
                  <a:cubicBezTo>
                    <a:pt x="207" y="334"/>
                    <a:pt x="204" y="333"/>
                    <a:pt x="206" y="332"/>
                  </a:cubicBezTo>
                  <a:cubicBezTo>
                    <a:pt x="204" y="331"/>
                    <a:pt x="206" y="330"/>
                    <a:pt x="203" y="330"/>
                  </a:cubicBezTo>
                  <a:cubicBezTo>
                    <a:pt x="204" y="330"/>
                    <a:pt x="204" y="330"/>
                    <a:pt x="204" y="330"/>
                  </a:cubicBezTo>
                  <a:cubicBezTo>
                    <a:pt x="205" y="329"/>
                    <a:pt x="205" y="329"/>
                    <a:pt x="205" y="328"/>
                  </a:cubicBezTo>
                  <a:cubicBezTo>
                    <a:pt x="205" y="327"/>
                    <a:pt x="203" y="327"/>
                    <a:pt x="203" y="327"/>
                  </a:cubicBezTo>
                  <a:cubicBezTo>
                    <a:pt x="204" y="327"/>
                    <a:pt x="204" y="327"/>
                    <a:pt x="204" y="327"/>
                  </a:cubicBezTo>
                  <a:cubicBezTo>
                    <a:pt x="203" y="326"/>
                    <a:pt x="201" y="327"/>
                    <a:pt x="200" y="327"/>
                  </a:cubicBezTo>
                  <a:cubicBezTo>
                    <a:pt x="200" y="326"/>
                    <a:pt x="199" y="326"/>
                    <a:pt x="200" y="326"/>
                  </a:cubicBezTo>
                  <a:cubicBezTo>
                    <a:pt x="201" y="326"/>
                    <a:pt x="203" y="326"/>
                    <a:pt x="205" y="326"/>
                  </a:cubicBezTo>
                  <a:cubicBezTo>
                    <a:pt x="205" y="325"/>
                    <a:pt x="202" y="325"/>
                    <a:pt x="203" y="325"/>
                  </a:cubicBezTo>
                  <a:cubicBezTo>
                    <a:pt x="206" y="325"/>
                    <a:pt x="208" y="326"/>
                    <a:pt x="209" y="326"/>
                  </a:cubicBezTo>
                  <a:cubicBezTo>
                    <a:pt x="214" y="327"/>
                    <a:pt x="220" y="328"/>
                    <a:pt x="231" y="322"/>
                  </a:cubicBezTo>
                  <a:cubicBezTo>
                    <a:pt x="231" y="319"/>
                    <a:pt x="234" y="318"/>
                    <a:pt x="233" y="315"/>
                  </a:cubicBezTo>
                  <a:cubicBezTo>
                    <a:pt x="233" y="316"/>
                    <a:pt x="233" y="316"/>
                    <a:pt x="233" y="316"/>
                  </a:cubicBezTo>
                  <a:cubicBezTo>
                    <a:pt x="233" y="314"/>
                    <a:pt x="234" y="314"/>
                    <a:pt x="236" y="313"/>
                  </a:cubicBezTo>
                  <a:cubicBezTo>
                    <a:pt x="235" y="313"/>
                    <a:pt x="236" y="312"/>
                    <a:pt x="234" y="312"/>
                  </a:cubicBezTo>
                  <a:cubicBezTo>
                    <a:pt x="233" y="311"/>
                    <a:pt x="238" y="312"/>
                    <a:pt x="237" y="310"/>
                  </a:cubicBezTo>
                  <a:cubicBezTo>
                    <a:pt x="238" y="311"/>
                    <a:pt x="236" y="310"/>
                    <a:pt x="236" y="310"/>
                  </a:cubicBezTo>
                  <a:cubicBezTo>
                    <a:pt x="235" y="308"/>
                    <a:pt x="238" y="311"/>
                    <a:pt x="240" y="308"/>
                  </a:cubicBezTo>
                  <a:cubicBezTo>
                    <a:pt x="239" y="305"/>
                    <a:pt x="237" y="302"/>
                    <a:pt x="238" y="299"/>
                  </a:cubicBezTo>
                  <a:cubicBezTo>
                    <a:pt x="238" y="299"/>
                    <a:pt x="236" y="300"/>
                    <a:pt x="236" y="299"/>
                  </a:cubicBezTo>
                  <a:cubicBezTo>
                    <a:pt x="239" y="298"/>
                    <a:pt x="235" y="299"/>
                    <a:pt x="236" y="298"/>
                  </a:cubicBezTo>
                  <a:cubicBezTo>
                    <a:pt x="237" y="298"/>
                    <a:pt x="237" y="298"/>
                    <a:pt x="237" y="298"/>
                  </a:cubicBezTo>
                  <a:cubicBezTo>
                    <a:pt x="238" y="296"/>
                    <a:pt x="236" y="296"/>
                    <a:pt x="236" y="294"/>
                  </a:cubicBezTo>
                  <a:cubicBezTo>
                    <a:pt x="235" y="293"/>
                    <a:pt x="236" y="291"/>
                    <a:pt x="234" y="291"/>
                  </a:cubicBezTo>
                  <a:cubicBezTo>
                    <a:pt x="236" y="290"/>
                    <a:pt x="235" y="290"/>
                    <a:pt x="235" y="289"/>
                  </a:cubicBezTo>
                  <a:cubicBezTo>
                    <a:pt x="232" y="291"/>
                    <a:pt x="235" y="286"/>
                    <a:pt x="232" y="287"/>
                  </a:cubicBezTo>
                  <a:cubicBezTo>
                    <a:pt x="233" y="286"/>
                    <a:pt x="233" y="286"/>
                    <a:pt x="233" y="286"/>
                  </a:cubicBezTo>
                  <a:cubicBezTo>
                    <a:pt x="230" y="284"/>
                    <a:pt x="227" y="281"/>
                    <a:pt x="223" y="281"/>
                  </a:cubicBezTo>
                  <a:cubicBezTo>
                    <a:pt x="221" y="281"/>
                    <a:pt x="220" y="277"/>
                    <a:pt x="218" y="278"/>
                  </a:cubicBezTo>
                  <a:cubicBezTo>
                    <a:pt x="217" y="280"/>
                    <a:pt x="217" y="280"/>
                    <a:pt x="217" y="280"/>
                  </a:cubicBezTo>
                  <a:cubicBezTo>
                    <a:pt x="217" y="280"/>
                    <a:pt x="218" y="279"/>
                    <a:pt x="218" y="278"/>
                  </a:cubicBezTo>
                  <a:cubicBezTo>
                    <a:pt x="216" y="280"/>
                    <a:pt x="216" y="277"/>
                    <a:pt x="214" y="277"/>
                  </a:cubicBezTo>
                  <a:cubicBezTo>
                    <a:pt x="214" y="278"/>
                    <a:pt x="214" y="278"/>
                    <a:pt x="214" y="279"/>
                  </a:cubicBezTo>
                  <a:cubicBezTo>
                    <a:pt x="213" y="276"/>
                    <a:pt x="211" y="280"/>
                    <a:pt x="210" y="277"/>
                  </a:cubicBezTo>
                  <a:cubicBezTo>
                    <a:pt x="210" y="281"/>
                    <a:pt x="209" y="279"/>
                    <a:pt x="209" y="280"/>
                  </a:cubicBezTo>
                  <a:cubicBezTo>
                    <a:pt x="208" y="280"/>
                    <a:pt x="208" y="279"/>
                    <a:pt x="208" y="278"/>
                  </a:cubicBezTo>
                  <a:cubicBezTo>
                    <a:pt x="208" y="279"/>
                    <a:pt x="207" y="279"/>
                    <a:pt x="206" y="278"/>
                  </a:cubicBezTo>
                  <a:cubicBezTo>
                    <a:pt x="206" y="278"/>
                    <a:pt x="206" y="280"/>
                    <a:pt x="205" y="280"/>
                  </a:cubicBezTo>
                  <a:cubicBezTo>
                    <a:pt x="205" y="277"/>
                    <a:pt x="204" y="280"/>
                    <a:pt x="203" y="279"/>
                  </a:cubicBezTo>
                  <a:cubicBezTo>
                    <a:pt x="204" y="281"/>
                    <a:pt x="203" y="283"/>
                    <a:pt x="202" y="282"/>
                  </a:cubicBezTo>
                  <a:cubicBezTo>
                    <a:pt x="202" y="279"/>
                    <a:pt x="202" y="279"/>
                    <a:pt x="202" y="279"/>
                  </a:cubicBezTo>
                  <a:cubicBezTo>
                    <a:pt x="201" y="281"/>
                    <a:pt x="198" y="278"/>
                    <a:pt x="197" y="282"/>
                  </a:cubicBezTo>
                  <a:cubicBezTo>
                    <a:pt x="196" y="280"/>
                    <a:pt x="196" y="280"/>
                    <a:pt x="196" y="280"/>
                  </a:cubicBezTo>
                  <a:cubicBezTo>
                    <a:pt x="195" y="283"/>
                    <a:pt x="192" y="281"/>
                    <a:pt x="191" y="285"/>
                  </a:cubicBezTo>
                  <a:cubicBezTo>
                    <a:pt x="191" y="284"/>
                    <a:pt x="190" y="284"/>
                    <a:pt x="189" y="284"/>
                  </a:cubicBezTo>
                  <a:cubicBezTo>
                    <a:pt x="189" y="286"/>
                    <a:pt x="189" y="285"/>
                    <a:pt x="189" y="288"/>
                  </a:cubicBezTo>
                  <a:cubicBezTo>
                    <a:pt x="189" y="288"/>
                    <a:pt x="188" y="287"/>
                    <a:pt x="188" y="286"/>
                  </a:cubicBezTo>
                  <a:cubicBezTo>
                    <a:pt x="187" y="286"/>
                    <a:pt x="185" y="284"/>
                    <a:pt x="186" y="287"/>
                  </a:cubicBezTo>
                  <a:cubicBezTo>
                    <a:pt x="185" y="286"/>
                    <a:pt x="185" y="286"/>
                    <a:pt x="185" y="286"/>
                  </a:cubicBezTo>
                  <a:cubicBezTo>
                    <a:pt x="185" y="287"/>
                    <a:pt x="185" y="289"/>
                    <a:pt x="183" y="288"/>
                  </a:cubicBezTo>
                  <a:cubicBezTo>
                    <a:pt x="184" y="289"/>
                    <a:pt x="183" y="290"/>
                    <a:pt x="184" y="291"/>
                  </a:cubicBezTo>
                  <a:cubicBezTo>
                    <a:pt x="184" y="292"/>
                    <a:pt x="183" y="289"/>
                    <a:pt x="183" y="291"/>
                  </a:cubicBezTo>
                  <a:cubicBezTo>
                    <a:pt x="183" y="289"/>
                    <a:pt x="183" y="289"/>
                    <a:pt x="183" y="289"/>
                  </a:cubicBezTo>
                  <a:cubicBezTo>
                    <a:pt x="181" y="289"/>
                    <a:pt x="180" y="291"/>
                    <a:pt x="179" y="293"/>
                  </a:cubicBezTo>
                  <a:cubicBezTo>
                    <a:pt x="178" y="291"/>
                    <a:pt x="178" y="294"/>
                    <a:pt x="176" y="293"/>
                  </a:cubicBezTo>
                  <a:cubicBezTo>
                    <a:pt x="177" y="295"/>
                    <a:pt x="175" y="294"/>
                    <a:pt x="176" y="297"/>
                  </a:cubicBezTo>
                  <a:cubicBezTo>
                    <a:pt x="175" y="296"/>
                    <a:pt x="175" y="296"/>
                    <a:pt x="175" y="296"/>
                  </a:cubicBezTo>
                  <a:cubicBezTo>
                    <a:pt x="175" y="296"/>
                    <a:pt x="174" y="297"/>
                    <a:pt x="172" y="297"/>
                  </a:cubicBezTo>
                  <a:cubicBezTo>
                    <a:pt x="172" y="298"/>
                    <a:pt x="173" y="299"/>
                    <a:pt x="174" y="300"/>
                  </a:cubicBezTo>
                  <a:cubicBezTo>
                    <a:pt x="172" y="299"/>
                    <a:pt x="172" y="299"/>
                    <a:pt x="172" y="299"/>
                  </a:cubicBezTo>
                  <a:cubicBezTo>
                    <a:pt x="173" y="300"/>
                    <a:pt x="175" y="301"/>
                    <a:pt x="176" y="302"/>
                  </a:cubicBezTo>
                  <a:cubicBezTo>
                    <a:pt x="175" y="302"/>
                    <a:pt x="176" y="302"/>
                    <a:pt x="175" y="302"/>
                  </a:cubicBezTo>
                  <a:cubicBezTo>
                    <a:pt x="175" y="302"/>
                    <a:pt x="173" y="301"/>
                    <a:pt x="172" y="300"/>
                  </a:cubicBezTo>
                  <a:cubicBezTo>
                    <a:pt x="171" y="301"/>
                    <a:pt x="174" y="303"/>
                    <a:pt x="172" y="303"/>
                  </a:cubicBezTo>
                  <a:cubicBezTo>
                    <a:pt x="172" y="304"/>
                    <a:pt x="172" y="305"/>
                    <a:pt x="174" y="305"/>
                  </a:cubicBezTo>
                  <a:cubicBezTo>
                    <a:pt x="173" y="305"/>
                    <a:pt x="173" y="305"/>
                    <a:pt x="172" y="305"/>
                  </a:cubicBezTo>
                  <a:cubicBezTo>
                    <a:pt x="172" y="306"/>
                    <a:pt x="173" y="306"/>
                    <a:pt x="173" y="306"/>
                  </a:cubicBezTo>
                  <a:cubicBezTo>
                    <a:pt x="173" y="306"/>
                    <a:pt x="174" y="306"/>
                    <a:pt x="174" y="306"/>
                  </a:cubicBezTo>
                  <a:cubicBezTo>
                    <a:pt x="175" y="305"/>
                    <a:pt x="175" y="306"/>
                    <a:pt x="176" y="305"/>
                  </a:cubicBezTo>
                  <a:cubicBezTo>
                    <a:pt x="177" y="305"/>
                    <a:pt x="178" y="306"/>
                    <a:pt x="179" y="306"/>
                  </a:cubicBezTo>
                  <a:cubicBezTo>
                    <a:pt x="178" y="306"/>
                    <a:pt x="177" y="305"/>
                    <a:pt x="177" y="304"/>
                  </a:cubicBezTo>
                  <a:cubicBezTo>
                    <a:pt x="178" y="304"/>
                    <a:pt x="177" y="304"/>
                    <a:pt x="176" y="304"/>
                  </a:cubicBezTo>
                  <a:cubicBezTo>
                    <a:pt x="176" y="304"/>
                    <a:pt x="176" y="304"/>
                    <a:pt x="176" y="304"/>
                  </a:cubicBezTo>
                  <a:cubicBezTo>
                    <a:pt x="176" y="304"/>
                    <a:pt x="175" y="304"/>
                    <a:pt x="174" y="303"/>
                  </a:cubicBezTo>
                  <a:cubicBezTo>
                    <a:pt x="175" y="304"/>
                    <a:pt x="175" y="304"/>
                    <a:pt x="175" y="304"/>
                  </a:cubicBezTo>
                  <a:cubicBezTo>
                    <a:pt x="174" y="303"/>
                    <a:pt x="174" y="303"/>
                    <a:pt x="174" y="303"/>
                  </a:cubicBezTo>
                  <a:cubicBezTo>
                    <a:pt x="175" y="303"/>
                    <a:pt x="176" y="303"/>
                    <a:pt x="176" y="303"/>
                  </a:cubicBezTo>
                  <a:cubicBezTo>
                    <a:pt x="176" y="303"/>
                    <a:pt x="175" y="303"/>
                    <a:pt x="177" y="303"/>
                  </a:cubicBezTo>
                  <a:cubicBezTo>
                    <a:pt x="179" y="303"/>
                    <a:pt x="179" y="303"/>
                    <a:pt x="179" y="303"/>
                  </a:cubicBezTo>
                  <a:cubicBezTo>
                    <a:pt x="179" y="303"/>
                    <a:pt x="178" y="303"/>
                    <a:pt x="178"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8" y="302"/>
                    <a:pt x="178" y="302"/>
                    <a:pt x="178" y="302"/>
                  </a:cubicBezTo>
                  <a:cubicBezTo>
                    <a:pt x="178" y="302"/>
                    <a:pt x="179" y="302"/>
                    <a:pt x="179" y="303"/>
                  </a:cubicBezTo>
                  <a:cubicBezTo>
                    <a:pt x="180" y="303"/>
                    <a:pt x="180" y="303"/>
                    <a:pt x="180" y="303"/>
                  </a:cubicBezTo>
                  <a:cubicBezTo>
                    <a:pt x="180" y="303"/>
                    <a:pt x="180" y="303"/>
                    <a:pt x="180" y="303"/>
                  </a:cubicBezTo>
                  <a:cubicBezTo>
                    <a:pt x="180" y="303"/>
                    <a:pt x="180"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80" y="303"/>
                    <a:pt x="181" y="304"/>
                    <a:pt x="181" y="304"/>
                  </a:cubicBezTo>
                  <a:cubicBezTo>
                    <a:pt x="181" y="304"/>
                    <a:pt x="180" y="302"/>
                    <a:pt x="182" y="303"/>
                  </a:cubicBezTo>
                  <a:cubicBezTo>
                    <a:pt x="182" y="303"/>
                    <a:pt x="182" y="302"/>
                    <a:pt x="181" y="301"/>
                  </a:cubicBezTo>
                  <a:cubicBezTo>
                    <a:pt x="181" y="300"/>
                    <a:pt x="183" y="303"/>
                    <a:pt x="182" y="302"/>
                  </a:cubicBezTo>
                  <a:cubicBezTo>
                    <a:pt x="183" y="303"/>
                    <a:pt x="185" y="304"/>
                    <a:pt x="186" y="305"/>
                  </a:cubicBezTo>
                  <a:cubicBezTo>
                    <a:pt x="186" y="305"/>
                    <a:pt x="187" y="306"/>
                    <a:pt x="186" y="306"/>
                  </a:cubicBezTo>
                  <a:cubicBezTo>
                    <a:pt x="187" y="306"/>
                    <a:pt x="187" y="307"/>
                    <a:pt x="187" y="307"/>
                  </a:cubicBezTo>
                  <a:cubicBezTo>
                    <a:pt x="187" y="306"/>
                    <a:pt x="185" y="305"/>
                    <a:pt x="185" y="304"/>
                  </a:cubicBezTo>
                  <a:cubicBezTo>
                    <a:pt x="183" y="303"/>
                    <a:pt x="185" y="304"/>
                    <a:pt x="183" y="302"/>
                  </a:cubicBezTo>
                  <a:cubicBezTo>
                    <a:pt x="184" y="302"/>
                    <a:pt x="184" y="302"/>
                    <a:pt x="184" y="301"/>
                  </a:cubicBezTo>
                  <a:cubicBezTo>
                    <a:pt x="184" y="301"/>
                    <a:pt x="185" y="303"/>
                    <a:pt x="186" y="303"/>
                  </a:cubicBezTo>
                  <a:cubicBezTo>
                    <a:pt x="185" y="302"/>
                    <a:pt x="185" y="301"/>
                    <a:pt x="185" y="301"/>
                  </a:cubicBezTo>
                  <a:cubicBezTo>
                    <a:pt x="185" y="300"/>
                    <a:pt x="184" y="300"/>
                    <a:pt x="184" y="298"/>
                  </a:cubicBezTo>
                  <a:cubicBezTo>
                    <a:pt x="183" y="298"/>
                    <a:pt x="183" y="297"/>
                    <a:pt x="183" y="297"/>
                  </a:cubicBezTo>
                  <a:cubicBezTo>
                    <a:pt x="184" y="299"/>
                    <a:pt x="186" y="301"/>
                    <a:pt x="186" y="301"/>
                  </a:cubicBezTo>
                  <a:cubicBezTo>
                    <a:pt x="188" y="304"/>
                    <a:pt x="185" y="301"/>
                    <a:pt x="187" y="303"/>
                  </a:cubicBezTo>
                  <a:cubicBezTo>
                    <a:pt x="188" y="305"/>
                    <a:pt x="187" y="306"/>
                    <a:pt x="187" y="305"/>
                  </a:cubicBezTo>
                  <a:cubicBezTo>
                    <a:pt x="188" y="307"/>
                    <a:pt x="187" y="305"/>
                    <a:pt x="188" y="307"/>
                  </a:cubicBezTo>
                  <a:cubicBezTo>
                    <a:pt x="188" y="307"/>
                    <a:pt x="188" y="305"/>
                    <a:pt x="188" y="305"/>
                  </a:cubicBezTo>
                  <a:cubicBezTo>
                    <a:pt x="187" y="304"/>
                    <a:pt x="187" y="304"/>
                    <a:pt x="187" y="303"/>
                  </a:cubicBezTo>
                  <a:cubicBezTo>
                    <a:pt x="186" y="300"/>
                    <a:pt x="188" y="304"/>
                    <a:pt x="188" y="304"/>
                  </a:cubicBezTo>
                  <a:cubicBezTo>
                    <a:pt x="189" y="305"/>
                    <a:pt x="189" y="305"/>
                    <a:pt x="189" y="305"/>
                  </a:cubicBezTo>
                  <a:cubicBezTo>
                    <a:pt x="189" y="306"/>
                    <a:pt x="188" y="304"/>
                    <a:pt x="189" y="304"/>
                  </a:cubicBezTo>
                  <a:cubicBezTo>
                    <a:pt x="190" y="307"/>
                    <a:pt x="189" y="305"/>
                    <a:pt x="189" y="306"/>
                  </a:cubicBezTo>
                  <a:cubicBezTo>
                    <a:pt x="190" y="308"/>
                    <a:pt x="190" y="308"/>
                    <a:pt x="190" y="308"/>
                  </a:cubicBezTo>
                  <a:cubicBezTo>
                    <a:pt x="190" y="308"/>
                    <a:pt x="189" y="309"/>
                    <a:pt x="188" y="310"/>
                  </a:cubicBezTo>
                  <a:cubicBezTo>
                    <a:pt x="188" y="309"/>
                    <a:pt x="188" y="309"/>
                    <a:pt x="188" y="309"/>
                  </a:cubicBezTo>
                  <a:cubicBezTo>
                    <a:pt x="187" y="311"/>
                    <a:pt x="186" y="306"/>
                    <a:pt x="186" y="311"/>
                  </a:cubicBezTo>
                  <a:cubicBezTo>
                    <a:pt x="186" y="312"/>
                    <a:pt x="186" y="312"/>
                    <a:pt x="186" y="312"/>
                  </a:cubicBezTo>
                  <a:cubicBezTo>
                    <a:pt x="185" y="310"/>
                    <a:pt x="185" y="310"/>
                    <a:pt x="185" y="310"/>
                  </a:cubicBezTo>
                  <a:cubicBezTo>
                    <a:pt x="185" y="311"/>
                    <a:pt x="184" y="310"/>
                    <a:pt x="184" y="312"/>
                  </a:cubicBezTo>
                  <a:cubicBezTo>
                    <a:pt x="184" y="310"/>
                    <a:pt x="184" y="310"/>
                    <a:pt x="184" y="310"/>
                  </a:cubicBezTo>
                  <a:cubicBezTo>
                    <a:pt x="184" y="310"/>
                    <a:pt x="184" y="313"/>
                    <a:pt x="183" y="312"/>
                  </a:cubicBezTo>
                  <a:cubicBezTo>
                    <a:pt x="183" y="311"/>
                    <a:pt x="183" y="311"/>
                    <a:pt x="183" y="311"/>
                  </a:cubicBezTo>
                  <a:cubicBezTo>
                    <a:pt x="183" y="311"/>
                    <a:pt x="183" y="311"/>
                    <a:pt x="183" y="311"/>
                  </a:cubicBezTo>
                  <a:cubicBezTo>
                    <a:pt x="182" y="311"/>
                    <a:pt x="182" y="312"/>
                    <a:pt x="181" y="312"/>
                  </a:cubicBezTo>
                  <a:cubicBezTo>
                    <a:pt x="182" y="311"/>
                    <a:pt x="182" y="311"/>
                    <a:pt x="183" y="310"/>
                  </a:cubicBezTo>
                  <a:cubicBezTo>
                    <a:pt x="181" y="308"/>
                    <a:pt x="177" y="307"/>
                    <a:pt x="178" y="311"/>
                  </a:cubicBezTo>
                  <a:cubicBezTo>
                    <a:pt x="178" y="312"/>
                    <a:pt x="176" y="309"/>
                    <a:pt x="176" y="309"/>
                  </a:cubicBezTo>
                  <a:cubicBezTo>
                    <a:pt x="177" y="312"/>
                    <a:pt x="172" y="313"/>
                    <a:pt x="178" y="313"/>
                  </a:cubicBezTo>
                  <a:cubicBezTo>
                    <a:pt x="178" y="313"/>
                    <a:pt x="179" y="313"/>
                    <a:pt x="179" y="313"/>
                  </a:cubicBezTo>
                  <a:cubicBezTo>
                    <a:pt x="179" y="314"/>
                    <a:pt x="180" y="316"/>
                    <a:pt x="183" y="321"/>
                  </a:cubicBezTo>
                  <a:cubicBezTo>
                    <a:pt x="183" y="321"/>
                    <a:pt x="183" y="321"/>
                    <a:pt x="183" y="321"/>
                  </a:cubicBezTo>
                  <a:cubicBezTo>
                    <a:pt x="185" y="320"/>
                    <a:pt x="189" y="325"/>
                    <a:pt x="192" y="323"/>
                  </a:cubicBezTo>
                  <a:cubicBezTo>
                    <a:pt x="192" y="322"/>
                    <a:pt x="192" y="321"/>
                    <a:pt x="192" y="321"/>
                  </a:cubicBezTo>
                  <a:cubicBezTo>
                    <a:pt x="192" y="322"/>
                    <a:pt x="192" y="322"/>
                    <a:pt x="192" y="322"/>
                  </a:cubicBezTo>
                  <a:cubicBezTo>
                    <a:pt x="193" y="320"/>
                    <a:pt x="193" y="320"/>
                    <a:pt x="193" y="320"/>
                  </a:cubicBezTo>
                  <a:cubicBezTo>
                    <a:pt x="193" y="320"/>
                    <a:pt x="193" y="322"/>
                    <a:pt x="192" y="322"/>
                  </a:cubicBezTo>
                  <a:cubicBezTo>
                    <a:pt x="194" y="322"/>
                    <a:pt x="195" y="322"/>
                    <a:pt x="196" y="322"/>
                  </a:cubicBezTo>
                  <a:cubicBezTo>
                    <a:pt x="197" y="320"/>
                    <a:pt x="197" y="322"/>
                    <a:pt x="197" y="320"/>
                  </a:cubicBezTo>
                  <a:cubicBezTo>
                    <a:pt x="197" y="321"/>
                    <a:pt x="197" y="321"/>
                    <a:pt x="197" y="321"/>
                  </a:cubicBezTo>
                  <a:cubicBezTo>
                    <a:pt x="198" y="320"/>
                    <a:pt x="198" y="320"/>
                    <a:pt x="199" y="322"/>
                  </a:cubicBezTo>
                  <a:cubicBezTo>
                    <a:pt x="199" y="323"/>
                    <a:pt x="199" y="323"/>
                    <a:pt x="199" y="323"/>
                  </a:cubicBezTo>
                  <a:cubicBezTo>
                    <a:pt x="198" y="323"/>
                    <a:pt x="198" y="323"/>
                    <a:pt x="197" y="323"/>
                  </a:cubicBezTo>
                  <a:cubicBezTo>
                    <a:pt x="198" y="323"/>
                    <a:pt x="198" y="323"/>
                    <a:pt x="198" y="323"/>
                  </a:cubicBezTo>
                  <a:cubicBezTo>
                    <a:pt x="197" y="324"/>
                    <a:pt x="197" y="324"/>
                    <a:pt x="197" y="324"/>
                  </a:cubicBezTo>
                  <a:cubicBezTo>
                    <a:pt x="197" y="324"/>
                    <a:pt x="196" y="325"/>
                    <a:pt x="197" y="325"/>
                  </a:cubicBezTo>
                  <a:cubicBezTo>
                    <a:pt x="199" y="325"/>
                    <a:pt x="199" y="325"/>
                    <a:pt x="199" y="325"/>
                  </a:cubicBezTo>
                  <a:cubicBezTo>
                    <a:pt x="199" y="325"/>
                    <a:pt x="201" y="325"/>
                    <a:pt x="199" y="326"/>
                  </a:cubicBezTo>
                  <a:cubicBezTo>
                    <a:pt x="197" y="326"/>
                    <a:pt x="197" y="326"/>
                    <a:pt x="197" y="326"/>
                  </a:cubicBezTo>
                  <a:cubicBezTo>
                    <a:pt x="197" y="326"/>
                    <a:pt x="198" y="326"/>
                    <a:pt x="198" y="326"/>
                  </a:cubicBezTo>
                  <a:cubicBezTo>
                    <a:pt x="195" y="326"/>
                    <a:pt x="195" y="326"/>
                    <a:pt x="195" y="326"/>
                  </a:cubicBezTo>
                  <a:cubicBezTo>
                    <a:pt x="199" y="326"/>
                    <a:pt x="196" y="327"/>
                    <a:pt x="197" y="327"/>
                  </a:cubicBezTo>
                  <a:cubicBezTo>
                    <a:pt x="196" y="327"/>
                    <a:pt x="196" y="327"/>
                    <a:pt x="196" y="327"/>
                  </a:cubicBezTo>
                  <a:cubicBezTo>
                    <a:pt x="195" y="328"/>
                    <a:pt x="198" y="327"/>
                    <a:pt x="198" y="327"/>
                  </a:cubicBezTo>
                  <a:cubicBezTo>
                    <a:pt x="198" y="328"/>
                    <a:pt x="195" y="328"/>
                    <a:pt x="194" y="328"/>
                  </a:cubicBezTo>
                  <a:cubicBezTo>
                    <a:pt x="194" y="329"/>
                    <a:pt x="196" y="329"/>
                    <a:pt x="194" y="330"/>
                  </a:cubicBezTo>
                  <a:cubicBezTo>
                    <a:pt x="195" y="330"/>
                    <a:pt x="196" y="331"/>
                    <a:pt x="197" y="331"/>
                  </a:cubicBezTo>
                  <a:cubicBezTo>
                    <a:pt x="197" y="332"/>
                    <a:pt x="194" y="331"/>
                    <a:pt x="195" y="332"/>
                  </a:cubicBezTo>
                  <a:cubicBezTo>
                    <a:pt x="195" y="332"/>
                    <a:pt x="194" y="332"/>
                    <a:pt x="193" y="332"/>
                  </a:cubicBezTo>
                  <a:cubicBezTo>
                    <a:pt x="194" y="332"/>
                    <a:pt x="193" y="333"/>
                    <a:pt x="195" y="332"/>
                  </a:cubicBezTo>
                  <a:cubicBezTo>
                    <a:pt x="194" y="333"/>
                    <a:pt x="194" y="334"/>
                    <a:pt x="195" y="334"/>
                  </a:cubicBezTo>
                  <a:cubicBezTo>
                    <a:pt x="195" y="334"/>
                    <a:pt x="193" y="334"/>
                    <a:pt x="192" y="334"/>
                  </a:cubicBezTo>
                  <a:cubicBezTo>
                    <a:pt x="194" y="334"/>
                    <a:pt x="195" y="335"/>
                    <a:pt x="194" y="335"/>
                  </a:cubicBezTo>
                  <a:cubicBezTo>
                    <a:pt x="196" y="335"/>
                    <a:pt x="196" y="335"/>
                    <a:pt x="198" y="335"/>
                  </a:cubicBezTo>
                  <a:cubicBezTo>
                    <a:pt x="198" y="335"/>
                    <a:pt x="199" y="335"/>
                    <a:pt x="199" y="335"/>
                  </a:cubicBezTo>
                  <a:cubicBezTo>
                    <a:pt x="197" y="336"/>
                    <a:pt x="194" y="336"/>
                    <a:pt x="194" y="336"/>
                  </a:cubicBezTo>
                  <a:cubicBezTo>
                    <a:pt x="191" y="336"/>
                    <a:pt x="194" y="335"/>
                    <a:pt x="192" y="336"/>
                  </a:cubicBezTo>
                  <a:cubicBezTo>
                    <a:pt x="189" y="335"/>
                    <a:pt x="189" y="335"/>
                    <a:pt x="191" y="334"/>
                  </a:cubicBezTo>
                  <a:cubicBezTo>
                    <a:pt x="188" y="334"/>
                    <a:pt x="190" y="335"/>
                    <a:pt x="188" y="335"/>
                  </a:cubicBezTo>
                  <a:cubicBezTo>
                    <a:pt x="188" y="335"/>
                    <a:pt x="189" y="335"/>
                    <a:pt x="190" y="336"/>
                  </a:cubicBezTo>
                  <a:cubicBezTo>
                    <a:pt x="191" y="336"/>
                    <a:pt x="191" y="336"/>
                    <a:pt x="192" y="336"/>
                  </a:cubicBezTo>
                  <a:cubicBezTo>
                    <a:pt x="195" y="336"/>
                    <a:pt x="190" y="336"/>
                    <a:pt x="190" y="337"/>
                  </a:cubicBezTo>
                  <a:cubicBezTo>
                    <a:pt x="190" y="336"/>
                    <a:pt x="190" y="336"/>
                    <a:pt x="190" y="336"/>
                  </a:cubicBezTo>
                  <a:cubicBezTo>
                    <a:pt x="189" y="337"/>
                    <a:pt x="191" y="337"/>
                    <a:pt x="190" y="337"/>
                  </a:cubicBezTo>
                  <a:cubicBezTo>
                    <a:pt x="187" y="337"/>
                    <a:pt x="190" y="337"/>
                    <a:pt x="188" y="336"/>
                  </a:cubicBezTo>
                  <a:cubicBezTo>
                    <a:pt x="186" y="337"/>
                    <a:pt x="186" y="337"/>
                    <a:pt x="186" y="337"/>
                  </a:cubicBezTo>
                  <a:cubicBezTo>
                    <a:pt x="185" y="337"/>
                    <a:pt x="188" y="337"/>
                    <a:pt x="188" y="337"/>
                  </a:cubicBezTo>
                  <a:cubicBezTo>
                    <a:pt x="186" y="337"/>
                    <a:pt x="186" y="337"/>
                    <a:pt x="186" y="337"/>
                  </a:cubicBezTo>
                  <a:cubicBezTo>
                    <a:pt x="187" y="338"/>
                    <a:pt x="187" y="338"/>
                    <a:pt x="187" y="338"/>
                  </a:cubicBezTo>
                  <a:cubicBezTo>
                    <a:pt x="188" y="338"/>
                    <a:pt x="190" y="338"/>
                    <a:pt x="190" y="337"/>
                  </a:cubicBezTo>
                  <a:cubicBezTo>
                    <a:pt x="193" y="337"/>
                    <a:pt x="190" y="338"/>
                    <a:pt x="191" y="338"/>
                  </a:cubicBezTo>
                  <a:cubicBezTo>
                    <a:pt x="193" y="338"/>
                    <a:pt x="191" y="338"/>
                    <a:pt x="193" y="338"/>
                  </a:cubicBezTo>
                  <a:cubicBezTo>
                    <a:pt x="194" y="338"/>
                    <a:pt x="194" y="338"/>
                    <a:pt x="195" y="338"/>
                  </a:cubicBezTo>
                  <a:cubicBezTo>
                    <a:pt x="195" y="339"/>
                    <a:pt x="193" y="339"/>
                    <a:pt x="191" y="339"/>
                  </a:cubicBezTo>
                  <a:cubicBezTo>
                    <a:pt x="191" y="339"/>
                    <a:pt x="191" y="338"/>
                    <a:pt x="192" y="338"/>
                  </a:cubicBezTo>
                  <a:cubicBezTo>
                    <a:pt x="190" y="338"/>
                    <a:pt x="188" y="339"/>
                    <a:pt x="187" y="338"/>
                  </a:cubicBezTo>
                  <a:cubicBezTo>
                    <a:pt x="186" y="339"/>
                    <a:pt x="188" y="339"/>
                    <a:pt x="189" y="339"/>
                  </a:cubicBezTo>
                  <a:cubicBezTo>
                    <a:pt x="189" y="339"/>
                    <a:pt x="190" y="339"/>
                    <a:pt x="191" y="339"/>
                  </a:cubicBezTo>
                  <a:cubicBezTo>
                    <a:pt x="196" y="340"/>
                    <a:pt x="187" y="339"/>
                    <a:pt x="188" y="340"/>
                  </a:cubicBezTo>
                  <a:cubicBezTo>
                    <a:pt x="191" y="340"/>
                    <a:pt x="193" y="341"/>
                    <a:pt x="196" y="340"/>
                  </a:cubicBezTo>
                  <a:cubicBezTo>
                    <a:pt x="197" y="341"/>
                    <a:pt x="197" y="341"/>
                    <a:pt x="197" y="341"/>
                  </a:cubicBezTo>
                  <a:cubicBezTo>
                    <a:pt x="195" y="341"/>
                    <a:pt x="195" y="341"/>
                    <a:pt x="193" y="341"/>
                  </a:cubicBezTo>
                  <a:cubicBezTo>
                    <a:pt x="193" y="341"/>
                    <a:pt x="193" y="341"/>
                    <a:pt x="193" y="341"/>
                  </a:cubicBezTo>
                  <a:cubicBezTo>
                    <a:pt x="191" y="341"/>
                    <a:pt x="191" y="341"/>
                    <a:pt x="191" y="341"/>
                  </a:cubicBezTo>
                  <a:cubicBezTo>
                    <a:pt x="189" y="341"/>
                    <a:pt x="188" y="341"/>
                    <a:pt x="187" y="341"/>
                  </a:cubicBezTo>
                  <a:cubicBezTo>
                    <a:pt x="188" y="342"/>
                    <a:pt x="189" y="341"/>
                    <a:pt x="189" y="342"/>
                  </a:cubicBezTo>
                  <a:cubicBezTo>
                    <a:pt x="188" y="342"/>
                    <a:pt x="187" y="342"/>
                    <a:pt x="187" y="342"/>
                  </a:cubicBezTo>
                  <a:cubicBezTo>
                    <a:pt x="188" y="342"/>
                    <a:pt x="190" y="342"/>
                    <a:pt x="191" y="342"/>
                  </a:cubicBezTo>
                  <a:cubicBezTo>
                    <a:pt x="191" y="343"/>
                    <a:pt x="189" y="343"/>
                    <a:pt x="188" y="343"/>
                  </a:cubicBezTo>
                  <a:cubicBezTo>
                    <a:pt x="187" y="342"/>
                    <a:pt x="187" y="342"/>
                    <a:pt x="187" y="342"/>
                  </a:cubicBezTo>
                  <a:cubicBezTo>
                    <a:pt x="188" y="343"/>
                    <a:pt x="186" y="342"/>
                    <a:pt x="186" y="343"/>
                  </a:cubicBezTo>
                  <a:cubicBezTo>
                    <a:pt x="188" y="343"/>
                    <a:pt x="189" y="343"/>
                    <a:pt x="191" y="343"/>
                  </a:cubicBezTo>
                  <a:cubicBezTo>
                    <a:pt x="191" y="343"/>
                    <a:pt x="190" y="344"/>
                    <a:pt x="190" y="344"/>
                  </a:cubicBezTo>
                  <a:cubicBezTo>
                    <a:pt x="189" y="343"/>
                    <a:pt x="189" y="343"/>
                    <a:pt x="189" y="343"/>
                  </a:cubicBezTo>
                  <a:cubicBezTo>
                    <a:pt x="189" y="344"/>
                    <a:pt x="186" y="343"/>
                    <a:pt x="186" y="344"/>
                  </a:cubicBezTo>
                  <a:cubicBezTo>
                    <a:pt x="188" y="344"/>
                    <a:pt x="188" y="344"/>
                    <a:pt x="188" y="344"/>
                  </a:cubicBezTo>
                  <a:cubicBezTo>
                    <a:pt x="186" y="344"/>
                    <a:pt x="186" y="344"/>
                    <a:pt x="186" y="344"/>
                  </a:cubicBezTo>
                  <a:cubicBezTo>
                    <a:pt x="188" y="344"/>
                    <a:pt x="187" y="344"/>
                    <a:pt x="188" y="344"/>
                  </a:cubicBezTo>
                  <a:cubicBezTo>
                    <a:pt x="187" y="344"/>
                    <a:pt x="187" y="344"/>
                    <a:pt x="187" y="344"/>
                  </a:cubicBezTo>
                  <a:cubicBezTo>
                    <a:pt x="187" y="345"/>
                    <a:pt x="190" y="345"/>
                    <a:pt x="188" y="345"/>
                  </a:cubicBezTo>
                  <a:cubicBezTo>
                    <a:pt x="190" y="345"/>
                    <a:pt x="188" y="345"/>
                    <a:pt x="189" y="345"/>
                  </a:cubicBezTo>
                  <a:cubicBezTo>
                    <a:pt x="191" y="344"/>
                    <a:pt x="191" y="345"/>
                    <a:pt x="191" y="345"/>
                  </a:cubicBezTo>
                  <a:cubicBezTo>
                    <a:pt x="188" y="345"/>
                    <a:pt x="191" y="346"/>
                    <a:pt x="191" y="346"/>
                  </a:cubicBezTo>
                  <a:cubicBezTo>
                    <a:pt x="190" y="346"/>
                    <a:pt x="189" y="346"/>
                    <a:pt x="188" y="346"/>
                  </a:cubicBezTo>
                  <a:cubicBezTo>
                    <a:pt x="190" y="346"/>
                    <a:pt x="190" y="346"/>
                    <a:pt x="190" y="346"/>
                  </a:cubicBezTo>
                  <a:cubicBezTo>
                    <a:pt x="187" y="346"/>
                    <a:pt x="191" y="347"/>
                    <a:pt x="190" y="347"/>
                  </a:cubicBezTo>
                  <a:cubicBezTo>
                    <a:pt x="189" y="347"/>
                    <a:pt x="187" y="347"/>
                    <a:pt x="187" y="347"/>
                  </a:cubicBezTo>
                  <a:cubicBezTo>
                    <a:pt x="190" y="347"/>
                    <a:pt x="190" y="347"/>
                    <a:pt x="192" y="347"/>
                  </a:cubicBezTo>
                  <a:cubicBezTo>
                    <a:pt x="191" y="348"/>
                    <a:pt x="189" y="347"/>
                    <a:pt x="187" y="347"/>
                  </a:cubicBezTo>
                  <a:cubicBezTo>
                    <a:pt x="189" y="348"/>
                    <a:pt x="185" y="348"/>
                    <a:pt x="188" y="348"/>
                  </a:cubicBezTo>
                  <a:cubicBezTo>
                    <a:pt x="189" y="348"/>
                    <a:pt x="190" y="348"/>
                    <a:pt x="191" y="348"/>
                  </a:cubicBezTo>
                  <a:cubicBezTo>
                    <a:pt x="191" y="349"/>
                    <a:pt x="190" y="348"/>
                    <a:pt x="189" y="348"/>
                  </a:cubicBezTo>
                  <a:cubicBezTo>
                    <a:pt x="189" y="349"/>
                    <a:pt x="191" y="349"/>
                    <a:pt x="192" y="349"/>
                  </a:cubicBezTo>
                  <a:cubicBezTo>
                    <a:pt x="191" y="349"/>
                    <a:pt x="194" y="349"/>
                    <a:pt x="192" y="350"/>
                  </a:cubicBezTo>
                  <a:cubicBezTo>
                    <a:pt x="191" y="350"/>
                    <a:pt x="191" y="349"/>
                    <a:pt x="190" y="349"/>
                  </a:cubicBezTo>
                  <a:cubicBezTo>
                    <a:pt x="190" y="350"/>
                    <a:pt x="194" y="350"/>
                    <a:pt x="195" y="350"/>
                  </a:cubicBezTo>
                  <a:cubicBezTo>
                    <a:pt x="196" y="350"/>
                    <a:pt x="199" y="351"/>
                    <a:pt x="200" y="351"/>
                  </a:cubicBezTo>
                  <a:cubicBezTo>
                    <a:pt x="199" y="352"/>
                    <a:pt x="199" y="351"/>
                    <a:pt x="197" y="351"/>
                  </a:cubicBezTo>
                  <a:cubicBezTo>
                    <a:pt x="197" y="351"/>
                    <a:pt x="197" y="351"/>
                    <a:pt x="197" y="351"/>
                  </a:cubicBezTo>
                  <a:cubicBezTo>
                    <a:pt x="194" y="351"/>
                    <a:pt x="192" y="350"/>
                    <a:pt x="190" y="350"/>
                  </a:cubicBezTo>
                  <a:cubicBezTo>
                    <a:pt x="191" y="350"/>
                    <a:pt x="191" y="350"/>
                    <a:pt x="191" y="350"/>
                  </a:cubicBezTo>
                  <a:cubicBezTo>
                    <a:pt x="188" y="350"/>
                    <a:pt x="188" y="350"/>
                    <a:pt x="188" y="350"/>
                  </a:cubicBezTo>
                  <a:cubicBezTo>
                    <a:pt x="190" y="350"/>
                    <a:pt x="188" y="351"/>
                    <a:pt x="189" y="351"/>
                  </a:cubicBezTo>
                  <a:cubicBezTo>
                    <a:pt x="190" y="351"/>
                    <a:pt x="188" y="351"/>
                    <a:pt x="189" y="351"/>
                  </a:cubicBezTo>
                  <a:cubicBezTo>
                    <a:pt x="190" y="351"/>
                    <a:pt x="193" y="351"/>
                    <a:pt x="192" y="352"/>
                  </a:cubicBezTo>
                  <a:cubicBezTo>
                    <a:pt x="188" y="351"/>
                    <a:pt x="188" y="351"/>
                    <a:pt x="188" y="351"/>
                  </a:cubicBezTo>
                  <a:cubicBezTo>
                    <a:pt x="188" y="352"/>
                    <a:pt x="190" y="352"/>
                    <a:pt x="189" y="352"/>
                  </a:cubicBezTo>
                  <a:cubicBezTo>
                    <a:pt x="188" y="352"/>
                    <a:pt x="188" y="352"/>
                    <a:pt x="188" y="352"/>
                  </a:cubicBezTo>
                  <a:cubicBezTo>
                    <a:pt x="188" y="353"/>
                    <a:pt x="188" y="354"/>
                    <a:pt x="192" y="356"/>
                  </a:cubicBezTo>
                  <a:cubicBezTo>
                    <a:pt x="190" y="356"/>
                    <a:pt x="190" y="356"/>
                    <a:pt x="189" y="357"/>
                  </a:cubicBezTo>
                  <a:cubicBezTo>
                    <a:pt x="189" y="357"/>
                    <a:pt x="191" y="357"/>
                    <a:pt x="191" y="357"/>
                  </a:cubicBezTo>
                  <a:cubicBezTo>
                    <a:pt x="189" y="357"/>
                    <a:pt x="189" y="357"/>
                    <a:pt x="189" y="357"/>
                  </a:cubicBezTo>
                  <a:cubicBezTo>
                    <a:pt x="188" y="357"/>
                    <a:pt x="189" y="358"/>
                    <a:pt x="191" y="359"/>
                  </a:cubicBezTo>
                  <a:cubicBezTo>
                    <a:pt x="189" y="358"/>
                    <a:pt x="189" y="358"/>
                    <a:pt x="189" y="358"/>
                  </a:cubicBezTo>
                  <a:cubicBezTo>
                    <a:pt x="188" y="359"/>
                    <a:pt x="190" y="359"/>
                    <a:pt x="191" y="359"/>
                  </a:cubicBezTo>
                  <a:cubicBezTo>
                    <a:pt x="189" y="359"/>
                    <a:pt x="189" y="359"/>
                    <a:pt x="189" y="359"/>
                  </a:cubicBezTo>
                  <a:cubicBezTo>
                    <a:pt x="191" y="359"/>
                    <a:pt x="191" y="359"/>
                    <a:pt x="191" y="359"/>
                  </a:cubicBezTo>
                  <a:cubicBezTo>
                    <a:pt x="191" y="360"/>
                    <a:pt x="191" y="360"/>
                    <a:pt x="189" y="360"/>
                  </a:cubicBezTo>
                  <a:cubicBezTo>
                    <a:pt x="190" y="360"/>
                    <a:pt x="190" y="360"/>
                    <a:pt x="190" y="360"/>
                  </a:cubicBezTo>
                  <a:cubicBezTo>
                    <a:pt x="189" y="360"/>
                    <a:pt x="189" y="361"/>
                    <a:pt x="189" y="362"/>
                  </a:cubicBezTo>
                  <a:cubicBezTo>
                    <a:pt x="190" y="362"/>
                    <a:pt x="191" y="362"/>
                    <a:pt x="192" y="362"/>
                  </a:cubicBezTo>
                  <a:cubicBezTo>
                    <a:pt x="194" y="362"/>
                    <a:pt x="192" y="362"/>
                    <a:pt x="193" y="362"/>
                  </a:cubicBezTo>
                  <a:cubicBezTo>
                    <a:pt x="191" y="362"/>
                    <a:pt x="191" y="362"/>
                    <a:pt x="191" y="362"/>
                  </a:cubicBezTo>
                  <a:cubicBezTo>
                    <a:pt x="187" y="362"/>
                    <a:pt x="190" y="364"/>
                    <a:pt x="189" y="365"/>
                  </a:cubicBezTo>
                  <a:cubicBezTo>
                    <a:pt x="190" y="365"/>
                    <a:pt x="190" y="365"/>
                    <a:pt x="190" y="365"/>
                  </a:cubicBezTo>
                  <a:cubicBezTo>
                    <a:pt x="188" y="365"/>
                    <a:pt x="190" y="366"/>
                    <a:pt x="189" y="367"/>
                  </a:cubicBezTo>
                  <a:cubicBezTo>
                    <a:pt x="190" y="367"/>
                    <a:pt x="193" y="367"/>
                    <a:pt x="193" y="368"/>
                  </a:cubicBezTo>
                  <a:cubicBezTo>
                    <a:pt x="195" y="368"/>
                    <a:pt x="190" y="368"/>
                    <a:pt x="189" y="368"/>
                  </a:cubicBezTo>
                  <a:cubicBezTo>
                    <a:pt x="190" y="368"/>
                    <a:pt x="190" y="368"/>
                    <a:pt x="190" y="369"/>
                  </a:cubicBezTo>
                  <a:cubicBezTo>
                    <a:pt x="190" y="369"/>
                    <a:pt x="190" y="369"/>
                    <a:pt x="190" y="369"/>
                  </a:cubicBezTo>
                  <a:cubicBezTo>
                    <a:pt x="191" y="369"/>
                    <a:pt x="191" y="369"/>
                    <a:pt x="190" y="369"/>
                  </a:cubicBezTo>
                  <a:cubicBezTo>
                    <a:pt x="190" y="369"/>
                    <a:pt x="190" y="369"/>
                    <a:pt x="190" y="369"/>
                  </a:cubicBezTo>
                  <a:cubicBezTo>
                    <a:pt x="190" y="370"/>
                    <a:pt x="189" y="370"/>
                    <a:pt x="189" y="370"/>
                  </a:cubicBezTo>
                  <a:cubicBezTo>
                    <a:pt x="191" y="370"/>
                    <a:pt x="190" y="371"/>
                    <a:pt x="191" y="371"/>
                  </a:cubicBezTo>
                  <a:cubicBezTo>
                    <a:pt x="190" y="371"/>
                    <a:pt x="190" y="371"/>
                    <a:pt x="190" y="371"/>
                  </a:cubicBezTo>
                  <a:cubicBezTo>
                    <a:pt x="192" y="371"/>
                    <a:pt x="192" y="371"/>
                    <a:pt x="192" y="371"/>
                  </a:cubicBezTo>
                  <a:cubicBezTo>
                    <a:pt x="191" y="371"/>
                    <a:pt x="191" y="371"/>
                    <a:pt x="191" y="371"/>
                  </a:cubicBezTo>
                  <a:cubicBezTo>
                    <a:pt x="189" y="371"/>
                    <a:pt x="189" y="371"/>
                    <a:pt x="189" y="371"/>
                  </a:cubicBezTo>
                  <a:cubicBezTo>
                    <a:pt x="188" y="371"/>
                    <a:pt x="191" y="371"/>
                    <a:pt x="192" y="372"/>
                  </a:cubicBezTo>
                  <a:cubicBezTo>
                    <a:pt x="193" y="372"/>
                    <a:pt x="191" y="372"/>
                    <a:pt x="191" y="372"/>
                  </a:cubicBezTo>
                  <a:cubicBezTo>
                    <a:pt x="190" y="372"/>
                    <a:pt x="191" y="372"/>
                    <a:pt x="191" y="372"/>
                  </a:cubicBezTo>
                  <a:cubicBezTo>
                    <a:pt x="189" y="371"/>
                    <a:pt x="190" y="372"/>
                    <a:pt x="189" y="372"/>
                  </a:cubicBezTo>
                  <a:cubicBezTo>
                    <a:pt x="189" y="372"/>
                    <a:pt x="191" y="372"/>
                    <a:pt x="191" y="372"/>
                  </a:cubicBezTo>
                  <a:cubicBezTo>
                    <a:pt x="190" y="373"/>
                    <a:pt x="191" y="373"/>
                    <a:pt x="189" y="373"/>
                  </a:cubicBezTo>
                  <a:cubicBezTo>
                    <a:pt x="190" y="373"/>
                    <a:pt x="190" y="373"/>
                    <a:pt x="191" y="374"/>
                  </a:cubicBezTo>
                  <a:cubicBezTo>
                    <a:pt x="191" y="373"/>
                    <a:pt x="191" y="373"/>
                    <a:pt x="193" y="373"/>
                  </a:cubicBezTo>
                  <a:cubicBezTo>
                    <a:pt x="193" y="373"/>
                    <a:pt x="193" y="374"/>
                    <a:pt x="192" y="374"/>
                  </a:cubicBezTo>
                  <a:cubicBezTo>
                    <a:pt x="192" y="374"/>
                    <a:pt x="192" y="374"/>
                    <a:pt x="192" y="374"/>
                  </a:cubicBezTo>
                  <a:cubicBezTo>
                    <a:pt x="192" y="374"/>
                    <a:pt x="192" y="374"/>
                    <a:pt x="193" y="374"/>
                  </a:cubicBezTo>
                  <a:cubicBezTo>
                    <a:pt x="191" y="374"/>
                    <a:pt x="191" y="374"/>
                    <a:pt x="191" y="374"/>
                  </a:cubicBezTo>
                  <a:cubicBezTo>
                    <a:pt x="193" y="374"/>
                    <a:pt x="192" y="375"/>
                    <a:pt x="193" y="375"/>
                  </a:cubicBezTo>
                  <a:cubicBezTo>
                    <a:pt x="191" y="375"/>
                    <a:pt x="189" y="375"/>
                    <a:pt x="189" y="375"/>
                  </a:cubicBezTo>
                  <a:cubicBezTo>
                    <a:pt x="190" y="376"/>
                    <a:pt x="190" y="376"/>
                    <a:pt x="190" y="376"/>
                  </a:cubicBezTo>
                  <a:cubicBezTo>
                    <a:pt x="191" y="376"/>
                    <a:pt x="190" y="376"/>
                    <a:pt x="189" y="376"/>
                  </a:cubicBezTo>
                  <a:cubicBezTo>
                    <a:pt x="188" y="376"/>
                    <a:pt x="194" y="377"/>
                    <a:pt x="192" y="377"/>
                  </a:cubicBezTo>
                  <a:cubicBezTo>
                    <a:pt x="190" y="377"/>
                    <a:pt x="190" y="377"/>
                    <a:pt x="189" y="377"/>
                  </a:cubicBezTo>
                  <a:cubicBezTo>
                    <a:pt x="190" y="378"/>
                    <a:pt x="191" y="378"/>
                    <a:pt x="191" y="378"/>
                  </a:cubicBezTo>
                  <a:cubicBezTo>
                    <a:pt x="192" y="378"/>
                    <a:pt x="189" y="377"/>
                    <a:pt x="191" y="377"/>
                  </a:cubicBezTo>
                  <a:cubicBezTo>
                    <a:pt x="192" y="377"/>
                    <a:pt x="191" y="378"/>
                    <a:pt x="192" y="378"/>
                  </a:cubicBezTo>
                  <a:cubicBezTo>
                    <a:pt x="187" y="378"/>
                    <a:pt x="191" y="380"/>
                    <a:pt x="188" y="380"/>
                  </a:cubicBezTo>
                  <a:cubicBezTo>
                    <a:pt x="191" y="380"/>
                    <a:pt x="189" y="381"/>
                    <a:pt x="190" y="381"/>
                  </a:cubicBezTo>
                  <a:cubicBezTo>
                    <a:pt x="187" y="381"/>
                    <a:pt x="190" y="382"/>
                    <a:pt x="189" y="382"/>
                  </a:cubicBezTo>
                  <a:cubicBezTo>
                    <a:pt x="191" y="382"/>
                    <a:pt x="191" y="382"/>
                    <a:pt x="191" y="382"/>
                  </a:cubicBezTo>
                  <a:cubicBezTo>
                    <a:pt x="190" y="382"/>
                    <a:pt x="195" y="383"/>
                    <a:pt x="192" y="383"/>
                  </a:cubicBezTo>
                  <a:cubicBezTo>
                    <a:pt x="191" y="383"/>
                    <a:pt x="190" y="383"/>
                    <a:pt x="190" y="383"/>
                  </a:cubicBezTo>
                  <a:cubicBezTo>
                    <a:pt x="187" y="383"/>
                    <a:pt x="192" y="384"/>
                    <a:pt x="189" y="384"/>
                  </a:cubicBezTo>
                  <a:cubicBezTo>
                    <a:pt x="190" y="384"/>
                    <a:pt x="192" y="384"/>
                    <a:pt x="193" y="385"/>
                  </a:cubicBezTo>
                  <a:cubicBezTo>
                    <a:pt x="192" y="385"/>
                    <a:pt x="190" y="385"/>
                    <a:pt x="190" y="385"/>
                  </a:cubicBezTo>
                  <a:cubicBezTo>
                    <a:pt x="190" y="386"/>
                    <a:pt x="191" y="386"/>
                    <a:pt x="190" y="386"/>
                  </a:cubicBezTo>
                  <a:cubicBezTo>
                    <a:pt x="189" y="386"/>
                    <a:pt x="189" y="386"/>
                    <a:pt x="189" y="386"/>
                  </a:cubicBezTo>
                  <a:cubicBezTo>
                    <a:pt x="188" y="386"/>
                    <a:pt x="189" y="386"/>
                    <a:pt x="190" y="387"/>
                  </a:cubicBezTo>
                  <a:cubicBezTo>
                    <a:pt x="188" y="387"/>
                    <a:pt x="189" y="388"/>
                    <a:pt x="188" y="388"/>
                  </a:cubicBezTo>
                  <a:cubicBezTo>
                    <a:pt x="191" y="389"/>
                    <a:pt x="187" y="389"/>
                    <a:pt x="190" y="389"/>
                  </a:cubicBezTo>
                  <a:cubicBezTo>
                    <a:pt x="189" y="389"/>
                    <a:pt x="189" y="389"/>
                    <a:pt x="189" y="389"/>
                  </a:cubicBezTo>
                  <a:cubicBezTo>
                    <a:pt x="190" y="389"/>
                    <a:pt x="192" y="390"/>
                    <a:pt x="192" y="390"/>
                  </a:cubicBezTo>
                  <a:cubicBezTo>
                    <a:pt x="190" y="390"/>
                    <a:pt x="190" y="390"/>
                    <a:pt x="190" y="390"/>
                  </a:cubicBezTo>
                  <a:cubicBezTo>
                    <a:pt x="188" y="390"/>
                    <a:pt x="190" y="390"/>
                    <a:pt x="189" y="391"/>
                  </a:cubicBezTo>
                  <a:cubicBezTo>
                    <a:pt x="190" y="390"/>
                    <a:pt x="189" y="391"/>
                    <a:pt x="190" y="391"/>
                  </a:cubicBezTo>
                  <a:cubicBezTo>
                    <a:pt x="191" y="391"/>
                    <a:pt x="191" y="391"/>
                    <a:pt x="191" y="391"/>
                  </a:cubicBezTo>
                  <a:cubicBezTo>
                    <a:pt x="192" y="392"/>
                    <a:pt x="192" y="391"/>
                    <a:pt x="192" y="392"/>
                  </a:cubicBezTo>
                  <a:cubicBezTo>
                    <a:pt x="192" y="392"/>
                    <a:pt x="190" y="392"/>
                    <a:pt x="190" y="392"/>
                  </a:cubicBezTo>
                  <a:cubicBezTo>
                    <a:pt x="189" y="392"/>
                    <a:pt x="190" y="392"/>
                    <a:pt x="190" y="393"/>
                  </a:cubicBezTo>
                  <a:cubicBezTo>
                    <a:pt x="190" y="393"/>
                    <a:pt x="190" y="392"/>
                    <a:pt x="191" y="393"/>
                  </a:cubicBezTo>
                  <a:cubicBezTo>
                    <a:pt x="191" y="393"/>
                    <a:pt x="190" y="393"/>
                    <a:pt x="190" y="393"/>
                  </a:cubicBezTo>
                  <a:cubicBezTo>
                    <a:pt x="190" y="393"/>
                    <a:pt x="191" y="393"/>
                    <a:pt x="191" y="393"/>
                  </a:cubicBezTo>
                  <a:cubicBezTo>
                    <a:pt x="191" y="393"/>
                    <a:pt x="191" y="393"/>
                    <a:pt x="191" y="393"/>
                  </a:cubicBezTo>
                  <a:cubicBezTo>
                    <a:pt x="190" y="393"/>
                    <a:pt x="190" y="393"/>
                    <a:pt x="190" y="393"/>
                  </a:cubicBezTo>
                  <a:cubicBezTo>
                    <a:pt x="190" y="393"/>
                    <a:pt x="190" y="393"/>
                    <a:pt x="190" y="393"/>
                  </a:cubicBezTo>
                  <a:cubicBezTo>
                    <a:pt x="190" y="393"/>
                    <a:pt x="190" y="393"/>
                    <a:pt x="190" y="393"/>
                  </a:cubicBezTo>
                  <a:cubicBezTo>
                    <a:pt x="190" y="393"/>
                    <a:pt x="190" y="393"/>
                    <a:pt x="190" y="393"/>
                  </a:cubicBezTo>
                  <a:cubicBezTo>
                    <a:pt x="188" y="393"/>
                    <a:pt x="188" y="393"/>
                    <a:pt x="188" y="393"/>
                  </a:cubicBezTo>
                  <a:cubicBezTo>
                    <a:pt x="188" y="394"/>
                    <a:pt x="190" y="394"/>
                    <a:pt x="191" y="394"/>
                  </a:cubicBezTo>
                  <a:cubicBezTo>
                    <a:pt x="189" y="395"/>
                    <a:pt x="191" y="396"/>
                    <a:pt x="192" y="396"/>
                  </a:cubicBezTo>
                  <a:cubicBezTo>
                    <a:pt x="192" y="396"/>
                    <a:pt x="190" y="396"/>
                    <a:pt x="191" y="396"/>
                  </a:cubicBezTo>
                  <a:cubicBezTo>
                    <a:pt x="191" y="397"/>
                    <a:pt x="193" y="397"/>
                    <a:pt x="192" y="397"/>
                  </a:cubicBezTo>
                  <a:cubicBezTo>
                    <a:pt x="192" y="397"/>
                    <a:pt x="191" y="397"/>
                    <a:pt x="191" y="398"/>
                  </a:cubicBezTo>
                  <a:cubicBezTo>
                    <a:pt x="190" y="398"/>
                    <a:pt x="192" y="397"/>
                    <a:pt x="192" y="397"/>
                  </a:cubicBezTo>
                  <a:cubicBezTo>
                    <a:pt x="190" y="398"/>
                    <a:pt x="194" y="399"/>
                    <a:pt x="192" y="400"/>
                  </a:cubicBezTo>
                  <a:cubicBezTo>
                    <a:pt x="192" y="399"/>
                    <a:pt x="191" y="399"/>
                    <a:pt x="191" y="399"/>
                  </a:cubicBezTo>
                  <a:cubicBezTo>
                    <a:pt x="191" y="400"/>
                    <a:pt x="192" y="400"/>
                    <a:pt x="194" y="401"/>
                  </a:cubicBezTo>
                  <a:cubicBezTo>
                    <a:pt x="192" y="401"/>
                    <a:pt x="192" y="401"/>
                    <a:pt x="192" y="401"/>
                  </a:cubicBezTo>
                  <a:cubicBezTo>
                    <a:pt x="192" y="401"/>
                    <a:pt x="193" y="401"/>
                    <a:pt x="194" y="401"/>
                  </a:cubicBezTo>
                  <a:cubicBezTo>
                    <a:pt x="195" y="401"/>
                    <a:pt x="196" y="401"/>
                    <a:pt x="196" y="402"/>
                  </a:cubicBezTo>
                  <a:cubicBezTo>
                    <a:pt x="196" y="402"/>
                    <a:pt x="196" y="402"/>
                    <a:pt x="196" y="402"/>
                  </a:cubicBezTo>
                  <a:cubicBezTo>
                    <a:pt x="196" y="402"/>
                    <a:pt x="197" y="402"/>
                    <a:pt x="197" y="402"/>
                  </a:cubicBezTo>
                  <a:cubicBezTo>
                    <a:pt x="196" y="403"/>
                    <a:pt x="196" y="402"/>
                    <a:pt x="195" y="402"/>
                  </a:cubicBezTo>
                  <a:cubicBezTo>
                    <a:pt x="193" y="403"/>
                    <a:pt x="194" y="404"/>
                    <a:pt x="194" y="404"/>
                  </a:cubicBezTo>
                  <a:cubicBezTo>
                    <a:pt x="195" y="404"/>
                    <a:pt x="195" y="404"/>
                    <a:pt x="195" y="404"/>
                  </a:cubicBezTo>
                  <a:cubicBezTo>
                    <a:pt x="196" y="404"/>
                    <a:pt x="194" y="404"/>
                    <a:pt x="194" y="404"/>
                  </a:cubicBezTo>
                  <a:cubicBezTo>
                    <a:pt x="199" y="405"/>
                    <a:pt x="199" y="405"/>
                    <a:pt x="199" y="405"/>
                  </a:cubicBezTo>
                  <a:cubicBezTo>
                    <a:pt x="198" y="404"/>
                    <a:pt x="197" y="405"/>
                    <a:pt x="196" y="405"/>
                  </a:cubicBezTo>
                  <a:cubicBezTo>
                    <a:pt x="196" y="405"/>
                    <a:pt x="199" y="406"/>
                    <a:pt x="201" y="406"/>
                  </a:cubicBezTo>
                  <a:cubicBezTo>
                    <a:pt x="200" y="406"/>
                    <a:pt x="201" y="406"/>
                    <a:pt x="201" y="407"/>
                  </a:cubicBezTo>
                  <a:cubicBezTo>
                    <a:pt x="200" y="407"/>
                    <a:pt x="202" y="407"/>
                    <a:pt x="200" y="407"/>
                  </a:cubicBezTo>
                  <a:cubicBezTo>
                    <a:pt x="199" y="407"/>
                    <a:pt x="199" y="407"/>
                    <a:pt x="199" y="407"/>
                  </a:cubicBezTo>
                  <a:cubicBezTo>
                    <a:pt x="199" y="407"/>
                    <a:pt x="197" y="407"/>
                    <a:pt x="196" y="407"/>
                  </a:cubicBezTo>
                  <a:cubicBezTo>
                    <a:pt x="196" y="407"/>
                    <a:pt x="196" y="408"/>
                    <a:pt x="195" y="409"/>
                  </a:cubicBezTo>
                  <a:cubicBezTo>
                    <a:pt x="198" y="408"/>
                    <a:pt x="197" y="410"/>
                    <a:pt x="199" y="409"/>
                  </a:cubicBezTo>
                  <a:cubicBezTo>
                    <a:pt x="200" y="410"/>
                    <a:pt x="197" y="410"/>
                    <a:pt x="197" y="410"/>
                  </a:cubicBezTo>
                  <a:cubicBezTo>
                    <a:pt x="198" y="411"/>
                    <a:pt x="197" y="411"/>
                    <a:pt x="197" y="412"/>
                  </a:cubicBezTo>
                  <a:cubicBezTo>
                    <a:pt x="197" y="412"/>
                    <a:pt x="197" y="412"/>
                    <a:pt x="197" y="412"/>
                  </a:cubicBezTo>
                  <a:cubicBezTo>
                    <a:pt x="198" y="412"/>
                    <a:pt x="197" y="413"/>
                    <a:pt x="199" y="413"/>
                  </a:cubicBezTo>
                  <a:cubicBezTo>
                    <a:pt x="198" y="413"/>
                    <a:pt x="198" y="413"/>
                    <a:pt x="198" y="413"/>
                  </a:cubicBezTo>
                  <a:cubicBezTo>
                    <a:pt x="197" y="414"/>
                    <a:pt x="201" y="413"/>
                    <a:pt x="200" y="414"/>
                  </a:cubicBezTo>
                  <a:cubicBezTo>
                    <a:pt x="199" y="414"/>
                    <a:pt x="199" y="414"/>
                    <a:pt x="199" y="414"/>
                  </a:cubicBezTo>
                  <a:cubicBezTo>
                    <a:pt x="200" y="414"/>
                    <a:pt x="198" y="415"/>
                    <a:pt x="200" y="415"/>
                  </a:cubicBezTo>
                  <a:cubicBezTo>
                    <a:pt x="199" y="415"/>
                    <a:pt x="199" y="415"/>
                    <a:pt x="198" y="415"/>
                  </a:cubicBezTo>
                  <a:cubicBezTo>
                    <a:pt x="199" y="415"/>
                    <a:pt x="199" y="416"/>
                    <a:pt x="200" y="416"/>
                  </a:cubicBezTo>
                  <a:cubicBezTo>
                    <a:pt x="198" y="416"/>
                    <a:pt x="198" y="416"/>
                    <a:pt x="198" y="416"/>
                  </a:cubicBezTo>
                  <a:cubicBezTo>
                    <a:pt x="197" y="417"/>
                    <a:pt x="201" y="416"/>
                    <a:pt x="200" y="417"/>
                  </a:cubicBezTo>
                  <a:cubicBezTo>
                    <a:pt x="200" y="417"/>
                    <a:pt x="199" y="417"/>
                    <a:pt x="199" y="417"/>
                  </a:cubicBezTo>
                  <a:cubicBezTo>
                    <a:pt x="200" y="417"/>
                    <a:pt x="200" y="418"/>
                    <a:pt x="200" y="418"/>
                  </a:cubicBezTo>
                  <a:cubicBezTo>
                    <a:pt x="198" y="419"/>
                    <a:pt x="198" y="419"/>
                    <a:pt x="198" y="419"/>
                  </a:cubicBezTo>
                  <a:cubicBezTo>
                    <a:pt x="198" y="421"/>
                    <a:pt x="198" y="423"/>
                    <a:pt x="201" y="425"/>
                  </a:cubicBezTo>
                  <a:cubicBezTo>
                    <a:pt x="198" y="425"/>
                    <a:pt x="199" y="424"/>
                    <a:pt x="197" y="425"/>
                  </a:cubicBezTo>
                  <a:cubicBezTo>
                    <a:pt x="200" y="425"/>
                    <a:pt x="198" y="425"/>
                    <a:pt x="199" y="426"/>
                  </a:cubicBezTo>
                  <a:cubicBezTo>
                    <a:pt x="198" y="426"/>
                    <a:pt x="198" y="426"/>
                    <a:pt x="198" y="426"/>
                  </a:cubicBezTo>
                  <a:cubicBezTo>
                    <a:pt x="199" y="426"/>
                    <a:pt x="198" y="426"/>
                    <a:pt x="198" y="426"/>
                  </a:cubicBezTo>
                  <a:cubicBezTo>
                    <a:pt x="199" y="426"/>
                    <a:pt x="199" y="426"/>
                    <a:pt x="199" y="426"/>
                  </a:cubicBezTo>
                  <a:cubicBezTo>
                    <a:pt x="199" y="426"/>
                    <a:pt x="199" y="427"/>
                    <a:pt x="199" y="427"/>
                  </a:cubicBezTo>
                  <a:cubicBezTo>
                    <a:pt x="199" y="427"/>
                    <a:pt x="199" y="427"/>
                    <a:pt x="199" y="427"/>
                  </a:cubicBezTo>
                  <a:cubicBezTo>
                    <a:pt x="199" y="427"/>
                    <a:pt x="199" y="427"/>
                    <a:pt x="199" y="427"/>
                  </a:cubicBezTo>
                  <a:cubicBezTo>
                    <a:pt x="198" y="427"/>
                    <a:pt x="197" y="427"/>
                    <a:pt x="199" y="427"/>
                  </a:cubicBezTo>
                  <a:cubicBezTo>
                    <a:pt x="199" y="427"/>
                    <a:pt x="199" y="427"/>
                    <a:pt x="199" y="427"/>
                  </a:cubicBezTo>
                  <a:cubicBezTo>
                    <a:pt x="197" y="428"/>
                    <a:pt x="197" y="428"/>
                    <a:pt x="197" y="428"/>
                  </a:cubicBezTo>
                  <a:cubicBezTo>
                    <a:pt x="200" y="428"/>
                    <a:pt x="198" y="428"/>
                    <a:pt x="198" y="428"/>
                  </a:cubicBezTo>
                  <a:cubicBezTo>
                    <a:pt x="197" y="429"/>
                    <a:pt x="194" y="427"/>
                    <a:pt x="194" y="429"/>
                  </a:cubicBezTo>
                  <a:cubicBezTo>
                    <a:pt x="194" y="429"/>
                    <a:pt x="194" y="429"/>
                    <a:pt x="194" y="429"/>
                  </a:cubicBezTo>
                  <a:cubicBezTo>
                    <a:pt x="189" y="432"/>
                    <a:pt x="183" y="435"/>
                    <a:pt x="180" y="441"/>
                  </a:cubicBezTo>
                  <a:cubicBezTo>
                    <a:pt x="180" y="442"/>
                    <a:pt x="179" y="443"/>
                    <a:pt x="178" y="444"/>
                  </a:cubicBezTo>
                  <a:cubicBezTo>
                    <a:pt x="178" y="441"/>
                    <a:pt x="178" y="437"/>
                    <a:pt x="180" y="434"/>
                  </a:cubicBezTo>
                  <a:cubicBezTo>
                    <a:pt x="179" y="431"/>
                    <a:pt x="178" y="427"/>
                    <a:pt x="179" y="425"/>
                  </a:cubicBezTo>
                  <a:cubicBezTo>
                    <a:pt x="178" y="412"/>
                    <a:pt x="182" y="402"/>
                    <a:pt x="179" y="389"/>
                  </a:cubicBezTo>
                  <a:cubicBezTo>
                    <a:pt x="179" y="390"/>
                    <a:pt x="178" y="389"/>
                    <a:pt x="177" y="389"/>
                  </a:cubicBezTo>
                  <a:cubicBezTo>
                    <a:pt x="178" y="389"/>
                    <a:pt x="178" y="389"/>
                    <a:pt x="178" y="389"/>
                  </a:cubicBezTo>
                  <a:cubicBezTo>
                    <a:pt x="176" y="388"/>
                    <a:pt x="176" y="388"/>
                    <a:pt x="176" y="388"/>
                  </a:cubicBezTo>
                  <a:cubicBezTo>
                    <a:pt x="176" y="387"/>
                    <a:pt x="178" y="387"/>
                    <a:pt x="178" y="388"/>
                  </a:cubicBezTo>
                  <a:cubicBezTo>
                    <a:pt x="178" y="383"/>
                    <a:pt x="177" y="379"/>
                    <a:pt x="178" y="374"/>
                  </a:cubicBezTo>
                  <a:cubicBezTo>
                    <a:pt x="175" y="374"/>
                    <a:pt x="177" y="371"/>
                    <a:pt x="175" y="371"/>
                  </a:cubicBezTo>
                  <a:cubicBezTo>
                    <a:pt x="176" y="371"/>
                    <a:pt x="176" y="371"/>
                    <a:pt x="176" y="371"/>
                  </a:cubicBezTo>
                  <a:cubicBezTo>
                    <a:pt x="175" y="368"/>
                    <a:pt x="175" y="368"/>
                    <a:pt x="177" y="365"/>
                  </a:cubicBezTo>
                  <a:cubicBezTo>
                    <a:pt x="178" y="353"/>
                    <a:pt x="176" y="340"/>
                    <a:pt x="174" y="326"/>
                  </a:cubicBezTo>
                  <a:cubicBezTo>
                    <a:pt x="170" y="313"/>
                    <a:pt x="162" y="297"/>
                    <a:pt x="148" y="288"/>
                  </a:cubicBezTo>
                  <a:cubicBezTo>
                    <a:pt x="143" y="290"/>
                    <a:pt x="142" y="286"/>
                    <a:pt x="138" y="288"/>
                  </a:cubicBezTo>
                  <a:cubicBezTo>
                    <a:pt x="138" y="287"/>
                    <a:pt x="138" y="287"/>
                    <a:pt x="138" y="287"/>
                  </a:cubicBezTo>
                  <a:cubicBezTo>
                    <a:pt x="136" y="288"/>
                    <a:pt x="136" y="286"/>
                    <a:pt x="133" y="284"/>
                  </a:cubicBezTo>
                  <a:cubicBezTo>
                    <a:pt x="133" y="285"/>
                    <a:pt x="132" y="284"/>
                    <a:pt x="132" y="286"/>
                  </a:cubicBezTo>
                  <a:cubicBezTo>
                    <a:pt x="131" y="287"/>
                    <a:pt x="131" y="282"/>
                    <a:pt x="129" y="283"/>
                  </a:cubicBezTo>
                  <a:cubicBezTo>
                    <a:pt x="129" y="282"/>
                    <a:pt x="129" y="284"/>
                    <a:pt x="129" y="283"/>
                  </a:cubicBezTo>
                  <a:cubicBezTo>
                    <a:pt x="125" y="285"/>
                    <a:pt x="129" y="282"/>
                    <a:pt x="127" y="279"/>
                  </a:cubicBezTo>
                  <a:cubicBezTo>
                    <a:pt x="120" y="278"/>
                    <a:pt x="113" y="280"/>
                    <a:pt x="107" y="278"/>
                  </a:cubicBezTo>
                  <a:cubicBezTo>
                    <a:pt x="108" y="278"/>
                    <a:pt x="108" y="280"/>
                    <a:pt x="107" y="280"/>
                  </a:cubicBezTo>
                  <a:cubicBezTo>
                    <a:pt x="107" y="276"/>
                    <a:pt x="105" y="280"/>
                    <a:pt x="104" y="279"/>
                  </a:cubicBezTo>
                  <a:cubicBezTo>
                    <a:pt x="104" y="278"/>
                    <a:pt x="105" y="278"/>
                    <a:pt x="105" y="278"/>
                  </a:cubicBezTo>
                  <a:cubicBezTo>
                    <a:pt x="103" y="276"/>
                    <a:pt x="101" y="278"/>
                    <a:pt x="98" y="277"/>
                  </a:cubicBezTo>
                  <a:cubicBezTo>
                    <a:pt x="96" y="278"/>
                    <a:pt x="94" y="275"/>
                    <a:pt x="92" y="277"/>
                  </a:cubicBezTo>
                  <a:cubicBezTo>
                    <a:pt x="93" y="275"/>
                    <a:pt x="91" y="276"/>
                    <a:pt x="91" y="275"/>
                  </a:cubicBezTo>
                  <a:cubicBezTo>
                    <a:pt x="89" y="279"/>
                    <a:pt x="88" y="273"/>
                    <a:pt x="85" y="275"/>
                  </a:cubicBezTo>
                  <a:cubicBezTo>
                    <a:pt x="86" y="275"/>
                    <a:pt x="86" y="275"/>
                    <a:pt x="86" y="275"/>
                  </a:cubicBezTo>
                  <a:cubicBezTo>
                    <a:pt x="80" y="274"/>
                    <a:pt x="77" y="272"/>
                    <a:pt x="72" y="271"/>
                  </a:cubicBezTo>
                  <a:cubicBezTo>
                    <a:pt x="69" y="270"/>
                    <a:pt x="69" y="264"/>
                    <a:pt x="66" y="264"/>
                  </a:cubicBezTo>
                  <a:cubicBezTo>
                    <a:pt x="65" y="265"/>
                    <a:pt x="65" y="265"/>
                    <a:pt x="64" y="265"/>
                  </a:cubicBezTo>
                  <a:cubicBezTo>
                    <a:pt x="64" y="264"/>
                    <a:pt x="65" y="264"/>
                    <a:pt x="65" y="264"/>
                  </a:cubicBezTo>
                  <a:cubicBezTo>
                    <a:pt x="63" y="263"/>
                    <a:pt x="63" y="260"/>
                    <a:pt x="62" y="259"/>
                  </a:cubicBezTo>
                  <a:cubicBezTo>
                    <a:pt x="62" y="259"/>
                    <a:pt x="61" y="258"/>
                    <a:pt x="60" y="259"/>
                  </a:cubicBezTo>
                  <a:cubicBezTo>
                    <a:pt x="61" y="256"/>
                    <a:pt x="56" y="255"/>
                    <a:pt x="57" y="252"/>
                  </a:cubicBezTo>
                  <a:cubicBezTo>
                    <a:pt x="54" y="254"/>
                    <a:pt x="54" y="252"/>
                    <a:pt x="53" y="251"/>
                  </a:cubicBezTo>
                  <a:cubicBezTo>
                    <a:pt x="53" y="251"/>
                    <a:pt x="54" y="250"/>
                    <a:pt x="54" y="250"/>
                  </a:cubicBezTo>
                  <a:cubicBezTo>
                    <a:pt x="53" y="249"/>
                    <a:pt x="53" y="248"/>
                    <a:pt x="53" y="245"/>
                  </a:cubicBezTo>
                  <a:cubicBezTo>
                    <a:pt x="52" y="245"/>
                    <a:pt x="50" y="245"/>
                    <a:pt x="50" y="244"/>
                  </a:cubicBezTo>
                  <a:cubicBezTo>
                    <a:pt x="52" y="242"/>
                    <a:pt x="50" y="241"/>
                    <a:pt x="50" y="240"/>
                  </a:cubicBezTo>
                  <a:cubicBezTo>
                    <a:pt x="48" y="241"/>
                    <a:pt x="46" y="240"/>
                    <a:pt x="47" y="239"/>
                  </a:cubicBezTo>
                  <a:cubicBezTo>
                    <a:pt x="49" y="238"/>
                    <a:pt x="49" y="238"/>
                    <a:pt x="49" y="238"/>
                  </a:cubicBezTo>
                  <a:cubicBezTo>
                    <a:pt x="46" y="235"/>
                    <a:pt x="48" y="230"/>
                    <a:pt x="44" y="225"/>
                  </a:cubicBezTo>
                  <a:cubicBezTo>
                    <a:pt x="45" y="224"/>
                    <a:pt x="45" y="224"/>
                    <a:pt x="45" y="224"/>
                  </a:cubicBezTo>
                  <a:cubicBezTo>
                    <a:pt x="42" y="219"/>
                    <a:pt x="42" y="213"/>
                    <a:pt x="37" y="209"/>
                  </a:cubicBezTo>
                  <a:cubicBezTo>
                    <a:pt x="37" y="208"/>
                    <a:pt x="37" y="207"/>
                    <a:pt x="36" y="205"/>
                  </a:cubicBezTo>
                  <a:cubicBezTo>
                    <a:pt x="37" y="205"/>
                    <a:pt x="39" y="204"/>
                    <a:pt x="40" y="203"/>
                  </a:cubicBezTo>
                  <a:cubicBezTo>
                    <a:pt x="36" y="203"/>
                    <a:pt x="36" y="203"/>
                    <a:pt x="36" y="203"/>
                  </a:cubicBezTo>
                  <a:cubicBezTo>
                    <a:pt x="41" y="201"/>
                    <a:pt x="44" y="197"/>
                    <a:pt x="48" y="196"/>
                  </a:cubicBezTo>
                  <a:cubicBezTo>
                    <a:pt x="47" y="198"/>
                    <a:pt x="49" y="198"/>
                    <a:pt x="49" y="199"/>
                  </a:cubicBezTo>
                  <a:cubicBezTo>
                    <a:pt x="50" y="198"/>
                    <a:pt x="50" y="196"/>
                    <a:pt x="52" y="196"/>
                  </a:cubicBezTo>
                  <a:cubicBezTo>
                    <a:pt x="51" y="199"/>
                    <a:pt x="51" y="199"/>
                    <a:pt x="51" y="199"/>
                  </a:cubicBezTo>
                  <a:cubicBezTo>
                    <a:pt x="52" y="197"/>
                    <a:pt x="56" y="193"/>
                    <a:pt x="59" y="190"/>
                  </a:cubicBezTo>
                  <a:cubicBezTo>
                    <a:pt x="59" y="197"/>
                    <a:pt x="61" y="192"/>
                    <a:pt x="62" y="201"/>
                  </a:cubicBezTo>
                  <a:cubicBezTo>
                    <a:pt x="60" y="200"/>
                    <a:pt x="60" y="200"/>
                    <a:pt x="60" y="200"/>
                  </a:cubicBezTo>
                  <a:cubicBezTo>
                    <a:pt x="61" y="202"/>
                    <a:pt x="61" y="203"/>
                    <a:pt x="62" y="206"/>
                  </a:cubicBezTo>
                  <a:cubicBezTo>
                    <a:pt x="64" y="206"/>
                    <a:pt x="65" y="204"/>
                    <a:pt x="64" y="199"/>
                  </a:cubicBezTo>
                  <a:cubicBezTo>
                    <a:pt x="68" y="202"/>
                    <a:pt x="65" y="203"/>
                    <a:pt x="68" y="212"/>
                  </a:cubicBezTo>
                  <a:cubicBezTo>
                    <a:pt x="71" y="214"/>
                    <a:pt x="66" y="208"/>
                    <a:pt x="69" y="207"/>
                  </a:cubicBezTo>
                  <a:cubicBezTo>
                    <a:pt x="70" y="206"/>
                    <a:pt x="71" y="211"/>
                    <a:pt x="75" y="215"/>
                  </a:cubicBezTo>
                  <a:cubicBezTo>
                    <a:pt x="82" y="221"/>
                    <a:pt x="78" y="220"/>
                    <a:pt x="81" y="223"/>
                  </a:cubicBezTo>
                  <a:cubicBezTo>
                    <a:pt x="79" y="223"/>
                    <a:pt x="71" y="217"/>
                    <a:pt x="73" y="217"/>
                  </a:cubicBezTo>
                  <a:cubicBezTo>
                    <a:pt x="65" y="209"/>
                    <a:pt x="73" y="224"/>
                    <a:pt x="68" y="218"/>
                  </a:cubicBezTo>
                  <a:cubicBezTo>
                    <a:pt x="75" y="226"/>
                    <a:pt x="76" y="226"/>
                    <a:pt x="82" y="226"/>
                  </a:cubicBezTo>
                  <a:cubicBezTo>
                    <a:pt x="79" y="225"/>
                    <a:pt x="85" y="224"/>
                    <a:pt x="82" y="223"/>
                  </a:cubicBezTo>
                  <a:cubicBezTo>
                    <a:pt x="98" y="219"/>
                    <a:pt x="96" y="225"/>
                    <a:pt x="106" y="216"/>
                  </a:cubicBezTo>
                  <a:cubicBezTo>
                    <a:pt x="103" y="216"/>
                    <a:pt x="111" y="202"/>
                    <a:pt x="104" y="206"/>
                  </a:cubicBezTo>
                  <a:cubicBezTo>
                    <a:pt x="104" y="204"/>
                    <a:pt x="105" y="201"/>
                    <a:pt x="107" y="200"/>
                  </a:cubicBezTo>
                  <a:cubicBezTo>
                    <a:pt x="107" y="203"/>
                    <a:pt x="110" y="197"/>
                    <a:pt x="110" y="201"/>
                  </a:cubicBezTo>
                  <a:cubicBezTo>
                    <a:pt x="111" y="198"/>
                    <a:pt x="111" y="198"/>
                    <a:pt x="111" y="198"/>
                  </a:cubicBezTo>
                  <a:cubicBezTo>
                    <a:pt x="111" y="204"/>
                    <a:pt x="111" y="204"/>
                    <a:pt x="111" y="204"/>
                  </a:cubicBezTo>
                  <a:cubicBezTo>
                    <a:pt x="114" y="201"/>
                    <a:pt x="118" y="196"/>
                    <a:pt x="120" y="194"/>
                  </a:cubicBezTo>
                  <a:cubicBezTo>
                    <a:pt x="121" y="189"/>
                    <a:pt x="117" y="195"/>
                    <a:pt x="119" y="190"/>
                  </a:cubicBezTo>
                  <a:cubicBezTo>
                    <a:pt x="119" y="192"/>
                    <a:pt x="121" y="189"/>
                    <a:pt x="122" y="186"/>
                  </a:cubicBezTo>
                  <a:cubicBezTo>
                    <a:pt x="120" y="191"/>
                    <a:pt x="119" y="186"/>
                    <a:pt x="120" y="182"/>
                  </a:cubicBezTo>
                  <a:cubicBezTo>
                    <a:pt x="120" y="181"/>
                    <a:pt x="121" y="180"/>
                    <a:pt x="121" y="179"/>
                  </a:cubicBezTo>
                  <a:cubicBezTo>
                    <a:pt x="122" y="180"/>
                    <a:pt x="122" y="180"/>
                    <a:pt x="122" y="181"/>
                  </a:cubicBezTo>
                  <a:cubicBezTo>
                    <a:pt x="122" y="182"/>
                    <a:pt x="122" y="182"/>
                    <a:pt x="122" y="183"/>
                  </a:cubicBezTo>
                  <a:cubicBezTo>
                    <a:pt x="123" y="183"/>
                    <a:pt x="123" y="183"/>
                    <a:pt x="123" y="183"/>
                  </a:cubicBezTo>
                  <a:cubicBezTo>
                    <a:pt x="123" y="183"/>
                    <a:pt x="122" y="183"/>
                    <a:pt x="122" y="183"/>
                  </a:cubicBezTo>
                  <a:cubicBezTo>
                    <a:pt x="122" y="188"/>
                    <a:pt x="125" y="188"/>
                    <a:pt x="126" y="189"/>
                  </a:cubicBezTo>
                  <a:cubicBezTo>
                    <a:pt x="126" y="193"/>
                    <a:pt x="126" y="193"/>
                    <a:pt x="126" y="193"/>
                  </a:cubicBezTo>
                  <a:cubicBezTo>
                    <a:pt x="127" y="193"/>
                    <a:pt x="127" y="193"/>
                    <a:pt x="127" y="193"/>
                  </a:cubicBezTo>
                  <a:cubicBezTo>
                    <a:pt x="130" y="197"/>
                    <a:pt x="134" y="202"/>
                    <a:pt x="132" y="203"/>
                  </a:cubicBezTo>
                  <a:cubicBezTo>
                    <a:pt x="134" y="205"/>
                    <a:pt x="136" y="206"/>
                    <a:pt x="135" y="203"/>
                  </a:cubicBezTo>
                  <a:cubicBezTo>
                    <a:pt x="136" y="205"/>
                    <a:pt x="140" y="212"/>
                    <a:pt x="151" y="211"/>
                  </a:cubicBezTo>
                  <a:cubicBezTo>
                    <a:pt x="161" y="208"/>
                    <a:pt x="165" y="201"/>
                    <a:pt x="167" y="197"/>
                  </a:cubicBezTo>
                  <a:cubicBezTo>
                    <a:pt x="164" y="201"/>
                    <a:pt x="163" y="200"/>
                    <a:pt x="162" y="200"/>
                  </a:cubicBezTo>
                  <a:cubicBezTo>
                    <a:pt x="161" y="197"/>
                    <a:pt x="164" y="198"/>
                    <a:pt x="164" y="194"/>
                  </a:cubicBezTo>
                  <a:cubicBezTo>
                    <a:pt x="165" y="195"/>
                    <a:pt x="167" y="192"/>
                    <a:pt x="166" y="196"/>
                  </a:cubicBezTo>
                  <a:cubicBezTo>
                    <a:pt x="170" y="191"/>
                    <a:pt x="171" y="185"/>
                    <a:pt x="173" y="179"/>
                  </a:cubicBezTo>
                  <a:cubicBezTo>
                    <a:pt x="173" y="180"/>
                    <a:pt x="173" y="180"/>
                    <a:pt x="174" y="181"/>
                  </a:cubicBezTo>
                  <a:cubicBezTo>
                    <a:pt x="174" y="181"/>
                    <a:pt x="174" y="181"/>
                    <a:pt x="174" y="182"/>
                  </a:cubicBezTo>
                  <a:cubicBezTo>
                    <a:pt x="174" y="182"/>
                    <a:pt x="174" y="182"/>
                    <a:pt x="174" y="183"/>
                  </a:cubicBezTo>
                  <a:cubicBezTo>
                    <a:pt x="175" y="184"/>
                    <a:pt x="175" y="185"/>
                    <a:pt x="176" y="186"/>
                  </a:cubicBezTo>
                  <a:cubicBezTo>
                    <a:pt x="175" y="185"/>
                    <a:pt x="175" y="185"/>
                    <a:pt x="175" y="184"/>
                  </a:cubicBezTo>
                  <a:cubicBezTo>
                    <a:pt x="175" y="185"/>
                    <a:pt x="175" y="186"/>
                    <a:pt x="176" y="187"/>
                  </a:cubicBezTo>
                  <a:cubicBezTo>
                    <a:pt x="176" y="187"/>
                    <a:pt x="176" y="187"/>
                    <a:pt x="176" y="187"/>
                  </a:cubicBezTo>
                  <a:cubicBezTo>
                    <a:pt x="177" y="189"/>
                    <a:pt x="177" y="190"/>
                    <a:pt x="178" y="191"/>
                  </a:cubicBezTo>
                  <a:cubicBezTo>
                    <a:pt x="176" y="191"/>
                    <a:pt x="176" y="191"/>
                    <a:pt x="176" y="191"/>
                  </a:cubicBezTo>
                  <a:cubicBezTo>
                    <a:pt x="176" y="194"/>
                    <a:pt x="188" y="201"/>
                    <a:pt x="189" y="198"/>
                  </a:cubicBezTo>
                  <a:cubicBezTo>
                    <a:pt x="205" y="196"/>
                    <a:pt x="210" y="186"/>
                    <a:pt x="213" y="179"/>
                  </a:cubicBezTo>
                  <a:cubicBezTo>
                    <a:pt x="214" y="178"/>
                    <a:pt x="214" y="178"/>
                    <a:pt x="214" y="178"/>
                  </a:cubicBezTo>
                  <a:cubicBezTo>
                    <a:pt x="214" y="178"/>
                    <a:pt x="214" y="178"/>
                    <a:pt x="214" y="178"/>
                  </a:cubicBezTo>
                  <a:cubicBezTo>
                    <a:pt x="214" y="178"/>
                    <a:pt x="214" y="177"/>
                    <a:pt x="214" y="177"/>
                  </a:cubicBezTo>
                  <a:cubicBezTo>
                    <a:pt x="214" y="177"/>
                    <a:pt x="215" y="177"/>
                    <a:pt x="215" y="177"/>
                  </a:cubicBezTo>
                  <a:cubicBezTo>
                    <a:pt x="219" y="183"/>
                    <a:pt x="215" y="181"/>
                    <a:pt x="216" y="184"/>
                  </a:cubicBezTo>
                  <a:cubicBezTo>
                    <a:pt x="224" y="191"/>
                    <a:pt x="234" y="187"/>
                    <a:pt x="239" y="182"/>
                  </a:cubicBezTo>
                  <a:cubicBezTo>
                    <a:pt x="239" y="182"/>
                    <a:pt x="240" y="183"/>
                    <a:pt x="239" y="183"/>
                  </a:cubicBezTo>
                  <a:cubicBezTo>
                    <a:pt x="244" y="179"/>
                    <a:pt x="250" y="173"/>
                    <a:pt x="253" y="167"/>
                  </a:cubicBezTo>
                  <a:cubicBezTo>
                    <a:pt x="255" y="173"/>
                    <a:pt x="258" y="178"/>
                    <a:pt x="262" y="183"/>
                  </a:cubicBezTo>
                  <a:cubicBezTo>
                    <a:pt x="272" y="194"/>
                    <a:pt x="282" y="179"/>
                    <a:pt x="282" y="172"/>
                  </a:cubicBezTo>
                  <a:cubicBezTo>
                    <a:pt x="282" y="171"/>
                    <a:pt x="283" y="172"/>
                    <a:pt x="283" y="173"/>
                  </a:cubicBezTo>
                  <a:cubicBezTo>
                    <a:pt x="283" y="162"/>
                    <a:pt x="288" y="150"/>
                    <a:pt x="283" y="141"/>
                  </a:cubicBezTo>
                  <a:cubicBezTo>
                    <a:pt x="281" y="138"/>
                    <a:pt x="281" y="138"/>
                    <a:pt x="281" y="138"/>
                  </a:cubicBezTo>
                  <a:cubicBezTo>
                    <a:pt x="282" y="136"/>
                    <a:pt x="283" y="136"/>
                    <a:pt x="284" y="134"/>
                  </a:cubicBezTo>
                  <a:cubicBezTo>
                    <a:pt x="283" y="132"/>
                    <a:pt x="283" y="124"/>
                    <a:pt x="282" y="122"/>
                  </a:cubicBezTo>
                  <a:cubicBezTo>
                    <a:pt x="283" y="121"/>
                    <a:pt x="283" y="123"/>
                    <a:pt x="283" y="123"/>
                  </a:cubicBezTo>
                  <a:cubicBezTo>
                    <a:pt x="284" y="122"/>
                    <a:pt x="284" y="121"/>
                    <a:pt x="284" y="120"/>
                  </a:cubicBezTo>
                  <a:cubicBezTo>
                    <a:pt x="285" y="120"/>
                    <a:pt x="286" y="120"/>
                    <a:pt x="287" y="120"/>
                  </a:cubicBezTo>
                  <a:cubicBezTo>
                    <a:pt x="293" y="141"/>
                    <a:pt x="294" y="171"/>
                    <a:pt x="312" y="180"/>
                  </a:cubicBezTo>
                  <a:cubicBezTo>
                    <a:pt x="316" y="182"/>
                    <a:pt x="313" y="183"/>
                    <a:pt x="315" y="184"/>
                  </a:cubicBezTo>
                  <a:cubicBezTo>
                    <a:pt x="325" y="187"/>
                    <a:pt x="336" y="188"/>
                    <a:pt x="347" y="188"/>
                  </a:cubicBezTo>
                  <a:cubicBezTo>
                    <a:pt x="346" y="189"/>
                    <a:pt x="345" y="190"/>
                    <a:pt x="344" y="191"/>
                  </a:cubicBezTo>
                  <a:cubicBezTo>
                    <a:pt x="346" y="193"/>
                    <a:pt x="342" y="195"/>
                    <a:pt x="343" y="196"/>
                  </a:cubicBezTo>
                  <a:cubicBezTo>
                    <a:pt x="343" y="196"/>
                    <a:pt x="343" y="196"/>
                    <a:pt x="343" y="195"/>
                  </a:cubicBezTo>
                  <a:cubicBezTo>
                    <a:pt x="340" y="201"/>
                    <a:pt x="343" y="196"/>
                    <a:pt x="338" y="200"/>
                  </a:cubicBezTo>
                  <a:cubicBezTo>
                    <a:pt x="327" y="213"/>
                    <a:pt x="329" y="230"/>
                    <a:pt x="329" y="240"/>
                  </a:cubicBezTo>
                  <a:cubicBezTo>
                    <a:pt x="330" y="251"/>
                    <a:pt x="331" y="257"/>
                    <a:pt x="326" y="263"/>
                  </a:cubicBezTo>
                  <a:cubicBezTo>
                    <a:pt x="327" y="267"/>
                    <a:pt x="324" y="267"/>
                    <a:pt x="325" y="270"/>
                  </a:cubicBezTo>
                  <a:cubicBezTo>
                    <a:pt x="324" y="269"/>
                    <a:pt x="324" y="269"/>
                    <a:pt x="324" y="269"/>
                  </a:cubicBezTo>
                  <a:cubicBezTo>
                    <a:pt x="324" y="271"/>
                    <a:pt x="323" y="270"/>
                    <a:pt x="321" y="270"/>
                  </a:cubicBezTo>
                  <a:cubicBezTo>
                    <a:pt x="321" y="271"/>
                    <a:pt x="320" y="271"/>
                    <a:pt x="321" y="272"/>
                  </a:cubicBezTo>
                  <a:cubicBezTo>
                    <a:pt x="322" y="274"/>
                    <a:pt x="319" y="270"/>
                    <a:pt x="318" y="271"/>
                  </a:cubicBezTo>
                  <a:cubicBezTo>
                    <a:pt x="318" y="271"/>
                    <a:pt x="319" y="272"/>
                    <a:pt x="318" y="272"/>
                  </a:cubicBezTo>
                  <a:cubicBezTo>
                    <a:pt x="317" y="275"/>
                    <a:pt x="318" y="271"/>
                    <a:pt x="315" y="270"/>
                  </a:cubicBezTo>
                  <a:cubicBezTo>
                    <a:pt x="311" y="273"/>
                    <a:pt x="306" y="276"/>
                    <a:pt x="302" y="277"/>
                  </a:cubicBezTo>
                  <a:cubicBezTo>
                    <a:pt x="302" y="277"/>
                    <a:pt x="303" y="278"/>
                    <a:pt x="302" y="278"/>
                  </a:cubicBezTo>
                  <a:cubicBezTo>
                    <a:pt x="301" y="275"/>
                    <a:pt x="301" y="280"/>
                    <a:pt x="299" y="279"/>
                  </a:cubicBezTo>
                  <a:cubicBezTo>
                    <a:pt x="300" y="277"/>
                    <a:pt x="300" y="277"/>
                    <a:pt x="300" y="277"/>
                  </a:cubicBezTo>
                  <a:cubicBezTo>
                    <a:pt x="297" y="277"/>
                    <a:pt x="296" y="279"/>
                    <a:pt x="293" y="279"/>
                  </a:cubicBezTo>
                  <a:cubicBezTo>
                    <a:pt x="292" y="280"/>
                    <a:pt x="288" y="279"/>
                    <a:pt x="287" y="281"/>
                  </a:cubicBezTo>
                  <a:cubicBezTo>
                    <a:pt x="287" y="280"/>
                    <a:pt x="286" y="280"/>
                    <a:pt x="285" y="280"/>
                  </a:cubicBezTo>
                  <a:cubicBezTo>
                    <a:pt x="285" y="284"/>
                    <a:pt x="281" y="280"/>
                    <a:pt x="280" y="284"/>
                  </a:cubicBezTo>
                  <a:cubicBezTo>
                    <a:pt x="280" y="283"/>
                    <a:pt x="280" y="283"/>
                    <a:pt x="280" y="283"/>
                  </a:cubicBezTo>
                  <a:cubicBezTo>
                    <a:pt x="274" y="287"/>
                    <a:pt x="267" y="290"/>
                    <a:pt x="263" y="297"/>
                  </a:cubicBezTo>
                  <a:cubicBezTo>
                    <a:pt x="260" y="300"/>
                    <a:pt x="256" y="300"/>
                    <a:pt x="254" y="305"/>
                  </a:cubicBezTo>
                  <a:cubicBezTo>
                    <a:pt x="254" y="306"/>
                    <a:pt x="255" y="306"/>
                    <a:pt x="255" y="307"/>
                  </a:cubicBezTo>
                  <a:cubicBezTo>
                    <a:pt x="255" y="308"/>
                    <a:pt x="254" y="306"/>
                    <a:pt x="254" y="306"/>
                  </a:cubicBezTo>
                  <a:cubicBezTo>
                    <a:pt x="254" y="309"/>
                    <a:pt x="251" y="310"/>
                    <a:pt x="250" y="312"/>
                  </a:cubicBezTo>
                  <a:cubicBezTo>
                    <a:pt x="250" y="313"/>
                    <a:pt x="250" y="314"/>
                    <a:pt x="251" y="314"/>
                  </a:cubicBezTo>
                  <a:cubicBezTo>
                    <a:pt x="247" y="315"/>
                    <a:pt x="248" y="320"/>
                    <a:pt x="245" y="322"/>
                  </a:cubicBezTo>
                  <a:cubicBezTo>
                    <a:pt x="248" y="322"/>
                    <a:pt x="246" y="324"/>
                    <a:pt x="247" y="325"/>
                  </a:cubicBezTo>
                  <a:cubicBezTo>
                    <a:pt x="246" y="326"/>
                    <a:pt x="245" y="326"/>
                    <a:pt x="245" y="325"/>
                  </a:cubicBezTo>
                  <a:cubicBezTo>
                    <a:pt x="245" y="327"/>
                    <a:pt x="244" y="328"/>
                    <a:pt x="243" y="330"/>
                  </a:cubicBezTo>
                  <a:cubicBezTo>
                    <a:pt x="243" y="332"/>
                    <a:pt x="244" y="333"/>
                    <a:pt x="243" y="334"/>
                  </a:cubicBezTo>
                  <a:cubicBezTo>
                    <a:pt x="241" y="334"/>
                    <a:pt x="242" y="336"/>
                    <a:pt x="241" y="338"/>
                  </a:cubicBezTo>
                  <a:cubicBezTo>
                    <a:pt x="243" y="338"/>
                    <a:pt x="244" y="340"/>
                    <a:pt x="243" y="341"/>
                  </a:cubicBezTo>
                  <a:cubicBezTo>
                    <a:pt x="240" y="340"/>
                    <a:pt x="240" y="340"/>
                    <a:pt x="240" y="340"/>
                  </a:cubicBezTo>
                  <a:cubicBezTo>
                    <a:pt x="241" y="344"/>
                    <a:pt x="237" y="350"/>
                    <a:pt x="240" y="355"/>
                  </a:cubicBezTo>
                  <a:cubicBezTo>
                    <a:pt x="238" y="355"/>
                    <a:pt x="238" y="355"/>
                    <a:pt x="238" y="355"/>
                  </a:cubicBezTo>
                  <a:cubicBezTo>
                    <a:pt x="239" y="360"/>
                    <a:pt x="236" y="365"/>
                    <a:pt x="239" y="370"/>
                  </a:cubicBezTo>
                  <a:cubicBezTo>
                    <a:pt x="238" y="371"/>
                    <a:pt x="237" y="373"/>
                    <a:pt x="237" y="374"/>
                  </a:cubicBezTo>
                  <a:cubicBezTo>
                    <a:pt x="239" y="376"/>
                    <a:pt x="238" y="376"/>
                    <a:pt x="241" y="378"/>
                  </a:cubicBezTo>
                  <a:cubicBezTo>
                    <a:pt x="241" y="378"/>
                    <a:pt x="239" y="379"/>
                    <a:pt x="239" y="379"/>
                  </a:cubicBezTo>
                  <a:cubicBezTo>
                    <a:pt x="238" y="381"/>
                    <a:pt x="236" y="383"/>
                    <a:pt x="238" y="385"/>
                  </a:cubicBezTo>
                  <a:cubicBezTo>
                    <a:pt x="237" y="385"/>
                    <a:pt x="237" y="385"/>
                    <a:pt x="237" y="385"/>
                  </a:cubicBezTo>
                  <a:cubicBezTo>
                    <a:pt x="238" y="387"/>
                    <a:pt x="240" y="389"/>
                    <a:pt x="238" y="391"/>
                  </a:cubicBezTo>
                  <a:cubicBezTo>
                    <a:pt x="239" y="391"/>
                    <a:pt x="239" y="393"/>
                    <a:pt x="241" y="393"/>
                  </a:cubicBezTo>
                  <a:cubicBezTo>
                    <a:pt x="241" y="393"/>
                    <a:pt x="239" y="393"/>
                    <a:pt x="240" y="394"/>
                  </a:cubicBezTo>
                  <a:cubicBezTo>
                    <a:pt x="238" y="393"/>
                    <a:pt x="238" y="393"/>
                    <a:pt x="238" y="393"/>
                  </a:cubicBezTo>
                  <a:cubicBezTo>
                    <a:pt x="237" y="397"/>
                    <a:pt x="238" y="401"/>
                    <a:pt x="239" y="405"/>
                  </a:cubicBezTo>
                  <a:cubicBezTo>
                    <a:pt x="236" y="406"/>
                    <a:pt x="239" y="409"/>
                    <a:pt x="237" y="411"/>
                  </a:cubicBezTo>
                  <a:cubicBezTo>
                    <a:pt x="239" y="412"/>
                    <a:pt x="237" y="415"/>
                    <a:pt x="240" y="416"/>
                  </a:cubicBezTo>
                  <a:cubicBezTo>
                    <a:pt x="238" y="416"/>
                    <a:pt x="238" y="416"/>
                    <a:pt x="238" y="416"/>
                  </a:cubicBezTo>
                  <a:cubicBezTo>
                    <a:pt x="238" y="418"/>
                    <a:pt x="238" y="420"/>
                    <a:pt x="237" y="423"/>
                  </a:cubicBezTo>
                  <a:cubicBezTo>
                    <a:pt x="237" y="424"/>
                    <a:pt x="239" y="424"/>
                    <a:pt x="240" y="425"/>
                  </a:cubicBezTo>
                  <a:cubicBezTo>
                    <a:pt x="238" y="425"/>
                    <a:pt x="238" y="425"/>
                    <a:pt x="238" y="425"/>
                  </a:cubicBezTo>
                  <a:cubicBezTo>
                    <a:pt x="239" y="426"/>
                    <a:pt x="241" y="427"/>
                    <a:pt x="243" y="427"/>
                  </a:cubicBezTo>
                  <a:cubicBezTo>
                    <a:pt x="242" y="428"/>
                    <a:pt x="243" y="428"/>
                    <a:pt x="242" y="429"/>
                  </a:cubicBezTo>
                  <a:cubicBezTo>
                    <a:pt x="241" y="428"/>
                    <a:pt x="239" y="428"/>
                    <a:pt x="237" y="427"/>
                  </a:cubicBezTo>
                  <a:cubicBezTo>
                    <a:pt x="237" y="428"/>
                    <a:pt x="240" y="430"/>
                    <a:pt x="238" y="431"/>
                  </a:cubicBezTo>
                  <a:cubicBezTo>
                    <a:pt x="238" y="432"/>
                    <a:pt x="239" y="433"/>
                    <a:pt x="241" y="433"/>
                  </a:cubicBezTo>
                  <a:cubicBezTo>
                    <a:pt x="240" y="433"/>
                    <a:pt x="239" y="434"/>
                    <a:pt x="239" y="433"/>
                  </a:cubicBezTo>
                  <a:cubicBezTo>
                    <a:pt x="239" y="434"/>
                    <a:pt x="239" y="435"/>
                    <a:pt x="240" y="435"/>
                  </a:cubicBezTo>
                  <a:cubicBezTo>
                    <a:pt x="240" y="435"/>
                    <a:pt x="240" y="435"/>
                    <a:pt x="240" y="435"/>
                  </a:cubicBezTo>
                  <a:cubicBezTo>
                    <a:pt x="241" y="435"/>
                    <a:pt x="241" y="436"/>
                    <a:pt x="243" y="436"/>
                  </a:cubicBezTo>
                  <a:cubicBezTo>
                    <a:pt x="243" y="435"/>
                    <a:pt x="243" y="435"/>
                    <a:pt x="243" y="435"/>
                  </a:cubicBezTo>
                  <a:cubicBezTo>
                    <a:pt x="244" y="435"/>
                    <a:pt x="245" y="436"/>
                    <a:pt x="243" y="437"/>
                  </a:cubicBezTo>
                  <a:cubicBezTo>
                    <a:pt x="242" y="437"/>
                    <a:pt x="241" y="436"/>
                    <a:pt x="240" y="437"/>
                  </a:cubicBezTo>
                  <a:cubicBezTo>
                    <a:pt x="244" y="439"/>
                    <a:pt x="244" y="439"/>
                    <a:pt x="244" y="439"/>
                  </a:cubicBezTo>
                  <a:cubicBezTo>
                    <a:pt x="243" y="439"/>
                    <a:pt x="244" y="438"/>
                    <a:pt x="245" y="438"/>
                  </a:cubicBezTo>
                  <a:cubicBezTo>
                    <a:pt x="244" y="437"/>
                    <a:pt x="244" y="437"/>
                    <a:pt x="244" y="437"/>
                  </a:cubicBezTo>
                  <a:cubicBezTo>
                    <a:pt x="246" y="437"/>
                    <a:pt x="246" y="437"/>
                    <a:pt x="246" y="437"/>
                  </a:cubicBezTo>
                  <a:cubicBezTo>
                    <a:pt x="245" y="435"/>
                    <a:pt x="246" y="434"/>
                    <a:pt x="245" y="432"/>
                  </a:cubicBezTo>
                  <a:cubicBezTo>
                    <a:pt x="244" y="433"/>
                    <a:pt x="244" y="433"/>
                    <a:pt x="244" y="433"/>
                  </a:cubicBezTo>
                  <a:cubicBezTo>
                    <a:pt x="243" y="432"/>
                    <a:pt x="241" y="431"/>
                    <a:pt x="243" y="430"/>
                  </a:cubicBezTo>
                  <a:cubicBezTo>
                    <a:pt x="244" y="430"/>
                    <a:pt x="244" y="430"/>
                    <a:pt x="245" y="430"/>
                  </a:cubicBezTo>
                  <a:cubicBezTo>
                    <a:pt x="245" y="430"/>
                    <a:pt x="244" y="430"/>
                    <a:pt x="244" y="429"/>
                  </a:cubicBezTo>
                  <a:cubicBezTo>
                    <a:pt x="247" y="430"/>
                    <a:pt x="247" y="430"/>
                    <a:pt x="247" y="430"/>
                  </a:cubicBezTo>
                  <a:cubicBezTo>
                    <a:pt x="243" y="429"/>
                    <a:pt x="246" y="427"/>
                    <a:pt x="245" y="427"/>
                  </a:cubicBezTo>
                  <a:cubicBezTo>
                    <a:pt x="246" y="427"/>
                    <a:pt x="246" y="427"/>
                    <a:pt x="246" y="427"/>
                  </a:cubicBezTo>
                  <a:cubicBezTo>
                    <a:pt x="247" y="425"/>
                    <a:pt x="244" y="427"/>
                    <a:pt x="244" y="426"/>
                  </a:cubicBezTo>
                  <a:cubicBezTo>
                    <a:pt x="245" y="425"/>
                    <a:pt x="247" y="426"/>
                    <a:pt x="248" y="425"/>
                  </a:cubicBezTo>
                  <a:cubicBezTo>
                    <a:pt x="248" y="423"/>
                    <a:pt x="246" y="421"/>
                    <a:pt x="248" y="419"/>
                  </a:cubicBezTo>
                  <a:cubicBezTo>
                    <a:pt x="248" y="418"/>
                    <a:pt x="247" y="416"/>
                    <a:pt x="246" y="415"/>
                  </a:cubicBezTo>
                  <a:cubicBezTo>
                    <a:pt x="246" y="414"/>
                    <a:pt x="248" y="415"/>
                    <a:pt x="247" y="414"/>
                  </a:cubicBezTo>
                  <a:cubicBezTo>
                    <a:pt x="248" y="414"/>
                    <a:pt x="249" y="414"/>
                    <a:pt x="250" y="414"/>
                  </a:cubicBezTo>
                  <a:cubicBezTo>
                    <a:pt x="249" y="414"/>
                    <a:pt x="250" y="412"/>
                    <a:pt x="248" y="413"/>
                  </a:cubicBezTo>
                  <a:cubicBezTo>
                    <a:pt x="249" y="411"/>
                    <a:pt x="249" y="409"/>
                    <a:pt x="249" y="407"/>
                  </a:cubicBezTo>
                  <a:cubicBezTo>
                    <a:pt x="249" y="408"/>
                    <a:pt x="250" y="408"/>
                    <a:pt x="251" y="407"/>
                  </a:cubicBezTo>
                  <a:cubicBezTo>
                    <a:pt x="250" y="406"/>
                    <a:pt x="249" y="405"/>
                    <a:pt x="249" y="403"/>
                  </a:cubicBezTo>
                  <a:cubicBezTo>
                    <a:pt x="248" y="403"/>
                    <a:pt x="248" y="404"/>
                    <a:pt x="246" y="403"/>
                  </a:cubicBezTo>
                  <a:cubicBezTo>
                    <a:pt x="246" y="403"/>
                    <a:pt x="245" y="403"/>
                    <a:pt x="245" y="402"/>
                  </a:cubicBezTo>
                  <a:cubicBezTo>
                    <a:pt x="247" y="402"/>
                    <a:pt x="250" y="403"/>
                    <a:pt x="250" y="401"/>
                  </a:cubicBezTo>
                  <a:cubicBezTo>
                    <a:pt x="253" y="402"/>
                    <a:pt x="249" y="404"/>
                    <a:pt x="252" y="403"/>
                  </a:cubicBezTo>
                  <a:cubicBezTo>
                    <a:pt x="254" y="404"/>
                    <a:pt x="254" y="406"/>
                    <a:pt x="253" y="407"/>
                  </a:cubicBezTo>
                  <a:cubicBezTo>
                    <a:pt x="255" y="408"/>
                    <a:pt x="253" y="406"/>
                    <a:pt x="256" y="406"/>
                  </a:cubicBezTo>
                  <a:cubicBezTo>
                    <a:pt x="256" y="405"/>
                    <a:pt x="254" y="405"/>
                    <a:pt x="254" y="403"/>
                  </a:cubicBezTo>
                  <a:cubicBezTo>
                    <a:pt x="253" y="403"/>
                    <a:pt x="253" y="403"/>
                    <a:pt x="252" y="402"/>
                  </a:cubicBezTo>
                  <a:cubicBezTo>
                    <a:pt x="249" y="401"/>
                    <a:pt x="254" y="401"/>
                    <a:pt x="254" y="400"/>
                  </a:cubicBezTo>
                  <a:cubicBezTo>
                    <a:pt x="254" y="401"/>
                    <a:pt x="254" y="401"/>
                    <a:pt x="254" y="401"/>
                  </a:cubicBezTo>
                  <a:cubicBezTo>
                    <a:pt x="255" y="400"/>
                    <a:pt x="254" y="400"/>
                    <a:pt x="254" y="399"/>
                  </a:cubicBezTo>
                  <a:cubicBezTo>
                    <a:pt x="257" y="398"/>
                    <a:pt x="254" y="400"/>
                    <a:pt x="256" y="401"/>
                  </a:cubicBezTo>
                  <a:cubicBezTo>
                    <a:pt x="258" y="400"/>
                    <a:pt x="258" y="400"/>
                    <a:pt x="258" y="400"/>
                  </a:cubicBezTo>
                  <a:cubicBezTo>
                    <a:pt x="259" y="399"/>
                    <a:pt x="256" y="400"/>
                    <a:pt x="257" y="398"/>
                  </a:cubicBezTo>
                  <a:cubicBezTo>
                    <a:pt x="258" y="398"/>
                    <a:pt x="258" y="398"/>
                    <a:pt x="258" y="398"/>
                  </a:cubicBezTo>
                  <a:cubicBezTo>
                    <a:pt x="257" y="397"/>
                    <a:pt x="257" y="397"/>
                    <a:pt x="257" y="397"/>
                  </a:cubicBezTo>
                  <a:cubicBezTo>
                    <a:pt x="256" y="397"/>
                    <a:pt x="254" y="397"/>
                    <a:pt x="254" y="398"/>
                  </a:cubicBezTo>
                  <a:cubicBezTo>
                    <a:pt x="251" y="397"/>
                    <a:pt x="254" y="397"/>
                    <a:pt x="254" y="396"/>
                  </a:cubicBezTo>
                  <a:cubicBezTo>
                    <a:pt x="252" y="395"/>
                    <a:pt x="254" y="396"/>
                    <a:pt x="252" y="396"/>
                  </a:cubicBezTo>
                  <a:cubicBezTo>
                    <a:pt x="250" y="396"/>
                    <a:pt x="250" y="395"/>
                    <a:pt x="250" y="394"/>
                  </a:cubicBezTo>
                  <a:cubicBezTo>
                    <a:pt x="250" y="393"/>
                    <a:pt x="252" y="394"/>
                    <a:pt x="253" y="393"/>
                  </a:cubicBezTo>
                  <a:cubicBezTo>
                    <a:pt x="254" y="394"/>
                    <a:pt x="254" y="395"/>
                    <a:pt x="253" y="394"/>
                  </a:cubicBezTo>
                  <a:cubicBezTo>
                    <a:pt x="254" y="396"/>
                    <a:pt x="256" y="394"/>
                    <a:pt x="258" y="395"/>
                  </a:cubicBezTo>
                  <a:cubicBezTo>
                    <a:pt x="259" y="394"/>
                    <a:pt x="257" y="394"/>
                    <a:pt x="256" y="393"/>
                  </a:cubicBezTo>
                  <a:cubicBezTo>
                    <a:pt x="256" y="394"/>
                    <a:pt x="254" y="393"/>
                    <a:pt x="254" y="393"/>
                  </a:cubicBezTo>
                  <a:cubicBezTo>
                    <a:pt x="249" y="391"/>
                    <a:pt x="257" y="392"/>
                    <a:pt x="257" y="390"/>
                  </a:cubicBezTo>
                  <a:cubicBezTo>
                    <a:pt x="253" y="390"/>
                    <a:pt x="252" y="387"/>
                    <a:pt x="249" y="389"/>
                  </a:cubicBezTo>
                  <a:cubicBezTo>
                    <a:pt x="248" y="388"/>
                    <a:pt x="248" y="387"/>
                    <a:pt x="248" y="387"/>
                  </a:cubicBezTo>
                  <a:cubicBezTo>
                    <a:pt x="250" y="388"/>
                    <a:pt x="250" y="386"/>
                    <a:pt x="252" y="387"/>
                  </a:cubicBezTo>
                  <a:cubicBezTo>
                    <a:pt x="252" y="386"/>
                    <a:pt x="252" y="386"/>
                    <a:pt x="252" y="386"/>
                  </a:cubicBezTo>
                  <a:cubicBezTo>
                    <a:pt x="254" y="388"/>
                    <a:pt x="254" y="388"/>
                    <a:pt x="254" y="388"/>
                  </a:cubicBezTo>
                  <a:cubicBezTo>
                    <a:pt x="256" y="387"/>
                    <a:pt x="257" y="385"/>
                    <a:pt x="258" y="386"/>
                  </a:cubicBezTo>
                  <a:cubicBezTo>
                    <a:pt x="257" y="385"/>
                    <a:pt x="256" y="386"/>
                    <a:pt x="256" y="385"/>
                  </a:cubicBezTo>
                  <a:cubicBezTo>
                    <a:pt x="257" y="385"/>
                    <a:pt x="258" y="385"/>
                    <a:pt x="258" y="384"/>
                  </a:cubicBezTo>
                  <a:cubicBezTo>
                    <a:pt x="257" y="385"/>
                    <a:pt x="255" y="384"/>
                    <a:pt x="254" y="383"/>
                  </a:cubicBezTo>
                  <a:cubicBezTo>
                    <a:pt x="255" y="382"/>
                    <a:pt x="257" y="382"/>
                    <a:pt x="257" y="382"/>
                  </a:cubicBezTo>
                  <a:cubicBezTo>
                    <a:pt x="259" y="383"/>
                    <a:pt x="259" y="383"/>
                    <a:pt x="259" y="383"/>
                  </a:cubicBezTo>
                  <a:cubicBezTo>
                    <a:pt x="257" y="382"/>
                    <a:pt x="260" y="383"/>
                    <a:pt x="259" y="382"/>
                  </a:cubicBezTo>
                  <a:cubicBezTo>
                    <a:pt x="258" y="381"/>
                    <a:pt x="256" y="381"/>
                    <a:pt x="255" y="380"/>
                  </a:cubicBezTo>
                  <a:cubicBezTo>
                    <a:pt x="254" y="380"/>
                    <a:pt x="256" y="379"/>
                    <a:pt x="256" y="379"/>
                  </a:cubicBezTo>
                  <a:cubicBezTo>
                    <a:pt x="257" y="380"/>
                    <a:pt x="257" y="380"/>
                    <a:pt x="257" y="380"/>
                  </a:cubicBezTo>
                  <a:cubicBezTo>
                    <a:pt x="256" y="379"/>
                    <a:pt x="260" y="380"/>
                    <a:pt x="259" y="379"/>
                  </a:cubicBezTo>
                  <a:cubicBezTo>
                    <a:pt x="258" y="378"/>
                    <a:pt x="258" y="378"/>
                    <a:pt x="258" y="378"/>
                  </a:cubicBezTo>
                  <a:cubicBezTo>
                    <a:pt x="258" y="378"/>
                    <a:pt x="259" y="378"/>
                    <a:pt x="259" y="378"/>
                  </a:cubicBezTo>
                  <a:cubicBezTo>
                    <a:pt x="258" y="378"/>
                    <a:pt x="258" y="377"/>
                    <a:pt x="258" y="377"/>
                  </a:cubicBezTo>
                  <a:cubicBezTo>
                    <a:pt x="259" y="377"/>
                    <a:pt x="259" y="377"/>
                    <a:pt x="259" y="377"/>
                  </a:cubicBezTo>
                  <a:cubicBezTo>
                    <a:pt x="258" y="376"/>
                    <a:pt x="256" y="375"/>
                    <a:pt x="258" y="375"/>
                  </a:cubicBezTo>
                  <a:cubicBezTo>
                    <a:pt x="256" y="375"/>
                    <a:pt x="258" y="376"/>
                    <a:pt x="257" y="376"/>
                  </a:cubicBezTo>
                  <a:cubicBezTo>
                    <a:pt x="255" y="377"/>
                    <a:pt x="255" y="375"/>
                    <a:pt x="255" y="375"/>
                  </a:cubicBezTo>
                  <a:cubicBezTo>
                    <a:pt x="258" y="375"/>
                    <a:pt x="255" y="374"/>
                    <a:pt x="255" y="373"/>
                  </a:cubicBezTo>
                  <a:cubicBezTo>
                    <a:pt x="256" y="373"/>
                    <a:pt x="257" y="372"/>
                    <a:pt x="258" y="372"/>
                  </a:cubicBezTo>
                  <a:cubicBezTo>
                    <a:pt x="256" y="372"/>
                    <a:pt x="256" y="372"/>
                    <a:pt x="256" y="372"/>
                  </a:cubicBezTo>
                  <a:cubicBezTo>
                    <a:pt x="259" y="372"/>
                    <a:pt x="255" y="370"/>
                    <a:pt x="256" y="370"/>
                  </a:cubicBezTo>
                  <a:cubicBezTo>
                    <a:pt x="257" y="370"/>
                    <a:pt x="259" y="370"/>
                    <a:pt x="259" y="370"/>
                  </a:cubicBezTo>
                  <a:cubicBezTo>
                    <a:pt x="257" y="370"/>
                    <a:pt x="256" y="368"/>
                    <a:pt x="254" y="368"/>
                  </a:cubicBezTo>
                  <a:cubicBezTo>
                    <a:pt x="255" y="367"/>
                    <a:pt x="258" y="369"/>
                    <a:pt x="260" y="369"/>
                  </a:cubicBezTo>
                  <a:cubicBezTo>
                    <a:pt x="258" y="368"/>
                    <a:pt x="261" y="367"/>
                    <a:pt x="258" y="366"/>
                  </a:cubicBezTo>
                  <a:cubicBezTo>
                    <a:pt x="257" y="367"/>
                    <a:pt x="257" y="366"/>
                    <a:pt x="256" y="366"/>
                  </a:cubicBezTo>
                  <a:cubicBezTo>
                    <a:pt x="256" y="365"/>
                    <a:pt x="257" y="366"/>
                    <a:pt x="258" y="365"/>
                  </a:cubicBezTo>
                  <a:cubicBezTo>
                    <a:pt x="258" y="365"/>
                    <a:pt x="256" y="364"/>
                    <a:pt x="255" y="365"/>
                  </a:cubicBezTo>
                  <a:cubicBezTo>
                    <a:pt x="255" y="364"/>
                    <a:pt x="253" y="363"/>
                    <a:pt x="255" y="362"/>
                  </a:cubicBezTo>
                  <a:cubicBezTo>
                    <a:pt x="256" y="362"/>
                    <a:pt x="255" y="364"/>
                    <a:pt x="257" y="363"/>
                  </a:cubicBezTo>
                  <a:cubicBezTo>
                    <a:pt x="257" y="362"/>
                    <a:pt x="253" y="362"/>
                    <a:pt x="252" y="360"/>
                  </a:cubicBezTo>
                  <a:cubicBezTo>
                    <a:pt x="251" y="361"/>
                    <a:pt x="248" y="360"/>
                    <a:pt x="248" y="359"/>
                  </a:cubicBezTo>
                  <a:cubicBezTo>
                    <a:pt x="249" y="357"/>
                    <a:pt x="248" y="360"/>
                    <a:pt x="251" y="360"/>
                  </a:cubicBezTo>
                  <a:cubicBezTo>
                    <a:pt x="250" y="359"/>
                    <a:pt x="250" y="359"/>
                    <a:pt x="250" y="359"/>
                  </a:cubicBezTo>
                  <a:cubicBezTo>
                    <a:pt x="254" y="358"/>
                    <a:pt x="255" y="362"/>
                    <a:pt x="257" y="361"/>
                  </a:cubicBezTo>
                  <a:cubicBezTo>
                    <a:pt x="257" y="360"/>
                    <a:pt x="257" y="360"/>
                    <a:pt x="257" y="360"/>
                  </a:cubicBezTo>
                  <a:cubicBezTo>
                    <a:pt x="257" y="360"/>
                    <a:pt x="259" y="361"/>
                    <a:pt x="260" y="361"/>
                  </a:cubicBezTo>
                  <a:cubicBezTo>
                    <a:pt x="258" y="360"/>
                    <a:pt x="259" y="359"/>
                    <a:pt x="259" y="359"/>
                  </a:cubicBezTo>
                  <a:cubicBezTo>
                    <a:pt x="257" y="358"/>
                    <a:pt x="259" y="359"/>
                    <a:pt x="258" y="359"/>
                  </a:cubicBezTo>
                  <a:cubicBezTo>
                    <a:pt x="258" y="358"/>
                    <a:pt x="255" y="357"/>
                    <a:pt x="256" y="356"/>
                  </a:cubicBezTo>
                  <a:cubicBezTo>
                    <a:pt x="257" y="357"/>
                    <a:pt x="259" y="356"/>
                    <a:pt x="259" y="357"/>
                  </a:cubicBezTo>
                  <a:cubicBezTo>
                    <a:pt x="260" y="356"/>
                    <a:pt x="257" y="356"/>
                    <a:pt x="259" y="356"/>
                  </a:cubicBezTo>
                  <a:cubicBezTo>
                    <a:pt x="260" y="356"/>
                    <a:pt x="260" y="356"/>
                    <a:pt x="260" y="356"/>
                  </a:cubicBezTo>
                  <a:cubicBezTo>
                    <a:pt x="260" y="353"/>
                    <a:pt x="261" y="349"/>
                    <a:pt x="257" y="345"/>
                  </a:cubicBezTo>
                  <a:cubicBezTo>
                    <a:pt x="259" y="345"/>
                    <a:pt x="260" y="344"/>
                    <a:pt x="261" y="343"/>
                  </a:cubicBezTo>
                  <a:cubicBezTo>
                    <a:pt x="261" y="343"/>
                    <a:pt x="260" y="343"/>
                    <a:pt x="260" y="342"/>
                  </a:cubicBezTo>
                  <a:cubicBezTo>
                    <a:pt x="262" y="342"/>
                    <a:pt x="262" y="342"/>
                    <a:pt x="262" y="342"/>
                  </a:cubicBezTo>
                  <a:cubicBezTo>
                    <a:pt x="263" y="341"/>
                    <a:pt x="262" y="340"/>
                    <a:pt x="261" y="339"/>
                  </a:cubicBezTo>
                  <a:cubicBezTo>
                    <a:pt x="262" y="339"/>
                    <a:pt x="262" y="339"/>
                    <a:pt x="262" y="339"/>
                  </a:cubicBezTo>
                  <a:cubicBezTo>
                    <a:pt x="264" y="338"/>
                    <a:pt x="261" y="338"/>
                    <a:pt x="261" y="337"/>
                  </a:cubicBezTo>
                  <a:cubicBezTo>
                    <a:pt x="263" y="337"/>
                    <a:pt x="263" y="337"/>
                    <a:pt x="263" y="337"/>
                  </a:cubicBezTo>
                  <a:cubicBezTo>
                    <a:pt x="261" y="337"/>
                    <a:pt x="261" y="337"/>
                    <a:pt x="261" y="337"/>
                  </a:cubicBezTo>
                  <a:cubicBezTo>
                    <a:pt x="261" y="336"/>
                    <a:pt x="262" y="335"/>
                    <a:pt x="264" y="336"/>
                  </a:cubicBezTo>
                  <a:cubicBezTo>
                    <a:pt x="263" y="335"/>
                    <a:pt x="263" y="335"/>
                    <a:pt x="262" y="335"/>
                  </a:cubicBezTo>
                  <a:cubicBezTo>
                    <a:pt x="264" y="335"/>
                    <a:pt x="264" y="332"/>
                    <a:pt x="264" y="331"/>
                  </a:cubicBezTo>
                  <a:cubicBezTo>
                    <a:pt x="263" y="331"/>
                    <a:pt x="263" y="331"/>
                    <a:pt x="261" y="330"/>
                  </a:cubicBezTo>
                  <a:cubicBezTo>
                    <a:pt x="259" y="329"/>
                    <a:pt x="262" y="330"/>
                    <a:pt x="261" y="329"/>
                  </a:cubicBezTo>
                  <a:cubicBezTo>
                    <a:pt x="262" y="329"/>
                    <a:pt x="263" y="329"/>
                    <a:pt x="263" y="330"/>
                  </a:cubicBezTo>
                  <a:cubicBezTo>
                    <a:pt x="266" y="329"/>
                    <a:pt x="266" y="326"/>
                    <a:pt x="268" y="325"/>
                  </a:cubicBezTo>
                  <a:cubicBezTo>
                    <a:pt x="267" y="324"/>
                    <a:pt x="267" y="324"/>
                    <a:pt x="267" y="324"/>
                  </a:cubicBezTo>
                  <a:cubicBezTo>
                    <a:pt x="270" y="323"/>
                    <a:pt x="268" y="321"/>
                    <a:pt x="270" y="320"/>
                  </a:cubicBezTo>
                  <a:cubicBezTo>
                    <a:pt x="269" y="320"/>
                    <a:pt x="267" y="318"/>
                    <a:pt x="268" y="317"/>
                  </a:cubicBezTo>
                  <a:cubicBezTo>
                    <a:pt x="266" y="315"/>
                    <a:pt x="270" y="318"/>
                    <a:pt x="271" y="318"/>
                  </a:cubicBezTo>
                  <a:cubicBezTo>
                    <a:pt x="271" y="317"/>
                    <a:pt x="271" y="316"/>
                    <a:pt x="271" y="316"/>
                  </a:cubicBezTo>
                  <a:cubicBezTo>
                    <a:pt x="272" y="316"/>
                    <a:pt x="272" y="316"/>
                    <a:pt x="272" y="316"/>
                  </a:cubicBezTo>
                  <a:cubicBezTo>
                    <a:pt x="271" y="315"/>
                    <a:pt x="271" y="314"/>
                    <a:pt x="272" y="314"/>
                  </a:cubicBezTo>
                  <a:cubicBezTo>
                    <a:pt x="272" y="314"/>
                    <a:pt x="272" y="314"/>
                    <a:pt x="272" y="314"/>
                  </a:cubicBezTo>
                  <a:cubicBezTo>
                    <a:pt x="273" y="314"/>
                    <a:pt x="274" y="314"/>
                    <a:pt x="274" y="313"/>
                  </a:cubicBezTo>
                  <a:cubicBezTo>
                    <a:pt x="274" y="311"/>
                    <a:pt x="275" y="312"/>
                    <a:pt x="274" y="310"/>
                  </a:cubicBezTo>
                  <a:cubicBezTo>
                    <a:pt x="275" y="311"/>
                    <a:pt x="275" y="311"/>
                    <a:pt x="275" y="311"/>
                  </a:cubicBezTo>
                  <a:cubicBezTo>
                    <a:pt x="273" y="310"/>
                    <a:pt x="273" y="310"/>
                    <a:pt x="273" y="310"/>
                  </a:cubicBezTo>
                  <a:cubicBezTo>
                    <a:pt x="275" y="309"/>
                    <a:pt x="275" y="309"/>
                    <a:pt x="275" y="309"/>
                  </a:cubicBezTo>
                  <a:cubicBezTo>
                    <a:pt x="276" y="311"/>
                    <a:pt x="276" y="311"/>
                    <a:pt x="276" y="311"/>
                  </a:cubicBezTo>
                  <a:cubicBezTo>
                    <a:pt x="277" y="311"/>
                    <a:pt x="275" y="310"/>
                    <a:pt x="275" y="309"/>
                  </a:cubicBezTo>
                  <a:cubicBezTo>
                    <a:pt x="274" y="308"/>
                    <a:pt x="275" y="309"/>
                    <a:pt x="276" y="309"/>
                  </a:cubicBezTo>
                  <a:cubicBezTo>
                    <a:pt x="277" y="310"/>
                    <a:pt x="276" y="309"/>
                    <a:pt x="276" y="309"/>
                  </a:cubicBezTo>
                  <a:cubicBezTo>
                    <a:pt x="276" y="310"/>
                    <a:pt x="276" y="309"/>
                    <a:pt x="277" y="310"/>
                  </a:cubicBezTo>
                  <a:cubicBezTo>
                    <a:pt x="277" y="310"/>
                    <a:pt x="276" y="308"/>
                    <a:pt x="276" y="308"/>
                  </a:cubicBezTo>
                  <a:cubicBezTo>
                    <a:pt x="277" y="308"/>
                    <a:pt x="277" y="307"/>
                    <a:pt x="278" y="308"/>
                  </a:cubicBezTo>
                  <a:cubicBezTo>
                    <a:pt x="278" y="307"/>
                    <a:pt x="279" y="307"/>
                    <a:pt x="278" y="306"/>
                  </a:cubicBezTo>
                  <a:cubicBezTo>
                    <a:pt x="278" y="306"/>
                    <a:pt x="277" y="307"/>
                    <a:pt x="276" y="306"/>
                  </a:cubicBezTo>
                  <a:cubicBezTo>
                    <a:pt x="276" y="305"/>
                    <a:pt x="277" y="305"/>
                    <a:pt x="277" y="305"/>
                  </a:cubicBezTo>
                  <a:cubicBezTo>
                    <a:pt x="277" y="306"/>
                    <a:pt x="277" y="306"/>
                    <a:pt x="277" y="306"/>
                  </a:cubicBezTo>
                  <a:cubicBezTo>
                    <a:pt x="277" y="305"/>
                    <a:pt x="278" y="305"/>
                    <a:pt x="277" y="304"/>
                  </a:cubicBezTo>
                  <a:cubicBezTo>
                    <a:pt x="279" y="305"/>
                    <a:pt x="279" y="305"/>
                    <a:pt x="279" y="305"/>
                  </a:cubicBezTo>
                  <a:cubicBezTo>
                    <a:pt x="278" y="304"/>
                    <a:pt x="279" y="303"/>
                    <a:pt x="279" y="303"/>
                  </a:cubicBezTo>
                  <a:cubicBezTo>
                    <a:pt x="280" y="304"/>
                    <a:pt x="281" y="306"/>
                    <a:pt x="282" y="306"/>
                  </a:cubicBezTo>
                  <a:cubicBezTo>
                    <a:pt x="282" y="304"/>
                    <a:pt x="282" y="304"/>
                    <a:pt x="282" y="304"/>
                  </a:cubicBezTo>
                  <a:cubicBezTo>
                    <a:pt x="282" y="303"/>
                    <a:pt x="283" y="304"/>
                    <a:pt x="283" y="304"/>
                  </a:cubicBezTo>
                  <a:cubicBezTo>
                    <a:pt x="285" y="304"/>
                    <a:pt x="282" y="299"/>
                    <a:pt x="284" y="300"/>
                  </a:cubicBezTo>
                  <a:cubicBezTo>
                    <a:pt x="285" y="302"/>
                    <a:pt x="285" y="302"/>
                    <a:pt x="286" y="302"/>
                  </a:cubicBezTo>
                  <a:cubicBezTo>
                    <a:pt x="286" y="301"/>
                    <a:pt x="286" y="301"/>
                    <a:pt x="286" y="301"/>
                  </a:cubicBezTo>
                  <a:cubicBezTo>
                    <a:pt x="285" y="300"/>
                    <a:pt x="286" y="302"/>
                    <a:pt x="285" y="301"/>
                  </a:cubicBezTo>
                  <a:cubicBezTo>
                    <a:pt x="285" y="300"/>
                    <a:pt x="285" y="300"/>
                    <a:pt x="285" y="300"/>
                  </a:cubicBezTo>
                  <a:cubicBezTo>
                    <a:pt x="288" y="303"/>
                    <a:pt x="290" y="299"/>
                    <a:pt x="293" y="300"/>
                  </a:cubicBezTo>
                  <a:cubicBezTo>
                    <a:pt x="292" y="298"/>
                    <a:pt x="294" y="299"/>
                    <a:pt x="294" y="298"/>
                  </a:cubicBezTo>
                  <a:cubicBezTo>
                    <a:pt x="294" y="300"/>
                    <a:pt x="295" y="297"/>
                    <a:pt x="296" y="298"/>
                  </a:cubicBezTo>
                  <a:cubicBezTo>
                    <a:pt x="295" y="296"/>
                    <a:pt x="295" y="296"/>
                    <a:pt x="295" y="296"/>
                  </a:cubicBezTo>
                  <a:cubicBezTo>
                    <a:pt x="296" y="297"/>
                    <a:pt x="295" y="291"/>
                    <a:pt x="297" y="294"/>
                  </a:cubicBezTo>
                  <a:cubicBezTo>
                    <a:pt x="298" y="295"/>
                    <a:pt x="298" y="296"/>
                    <a:pt x="297" y="296"/>
                  </a:cubicBezTo>
                  <a:cubicBezTo>
                    <a:pt x="299" y="299"/>
                    <a:pt x="300" y="293"/>
                    <a:pt x="301" y="296"/>
                  </a:cubicBezTo>
                  <a:cubicBezTo>
                    <a:pt x="301" y="295"/>
                    <a:pt x="300" y="294"/>
                    <a:pt x="301" y="292"/>
                  </a:cubicBezTo>
                  <a:cubicBezTo>
                    <a:pt x="302" y="293"/>
                    <a:pt x="304" y="294"/>
                    <a:pt x="304" y="294"/>
                  </a:cubicBezTo>
                  <a:cubicBezTo>
                    <a:pt x="304" y="294"/>
                    <a:pt x="304" y="293"/>
                    <a:pt x="305" y="294"/>
                  </a:cubicBezTo>
                  <a:cubicBezTo>
                    <a:pt x="305" y="294"/>
                    <a:pt x="305" y="294"/>
                    <a:pt x="305" y="295"/>
                  </a:cubicBezTo>
                  <a:cubicBezTo>
                    <a:pt x="306" y="295"/>
                    <a:pt x="307" y="294"/>
                    <a:pt x="308" y="293"/>
                  </a:cubicBezTo>
                  <a:cubicBezTo>
                    <a:pt x="309" y="294"/>
                    <a:pt x="310" y="293"/>
                    <a:pt x="312" y="293"/>
                  </a:cubicBezTo>
                  <a:cubicBezTo>
                    <a:pt x="312" y="291"/>
                    <a:pt x="315" y="293"/>
                    <a:pt x="314" y="290"/>
                  </a:cubicBezTo>
                  <a:cubicBezTo>
                    <a:pt x="314" y="291"/>
                    <a:pt x="314" y="291"/>
                    <a:pt x="314" y="291"/>
                  </a:cubicBezTo>
                  <a:cubicBezTo>
                    <a:pt x="314" y="290"/>
                    <a:pt x="314" y="288"/>
                    <a:pt x="315" y="288"/>
                  </a:cubicBezTo>
                  <a:cubicBezTo>
                    <a:pt x="315" y="290"/>
                    <a:pt x="315" y="290"/>
                    <a:pt x="315" y="290"/>
                  </a:cubicBezTo>
                  <a:cubicBezTo>
                    <a:pt x="316" y="292"/>
                    <a:pt x="317" y="290"/>
                    <a:pt x="318" y="291"/>
                  </a:cubicBezTo>
                  <a:cubicBezTo>
                    <a:pt x="316" y="289"/>
                    <a:pt x="318" y="291"/>
                    <a:pt x="318" y="289"/>
                  </a:cubicBezTo>
                  <a:cubicBezTo>
                    <a:pt x="318" y="288"/>
                    <a:pt x="318" y="288"/>
                    <a:pt x="318" y="288"/>
                  </a:cubicBezTo>
                  <a:cubicBezTo>
                    <a:pt x="319" y="287"/>
                    <a:pt x="318" y="287"/>
                    <a:pt x="319" y="286"/>
                  </a:cubicBezTo>
                  <a:cubicBezTo>
                    <a:pt x="320" y="286"/>
                    <a:pt x="321" y="288"/>
                    <a:pt x="320" y="288"/>
                  </a:cubicBezTo>
                  <a:cubicBezTo>
                    <a:pt x="321" y="289"/>
                    <a:pt x="322" y="288"/>
                    <a:pt x="322" y="287"/>
                  </a:cubicBezTo>
                  <a:cubicBezTo>
                    <a:pt x="322" y="287"/>
                    <a:pt x="322" y="287"/>
                    <a:pt x="322" y="287"/>
                  </a:cubicBezTo>
                  <a:cubicBezTo>
                    <a:pt x="322" y="287"/>
                    <a:pt x="322" y="287"/>
                    <a:pt x="322" y="287"/>
                  </a:cubicBezTo>
                  <a:cubicBezTo>
                    <a:pt x="323" y="287"/>
                    <a:pt x="323" y="287"/>
                    <a:pt x="323" y="287"/>
                  </a:cubicBezTo>
                  <a:cubicBezTo>
                    <a:pt x="323" y="287"/>
                    <a:pt x="323" y="287"/>
                    <a:pt x="323" y="287"/>
                  </a:cubicBezTo>
                  <a:cubicBezTo>
                    <a:pt x="323" y="287"/>
                    <a:pt x="323" y="287"/>
                    <a:pt x="322" y="287"/>
                  </a:cubicBezTo>
                  <a:cubicBezTo>
                    <a:pt x="323" y="287"/>
                    <a:pt x="323" y="287"/>
                    <a:pt x="323" y="287"/>
                  </a:cubicBezTo>
                  <a:cubicBezTo>
                    <a:pt x="323" y="287"/>
                    <a:pt x="323" y="287"/>
                    <a:pt x="323" y="287"/>
                  </a:cubicBezTo>
                  <a:cubicBezTo>
                    <a:pt x="324" y="287"/>
                    <a:pt x="324" y="287"/>
                    <a:pt x="324" y="287"/>
                  </a:cubicBezTo>
                  <a:cubicBezTo>
                    <a:pt x="325" y="289"/>
                    <a:pt x="325" y="289"/>
                    <a:pt x="325" y="289"/>
                  </a:cubicBezTo>
                  <a:cubicBezTo>
                    <a:pt x="325" y="289"/>
                    <a:pt x="326" y="286"/>
                    <a:pt x="326" y="286"/>
                  </a:cubicBezTo>
                  <a:cubicBezTo>
                    <a:pt x="328" y="286"/>
                    <a:pt x="331" y="283"/>
                    <a:pt x="332" y="281"/>
                  </a:cubicBezTo>
                  <a:cubicBezTo>
                    <a:pt x="332" y="282"/>
                    <a:pt x="332" y="282"/>
                    <a:pt x="332" y="282"/>
                  </a:cubicBezTo>
                  <a:cubicBezTo>
                    <a:pt x="332" y="281"/>
                    <a:pt x="332" y="279"/>
                    <a:pt x="333" y="280"/>
                  </a:cubicBezTo>
                  <a:cubicBezTo>
                    <a:pt x="333" y="279"/>
                    <a:pt x="334" y="280"/>
                    <a:pt x="335" y="280"/>
                  </a:cubicBezTo>
                  <a:cubicBezTo>
                    <a:pt x="335" y="280"/>
                    <a:pt x="334" y="279"/>
                    <a:pt x="334" y="279"/>
                  </a:cubicBezTo>
                  <a:cubicBezTo>
                    <a:pt x="337" y="279"/>
                    <a:pt x="337" y="275"/>
                    <a:pt x="339" y="274"/>
                  </a:cubicBezTo>
                  <a:cubicBezTo>
                    <a:pt x="339" y="274"/>
                    <a:pt x="340" y="275"/>
                    <a:pt x="340" y="276"/>
                  </a:cubicBezTo>
                  <a:cubicBezTo>
                    <a:pt x="341" y="274"/>
                    <a:pt x="341" y="272"/>
                    <a:pt x="341" y="270"/>
                  </a:cubicBezTo>
                  <a:cubicBezTo>
                    <a:pt x="341" y="270"/>
                    <a:pt x="342" y="270"/>
                    <a:pt x="342" y="271"/>
                  </a:cubicBezTo>
                  <a:cubicBezTo>
                    <a:pt x="342" y="270"/>
                    <a:pt x="343" y="269"/>
                    <a:pt x="342" y="267"/>
                  </a:cubicBezTo>
                  <a:cubicBezTo>
                    <a:pt x="341" y="268"/>
                    <a:pt x="343" y="268"/>
                    <a:pt x="342" y="268"/>
                  </a:cubicBezTo>
                  <a:cubicBezTo>
                    <a:pt x="341" y="268"/>
                    <a:pt x="340" y="266"/>
                    <a:pt x="341" y="266"/>
                  </a:cubicBezTo>
                  <a:cubicBezTo>
                    <a:pt x="341" y="266"/>
                    <a:pt x="341" y="266"/>
                    <a:pt x="341" y="266"/>
                  </a:cubicBezTo>
                  <a:cubicBezTo>
                    <a:pt x="342" y="265"/>
                    <a:pt x="341" y="265"/>
                    <a:pt x="342" y="263"/>
                  </a:cubicBezTo>
                  <a:cubicBezTo>
                    <a:pt x="343" y="263"/>
                    <a:pt x="342" y="264"/>
                    <a:pt x="343" y="264"/>
                  </a:cubicBezTo>
                  <a:cubicBezTo>
                    <a:pt x="345" y="265"/>
                    <a:pt x="345" y="262"/>
                    <a:pt x="346" y="262"/>
                  </a:cubicBezTo>
                  <a:cubicBezTo>
                    <a:pt x="344" y="261"/>
                    <a:pt x="344" y="261"/>
                    <a:pt x="344" y="261"/>
                  </a:cubicBezTo>
                  <a:cubicBezTo>
                    <a:pt x="344" y="260"/>
                    <a:pt x="346" y="261"/>
                    <a:pt x="346" y="260"/>
                  </a:cubicBezTo>
                  <a:cubicBezTo>
                    <a:pt x="342" y="256"/>
                    <a:pt x="342" y="256"/>
                    <a:pt x="342" y="256"/>
                  </a:cubicBezTo>
                  <a:cubicBezTo>
                    <a:pt x="342" y="257"/>
                    <a:pt x="344" y="256"/>
                    <a:pt x="345" y="257"/>
                  </a:cubicBezTo>
                  <a:cubicBezTo>
                    <a:pt x="346" y="255"/>
                    <a:pt x="342" y="254"/>
                    <a:pt x="341" y="253"/>
                  </a:cubicBezTo>
                  <a:cubicBezTo>
                    <a:pt x="342" y="252"/>
                    <a:pt x="341" y="250"/>
                    <a:pt x="341" y="250"/>
                  </a:cubicBezTo>
                  <a:cubicBezTo>
                    <a:pt x="342" y="250"/>
                    <a:pt x="341" y="250"/>
                    <a:pt x="342" y="250"/>
                  </a:cubicBezTo>
                  <a:cubicBezTo>
                    <a:pt x="343" y="250"/>
                    <a:pt x="343" y="250"/>
                    <a:pt x="343" y="250"/>
                  </a:cubicBezTo>
                  <a:cubicBezTo>
                    <a:pt x="343" y="251"/>
                    <a:pt x="346" y="250"/>
                    <a:pt x="347" y="251"/>
                  </a:cubicBezTo>
                  <a:cubicBezTo>
                    <a:pt x="346" y="249"/>
                    <a:pt x="347" y="247"/>
                    <a:pt x="347" y="246"/>
                  </a:cubicBezTo>
                  <a:cubicBezTo>
                    <a:pt x="345" y="247"/>
                    <a:pt x="346" y="244"/>
                    <a:pt x="343" y="244"/>
                  </a:cubicBezTo>
                  <a:cubicBezTo>
                    <a:pt x="343" y="242"/>
                    <a:pt x="346" y="243"/>
                    <a:pt x="346" y="242"/>
                  </a:cubicBezTo>
                  <a:cubicBezTo>
                    <a:pt x="345" y="240"/>
                    <a:pt x="346" y="239"/>
                    <a:pt x="345" y="237"/>
                  </a:cubicBezTo>
                  <a:cubicBezTo>
                    <a:pt x="346" y="237"/>
                    <a:pt x="346" y="237"/>
                    <a:pt x="346" y="237"/>
                  </a:cubicBezTo>
                  <a:cubicBezTo>
                    <a:pt x="345" y="236"/>
                    <a:pt x="346" y="233"/>
                    <a:pt x="344" y="232"/>
                  </a:cubicBezTo>
                  <a:cubicBezTo>
                    <a:pt x="345" y="232"/>
                    <a:pt x="345" y="232"/>
                    <a:pt x="345" y="232"/>
                  </a:cubicBezTo>
                  <a:cubicBezTo>
                    <a:pt x="346" y="231"/>
                    <a:pt x="342" y="232"/>
                    <a:pt x="343" y="230"/>
                  </a:cubicBezTo>
                  <a:cubicBezTo>
                    <a:pt x="345" y="231"/>
                    <a:pt x="345" y="231"/>
                    <a:pt x="345" y="231"/>
                  </a:cubicBezTo>
                  <a:cubicBezTo>
                    <a:pt x="343" y="230"/>
                    <a:pt x="346" y="229"/>
                    <a:pt x="344" y="227"/>
                  </a:cubicBezTo>
                  <a:cubicBezTo>
                    <a:pt x="344" y="227"/>
                    <a:pt x="345" y="227"/>
                    <a:pt x="345" y="228"/>
                  </a:cubicBezTo>
                  <a:cubicBezTo>
                    <a:pt x="344" y="226"/>
                    <a:pt x="345" y="225"/>
                    <a:pt x="343" y="224"/>
                  </a:cubicBezTo>
                  <a:cubicBezTo>
                    <a:pt x="344" y="224"/>
                    <a:pt x="345" y="224"/>
                    <a:pt x="345" y="225"/>
                  </a:cubicBezTo>
                  <a:cubicBezTo>
                    <a:pt x="346" y="224"/>
                    <a:pt x="343" y="223"/>
                    <a:pt x="344" y="222"/>
                  </a:cubicBezTo>
                  <a:cubicBezTo>
                    <a:pt x="344" y="222"/>
                    <a:pt x="345" y="222"/>
                    <a:pt x="346" y="222"/>
                  </a:cubicBezTo>
                  <a:cubicBezTo>
                    <a:pt x="344" y="221"/>
                    <a:pt x="345" y="219"/>
                    <a:pt x="344" y="219"/>
                  </a:cubicBezTo>
                  <a:cubicBezTo>
                    <a:pt x="345" y="219"/>
                    <a:pt x="346" y="218"/>
                    <a:pt x="347" y="218"/>
                  </a:cubicBezTo>
                  <a:cubicBezTo>
                    <a:pt x="348" y="213"/>
                    <a:pt x="351" y="208"/>
                    <a:pt x="353" y="202"/>
                  </a:cubicBezTo>
                  <a:cubicBezTo>
                    <a:pt x="355" y="203"/>
                    <a:pt x="353" y="204"/>
                    <a:pt x="355" y="204"/>
                  </a:cubicBezTo>
                  <a:cubicBezTo>
                    <a:pt x="353" y="203"/>
                    <a:pt x="355" y="203"/>
                    <a:pt x="355" y="202"/>
                  </a:cubicBezTo>
                  <a:cubicBezTo>
                    <a:pt x="356" y="202"/>
                    <a:pt x="356" y="202"/>
                    <a:pt x="356" y="202"/>
                  </a:cubicBezTo>
                  <a:cubicBezTo>
                    <a:pt x="356" y="201"/>
                    <a:pt x="357" y="202"/>
                    <a:pt x="357" y="201"/>
                  </a:cubicBezTo>
                  <a:cubicBezTo>
                    <a:pt x="357" y="200"/>
                    <a:pt x="357" y="200"/>
                    <a:pt x="357" y="200"/>
                  </a:cubicBezTo>
                  <a:cubicBezTo>
                    <a:pt x="356" y="199"/>
                    <a:pt x="360" y="201"/>
                    <a:pt x="358" y="199"/>
                  </a:cubicBezTo>
                  <a:cubicBezTo>
                    <a:pt x="360" y="200"/>
                    <a:pt x="360" y="200"/>
                    <a:pt x="360" y="200"/>
                  </a:cubicBezTo>
                  <a:cubicBezTo>
                    <a:pt x="359" y="197"/>
                    <a:pt x="361" y="199"/>
                    <a:pt x="361" y="197"/>
                  </a:cubicBezTo>
                  <a:cubicBezTo>
                    <a:pt x="361" y="197"/>
                    <a:pt x="361" y="197"/>
                    <a:pt x="361" y="197"/>
                  </a:cubicBezTo>
                  <a:cubicBezTo>
                    <a:pt x="363" y="198"/>
                    <a:pt x="362" y="194"/>
                    <a:pt x="363" y="195"/>
                  </a:cubicBezTo>
                  <a:cubicBezTo>
                    <a:pt x="364" y="194"/>
                    <a:pt x="365" y="193"/>
                    <a:pt x="364" y="191"/>
                  </a:cubicBezTo>
                  <a:cubicBezTo>
                    <a:pt x="365" y="193"/>
                    <a:pt x="365" y="193"/>
                    <a:pt x="365" y="193"/>
                  </a:cubicBezTo>
                  <a:cubicBezTo>
                    <a:pt x="366" y="192"/>
                    <a:pt x="368" y="191"/>
                    <a:pt x="369" y="190"/>
                  </a:cubicBezTo>
                  <a:cubicBezTo>
                    <a:pt x="374" y="190"/>
                    <a:pt x="379" y="190"/>
                    <a:pt x="383" y="191"/>
                  </a:cubicBezTo>
                  <a:cubicBezTo>
                    <a:pt x="386" y="192"/>
                    <a:pt x="388" y="193"/>
                    <a:pt x="390" y="194"/>
                  </a:cubicBezTo>
                  <a:cubicBezTo>
                    <a:pt x="389" y="196"/>
                    <a:pt x="388" y="198"/>
                    <a:pt x="388" y="200"/>
                  </a:cubicBezTo>
                  <a:cubicBezTo>
                    <a:pt x="387" y="201"/>
                    <a:pt x="386" y="199"/>
                    <a:pt x="386" y="199"/>
                  </a:cubicBezTo>
                  <a:cubicBezTo>
                    <a:pt x="384" y="205"/>
                    <a:pt x="377" y="203"/>
                    <a:pt x="373" y="209"/>
                  </a:cubicBezTo>
                  <a:cubicBezTo>
                    <a:pt x="369" y="210"/>
                    <a:pt x="365" y="215"/>
                    <a:pt x="365" y="215"/>
                  </a:cubicBezTo>
                  <a:cubicBezTo>
                    <a:pt x="382" y="216"/>
                    <a:pt x="389" y="211"/>
                    <a:pt x="399" y="205"/>
                  </a:cubicBezTo>
                  <a:cubicBezTo>
                    <a:pt x="401" y="203"/>
                    <a:pt x="402" y="201"/>
                    <a:pt x="403" y="198"/>
                  </a:cubicBezTo>
                  <a:cubicBezTo>
                    <a:pt x="405" y="199"/>
                    <a:pt x="406" y="199"/>
                    <a:pt x="406" y="198"/>
                  </a:cubicBezTo>
                  <a:cubicBezTo>
                    <a:pt x="405" y="197"/>
                    <a:pt x="404" y="197"/>
                    <a:pt x="404" y="196"/>
                  </a:cubicBezTo>
                  <a:cubicBezTo>
                    <a:pt x="404" y="194"/>
                    <a:pt x="405" y="191"/>
                    <a:pt x="406" y="188"/>
                  </a:cubicBezTo>
                  <a:cubicBezTo>
                    <a:pt x="398" y="164"/>
                    <a:pt x="382" y="170"/>
                    <a:pt x="375" y="170"/>
                  </a:cubicBezTo>
                  <a:cubicBezTo>
                    <a:pt x="367" y="172"/>
                    <a:pt x="361" y="175"/>
                    <a:pt x="356" y="179"/>
                  </a:cubicBezTo>
                  <a:cubicBezTo>
                    <a:pt x="356" y="179"/>
                    <a:pt x="356" y="179"/>
                    <a:pt x="357" y="180"/>
                  </a:cubicBezTo>
                  <a:cubicBezTo>
                    <a:pt x="354" y="179"/>
                    <a:pt x="351" y="179"/>
                    <a:pt x="349" y="179"/>
                  </a:cubicBezTo>
                  <a:cubicBezTo>
                    <a:pt x="332" y="177"/>
                    <a:pt x="315" y="175"/>
                    <a:pt x="313" y="163"/>
                  </a:cubicBezTo>
                  <a:cubicBezTo>
                    <a:pt x="308" y="154"/>
                    <a:pt x="303" y="139"/>
                    <a:pt x="301" y="128"/>
                  </a:cubicBezTo>
                  <a:cubicBezTo>
                    <a:pt x="300" y="124"/>
                    <a:pt x="300" y="121"/>
                    <a:pt x="299" y="117"/>
                  </a:cubicBezTo>
                  <a:cubicBezTo>
                    <a:pt x="323" y="112"/>
                    <a:pt x="296" y="118"/>
                    <a:pt x="307" y="115"/>
                  </a:cubicBezTo>
                  <a:cubicBezTo>
                    <a:pt x="307" y="115"/>
                    <a:pt x="307" y="115"/>
                    <a:pt x="307" y="115"/>
                  </a:cubicBezTo>
                  <a:cubicBezTo>
                    <a:pt x="307" y="114"/>
                    <a:pt x="307" y="114"/>
                    <a:pt x="307" y="114"/>
                  </a:cubicBezTo>
                  <a:cubicBezTo>
                    <a:pt x="306" y="113"/>
                    <a:pt x="306" y="113"/>
                    <a:pt x="306" y="113"/>
                  </a:cubicBezTo>
                  <a:cubicBezTo>
                    <a:pt x="306" y="110"/>
                    <a:pt x="306" y="110"/>
                    <a:pt x="306" y="110"/>
                  </a:cubicBezTo>
                  <a:cubicBezTo>
                    <a:pt x="303" y="103"/>
                    <a:pt x="304" y="96"/>
                    <a:pt x="292" y="85"/>
                  </a:cubicBezTo>
                  <a:cubicBezTo>
                    <a:pt x="277" y="75"/>
                    <a:pt x="266" y="83"/>
                    <a:pt x="261" y="92"/>
                  </a:cubicBezTo>
                  <a:cubicBezTo>
                    <a:pt x="260" y="93"/>
                    <a:pt x="259" y="94"/>
                    <a:pt x="258" y="95"/>
                  </a:cubicBezTo>
                  <a:cubicBezTo>
                    <a:pt x="257" y="95"/>
                    <a:pt x="257" y="95"/>
                    <a:pt x="257" y="95"/>
                  </a:cubicBezTo>
                  <a:cubicBezTo>
                    <a:pt x="255" y="97"/>
                    <a:pt x="253" y="98"/>
                    <a:pt x="251" y="102"/>
                  </a:cubicBezTo>
                  <a:cubicBezTo>
                    <a:pt x="251" y="102"/>
                    <a:pt x="251" y="102"/>
                    <a:pt x="251" y="102"/>
                  </a:cubicBezTo>
                  <a:cubicBezTo>
                    <a:pt x="251" y="106"/>
                    <a:pt x="245" y="110"/>
                    <a:pt x="247" y="113"/>
                  </a:cubicBezTo>
                  <a:cubicBezTo>
                    <a:pt x="245" y="115"/>
                    <a:pt x="245" y="115"/>
                    <a:pt x="245" y="115"/>
                  </a:cubicBezTo>
                  <a:cubicBezTo>
                    <a:pt x="246" y="120"/>
                    <a:pt x="243" y="122"/>
                    <a:pt x="245" y="127"/>
                  </a:cubicBezTo>
                  <a:cubicBezTo>
                    <a:pt x="244" y="126"/>
                    <a:pt x="244" y="126"/>
                    <a:pt x="244" y="126"/>
                  </a:cubicBezTo>
                  <a:cubicBezTo>
                    <a:pt x="243" y="133"/>
                    <a:pt x="248" y="140"/>
                    <a:pt x="246" y="142"/>
                  </a:cubicBezTo>
                  <a:cubicBezTo>
                    <a:pt x="246" y="144"/>
                    <a:pt x="246" y="145"/>
                    <a:pt x="247" y="147"/>
                  </a:cubicBezTo>
                  <a:cubicBezTo>
                    <a:pt x="241" y="158"/>
                    <a:pt x="234" y="167"/>
                    <a:pt x="228" y="171"/>
                  </a:cubicBezTo>
                  <a:cubicBezTo>
                    <a:pt x="228" y="169"/>
                    <a:pt x="226" y="166"/>
                    <a:pt x="223" y="162"/>
                  </a:cubicBezTo>
                  <a:cubicBezTo>
                    <a:pt x="223" y="162"/>
                    <a:pt x="223" y="162"/>
                    <a:pt x="224" y="162"/>
                  </a:cubicBezTo>
                  <a:cubicBezTo>
                    <a:pt x="224" y="162"/>
                    <a:pt x="223" y="161"/>
                    <a:pt x="223" y="161"/>
                  </a:cubicBezTo>
                  <a:cubicBezTo>
                    <a:pt x="223" y="161"/>
                    <a:pt x="223" y="161"/>
                    <a:pt x="223" y="160"/>
                  </a:cubicBezTo>
                  <a:cubicBezTo>
                    <a:pt x="228" y="153"/>
                    <a:pt x="228" y="143"/>
                    <a:pt x="231" y="134"/>
                  </a:cubicBezTo>
                  <a:cubicBezTo>
                    <a:pt x="231" y="134"/>
                    <a:pt x="232" y="136"/>
                    <a:pt x="232" y="137"/>
                  </a:cubicBezTo>
                  <a:cubicBezTo>
                    <a:pt x="233" y="129"/>
                    <a:pt x="233" y="121"/>
                    <a:pt x="230" y="115"/>
                  </a:cubicBezTo>
                  <a:cubicBezTo>
                    <a:pt x="231" y="115"/>
                    <a:pt x="231" y="115"/>
                    <a:pt x="232" y="117"/>
                  </a:cubicBezTo>
                  <a:cubicBezTo>
                    <a:pt x="231" y="111"/>
                    <a:pt x="229" y="105"/>
                    <a:pt x="227" y="103"/>
                  </a:cubicBezTo>
                  <a:cubicBezTo>
                    <a:pt x="227" y="107"/>
                    <a:pt x="228" y="103"/>
                    <a:pt x="228" y="106"/>
                  </a:cubicBezTo>
                  <a:cubicBezTo>
                    <a:pt x="228" y="110"/>
                    <a:pt x="225" y="104"/>
                    <a:pt x="223" y="100"/>
                  </a:cubicBezTo>
                  <a:cubicBezTo>
                    <a:pt x="223" y="100"/>
                    <a:pt x="223" y="100"/>
                    <a:pt x="223" y="100"/>
                  </a:cubicBezTo>
                  <a:cubicBezTo>
                    <a:pt x="220" y="96"/>
                    <a:pt x="218" y="95"/>
                    <a:pt x="213" y="96"/>
                  </a:cubicBezTo>
                  <a:cubicBezTo>
                    <a:pt x="209" y="95"/>
                    <a:pt x="216" y="95"/>
                    <a:pt x="214" y="94"/>
                  </a:cubicBezTo>
                  <a:cubicBezTo>
                    <a:pt x="211" y="90"/>
                    <a:pt x="201" y="99"/>
                    <a:pt x="201" y="100"/>
                  </a:cubicBezTo>
                  <a:cubicBezTo>
                    <a:pt x="200" y="102"/>
                    <a:pt x="199" y="104"/>
                    <a:pt x="200" y="104"/>
                  </a:cubicBezTo>
                  <a:cubicBezTo>
                    <a:pt x="198" y="108"/>
                    <a:pt x="198" y="105"/>
                    <a:pt x="197" y="108"/>
                  </a:cubicBezTo>
                  <a:cubicBezTo>
                    <a:pt x="196" y="112"/>
                    <a:pt x="197" y="116"/>
                    <a:pt x="199" y="120"/>
                  </a:cubicBezTo>
                  <a:cubicBezTo>
                    <a:pt x="198" y="119"/>
                    <a:pt x="196" y="123"/>
                    <a:pt x="195" y="120"/>
                  </a:cubicBezTo>
                  <a:cubicBezTo>
                    <a:pt x="196" y="129"/>
                    <a:pt x="200" y="133"/>
                    <a:pt x="202" y="137"/>
                  </a:cubicBezTo>
                  <a:cubicBezTo>
                    <a:pt x="202" y="140"/>
                    <a:pt x="205" y="147"/>
                    <a:pt x="207" y="149"/>
                  </a:cubicBezTo>
                  <a:cubicBezTo>
                    <a:pt x="206" y="151"/>
                    <a:pt x="206" y="147"/>
                    <a:pt x="205" y="147"/>
                  </a:cubicBezTo>
                  <a:cubicBezTo>
                    <a:pt x="205" y="151"/>
                    <a:pt x="205" y="151"/>
                    <a:pt x="205" y="151"/>
                  </a:cubicBezTo>
                  <a:cubicBezTo>
                    <a:pt x="202" y="146"/>
                    <a:pt x="203" y="153"/>
                    <a:pt x="201" y="150"/>
                  </a:cubicBezTo>
                  <a:cubicBezTo>
                    <a:pt x="202" y="153"/>
                    <a:pt x="204" y="158"/>
                    <a:pt x="206" y="163"/>
                  </a:cubicBezTo>
                  <a:cubicBezTo>
                    <a:pt x="203" y="170"/>
                    <a:pt x="201" y="172"/>
                    <a:pt x="194" y="178"/>
                  </a:cubicBezTo>
                  <a:cubicBezTo>
                    <a:pt x="195" y="178"/>
                    <a:pt x="192" y="180"/>
                    <a:pt x="194" y="181"/>
                  </a:cubicBezTo>
                  <a:cubicBezTo>
                    <a:pt x="194" y="183"/>
                    <a:pt x="192" y="183"/>
                    <a:pt x="191" y="183"/>
                  </a:cubicBezTo>
                  <a:cubicBezTo>
                    <a:pt x="192" y="182"/>
                    <a:pt x="193" y="182"/>
                    <a:pt x="192" y="176"/>
                  </a:cubicBezTo>
                  <a:cubicBezTo>
                    <a:pt x="186" y="156"/>
                    <a:pt x="180" y="130"/>
                    <a:pt x="179" y="108"/>
                  </a:cubicBezTo>
                  <a:cubicBezTo>
                    <a:pt x="179" y="110"/>
                    <a:pt x="178" y="110"/>
                    <a:pt x="178" y="108"/>
                  </a:cubicBezTo>
                  <a:cubicBezTo>
                    <a:pt x="181" y="106"/>
                    <a:pt x="176" y="101"/>
                    <a:pt x="177" y="97"/>
                  </a:cubicBezTo>
                  <a:cubicBezTo>
                    <a:pt x="178" y="97"/>
                    <a:pt x="178" y="99"/>
                    <a:pt x="178" y="100"/>
                  </a:cubicBezTo>
                  <a:cubicBezTo>
                    <a:pt x="179" y="89"/>
                    <a:pt x="176" y="81"/>
                    <a:pt x="177" y="71"/>
                  </a:cubicBezTo>
                  <a:cubicBezTo>
                    <a:pt x="175" y="62"/>
                    <a:pt x="178" y="51"/>
                    <a:pt x="176" y="45"/>
                  </a:cubicBezTo>
                  <a:cubicBezTo>
                    <a:pt x="177" y="46"/>
                    <a:pt x="176" y="41"/>
                    <a:pt x="177" y="39"/>
                  </a:cubicBezTo>
                  <a:cubicBezTo>
                    <a:pt x="176" y="36"/>
                    <a:pt x="176" y="34"/>
                    <a:pt x="176" y="31"/>
                  </a:cubicBezTo>
                  <a:cubicBezTo>
                    <a:pt x="176" y="30"/>
                    <a:pt x="176" y="29"/>
                    <a:pt x="176" y="28"/>
                  </a:cubicBezTo>
                  <a:cubicBezTo>
                    <a:pt x="176" y="27"/>
                    <a:pt x="176" y="27"/>
                    <a:pt x="176" y="27"/>
                  </a:cubicBezTo>
                  <a:cubicBezTo>
                    <a:pt x="176" y="23"/>
                    <a:pt x="177" y="18"/>
                    <a:pt x="176" y="14"/>
                  </a:cubicBezTo>
                  <a:cubicBezTo>
                    <a:pt x="176" y="13"/>
                    <a:pt x="175" y="2"/>
                    <a:pt x="174" y="1"/>
                  </a:cubicBezTo>
                  <a:cubicBezTo>
                    <a:pt x="173" y="0"/>
                    <a:pt x="172" y="6"/>
                    <a:pt x="170" y="6"/>
                  </a:cubicBezTo>
                  <a:cubicBezTo>
                    <a:pt x="162" y="5"/>
                    <a:pt x="168" y="10"/>
                    <a:pt x="161" y="11"/>
                  </a:cubicBezTo>
                  <a:cubicBezTo>
                    <a:pt x="157" y="12"/>
                    <a:pt x="156" y="13"/>
                    <a:pt x="154" y="16"/>
                  </a:cubicBezTo>
                  <a:cubicBezTo>
                    <a:pt x="155" y="20"/>
                    <a:pt x="155" y="24"/>
                    <a:pt x="155" y="28"/>
                  </a:cubicBezTo>
                  <a:cubicBezTo>
                    <a:pt x="156" y="67"/>
                    <a:pt x="156" y="67"/>
                    <a:pt x="156" y="67"/>
                  </a:cubicBezTo>
                  <a:cubicBezTo>
                    <a:pt x="156" y="75"/>
                    <a:pt x="154" y="84"/>
                    <a:pt x="153" y="92"/>
                  </a:cubicBezTo>
                  <a:cubicBezTo>
                    <a:pt x="148" y="91"/>
                    <a:pt x="142" y="91"/>
                    <a:pt x="139" y="94"/>
                  </a:cubicBezTo>
                  <a:cubicBezTo>
                    <a:pt x="137" y="95"/>
                    <a:pt x="135" y="96"/>
                    <a:pt x="134" y="98"/>
                  </a:cubicBezTo>
                  <a:cubicBezTo>
                    <a:pt x="125" y="103"/>
                    <a:pt x="119" y="113"/>
                    <a:pt x="119" y="118"/>
                  </a:cubicBezTo>
                  <a:cubicBezTo>
                    <a:pt x="118" y="121"/>
                    <a:pt x="118" y="124"/>
                    <a:pt x="118" y="127"/>
                  </a:cubicBezTo>
                  <a:cubicBezTo>
                    <a:pt x="115" y="132"/>
                    <a:pt x="113" y="140"/>
                    <a:pt x="112" y="144"/>
                  </a:cubicBezTo>
                  <a:cubicBezTo>
                    <a:pt x="111" y="152"/>
                    <a:pt x="111" y="155"/>
                    <a:pt x="111" y="160"/>
                  </a:cubicBezTo>
                  <a:cubicBezTo>
                    <a:pt x="111" y="163"/>
                    <a:pt x="109" y="164"/>
                    <a:pt x="108" y="165"/>
                  </a:cubicBezTo>
                  <a:cubicBezTo>
                    <a:pt x="105" y="174"/>
                    <a:pt x="100" y="181"/>
                    <a:pt x="100" y="189"/>
                  </a:cubicBezTo>
                  <a:cubicBezTo>
                    <a:pt x="99" y="189"/>
                    <a:pt x="99" y="189"/>
                    <a:pt x="99" y="189"/>
                  </a:cubicBezTo>
                  <a:cubicBezTo>
                    <a:pt x="98" y="195"/>
                    <a:pt x="93" y="208"/>
                    <a:pt x="88" y="208"/>
                  </a:cubicBezTo>
                  <a:cubicBezTo>
                    <a:pt x="88" y="210"/>
                    <a:pt x="83" y="208"/>
                    <a:pt x="85" y="211"/>
                  </a:cubicBezTo>
                  <a:cubicBezTo>
                    <a:pt x="82" y="210"/>
                    <a:pt x="85" y="209"/>
                    <a:pt x="82" y="208"/>
                  </a:cubicBezTo>
                  <a:cubicBezTo>
                    <a:pt x="83" y="209"/>
                    <a:pt x="84" y="208"/>
                    <a:pt x="85" y="208"/>
                  </a:cubicBezTo>
                  <a:cubicBezTo>
                    <a:pt x="78" y="200"/>
                    <a:pt x="79" y="178"/>
                    <a:pt x="79" y="161"/>
                  </a:cubicBezTo>
                  <a:cubicBezTo>
                    <a:pt x="81" y="156"/>
                    <a:pt x="80" y="144"/>
                    <a:pt x="81" y="133"/>
                  </a:cubicBezTo>
                  <a:cubicBezTo>
                    <a:pt x="81" y="131"/>
                    <a:pt x="81" y="131"/>
                    <a:pt x="81" y="131"/>
                  </a:cubicBezTo>
                  <a:cubicBezTo>
                    <a:pt x="82" y="131"/>
                    <a:pt x="82" y="131"/>
                    <a:pt x="83" y="131"/>
                  </a:cubicBezTo>
                  <a:cubicBezTo>
                    <a:pt x="83" y="131"/>
                    <a:pt x="83" y="130"/>
                    <a:pt x="83" y="130"/>
                  </a:cubicBezTo>
                  <a:cubicBezTo>
                    <a:pt x="83" y="129"/>
                    <a:pt x="83" y="129"/>
                    <a:pt x="83" y="129"/>
                  </a:cubicBezTo>
                  <a:cubicBezTo>
                    <a:pt x="83" y="128"/>
                    <a:pt x="83" y="128"/>
                    <a:pt x="83" y="128"/>
                  </a:cubicBezTo>
                  <a:cubicBezTo>
                    <a:pt x="82" y="128"/>
                    <a:pt x="82" y="128"/>
                    <a:pt x="81" y="128"/>
                  </a:cubicBezTo>
                  <a:cubicBezTo>
                    <a:pt x="81" y="127"/>
                    <a:pt x="81" y="127"/>
                    <a:pt x="81" y="127"/>
                  </a:cubicBezTo>
                  <a:cubicBezTo>
                    <a:pt x="82" y="128"/>
                    <a:pt x="82" y="128"/>
                    <a:pt x="83" y="128"/>
                  </a:cubicBezTo>
                  <a:cubicBezTo>
                    <a:pt x="83" y="128"/>
                    <a:pt x="83" y="128"/>
                    <a:pt x="83" y="128"/>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7"/>
                    <a:pt x="82" y="127"/>
                    <a:pt x="81" y="127"/>
                  </a:cubicBezTo>
                  <a:cubicBezTo>
                    <a:pt x="81" y="126"/>
                    <a:pt x="81" y="126"/>
                    <a:pt x="81" y="126"/>
                  </a:cubicBezTo>
                  <a:cubicBezTo>
                    <a:pt x="62" y="125"/>
                    <a:pt x="75" y="126"/>
                    <a:pt x="71" y="127"/>
                  </a:cubicBezTo>
                  <a:cubicBezTo>
                    <a:pt x="71" y="127"/>
                    <a:pt x="71" y="127"/>
                    <a:pt x="71" y="127"/>
                  </a:cubicBezTo>
                  <a:cubicBezTo>
                    <a:pt x="66" y="126"/>
                    <a:pt x="63" y="126"/>
                    <a:pt x="69" y="126"/>
                  </a:cubicBezTo>
                  <a:cubicBezTo>
                    <a:pt x="69" y="127"/>
                    <a:pt x="69" y="127"/>
                    <a:pt x="69" y="127"/>
                  </a:cubicBezTo>
                  <a:cubicBezTo>
                    <a:pt x="69" y="127"/>
                    <a:pt x="69" y="127"/>
                    <a:pt x="69" y="127"/>
                  </a:cubicBezTo>
                  <a:cubicBezTo>
                    <a:pt x="70" y="127"/>
                    <a:pt x="70" y="127"/>
                    <a:pt x="71" y="127"/>
                  </a:cubicBezTo>
                  <a:cubicBezTo>
                    <a:pt x="71" y="127"/>
                    <a:pt x="71" y="127"/>
                    <a:pt x="71" y="127"/>
                  </a:cubicBezTo>
                  <a:cubicBezTo>
                    <a:pt x="70" y="127"/>
                    <a:pt x="70" y="127"/>
                    <a:pt x="69" y="127"/>
                  </a:cubicBezTo>
                  <a:cubicBezTo>
                    <a:pt x="69" y="129"/>
                    <a:pt x="69" y="131"/>
                    <a:pt x="71" y="129"/>
                  </a:cubicBezTo>
                  <a:cubicBezTo>
                    <a:pt x="71" y="129"/>
                    <a:pt x="71" y="129"/>
                    <a:pt x="71" y="130"/>
                  </a:cubicBezTo>
                  <a:cubicBezTo>
                    <a:pt x="71" y="130"/>
                    <a:pt x="71" y="130"/>
                    <a:pt x="71" y="130"/>
                  </a:cubicBezTo>
                  <a:cubicBezTo>
                    <a:pt x="70" y="132"/>
                    <a:pt x="70" y="134"/>
                    <a:pt x="70" y="136"/>
                  </a:cubicBezTo>
                  <a:cubicBezTo>
                    <a:pt x="70" y="138"/>
                    <a:pt x="70" y="139"/>
                    <a:pt x="70" y="140"/>
                  </a:cubicBezTo>
                  <a:cubicBezTo>
                    <a:pt x="70" y="140"/>
                    <a:pt x="70" y="140"/>
                    <a:pt x="70" y="140"/>
                  </a:cubicBezTo>
                  <a:cubicBezTo>
                    <a:pt x="69" y="144"/>
                    <a:pt x="69" y="147"/>
                    <a:pt x="68" y="151"/>
                  </a:cubicBezTo>
                  <a:cubicBezTo>
                    <a:pt x="68" y="151"/>
                    <a:pt x="67" y="151"/>
                    <a:pt x="67" y="152"/>
                  </a:cubicBezTo>
                  <a:cubicBezTo>
                    <a:pt x="67" y="153"/>
                    <a:pt x="67" y="155"/>
                    <a:pt x="67" y="156"/>
                  </a:cubicBezTo>
                  <a:cubicBezTo>
                    <a:pt x="67" y="160"/>
                    <a:pt x="66" y="164"/>
                    <a:pt x="64" y="168"/>
                  </a:cubicBezTo>
                  <a:cubicBezTo>
                    <a:pt x="64" y="168"/>
                    <a:pt x="64" y="169"/>
                    <a:pt x="64" y="169"/>
                  </a:cubicBezTo>
                  <a:cubicBezTo>
                    <a:pt x="63" y="164"/>
                    <a:pt x="64" y="157"/>
                    <a:pt x="65" y="155"/>
                  </a:cubicBezTo>
                  <a:cubicBezTo>
                    <a:pt x="63" y="149"/>
                    <a:pt x="64" y="160"/>
                    <a:pt x="62" y="159"/>
                  </a:cubicBezTo>
                  <a:cubicBezTo>
                    <a:pt x="62" y="163"/>
                    <a:pt x="62" y="166"/>
                    <a:pt x="63" y="171"/>
                  </a:cubicBezTo>
                  <a:cubicBezTo>
                    <a:pt x="62" y="174"/>
                    <a:pt x="63" y="175"/>
                    <a:pt x="61" y="179"/>
                  </a:cubicBezTo>
                  <a:cubicBezTo>
                    <a:pt x="60" y="178"/>
                    <a:pt x="60" y="178"/>
                    <a:pt x="60" y="178"/>
                  </a:cubicBezTo>
                  <a:cubicBezTo>
                    <a:pt x="58" y="183"/>
                    <a:pt x="58" y="185"/>
                    <a:pt x="58" y="188"/>
                  </a:cubicBezTo>
                  <a:cubicBezTo>
                    <a:pt x="54" y="190"/>
                    <a:pt x="55" y="191"/>
                    <a:pt x="51" y="193"/>
                  </a:cubicBezTo>
                  <a:cubicBezTo>
                    <a:pt x="54" y="190"/>
                    <a:pt x="55" y="186"/>
                    <a:pt x="55" y="183"/>
                  </a:cubicBezTo>
                  <a:cubicBezTo>
                    <a:pt x="51" y="187"/>
                    <a:pt x="48" y="194"/>
                    <a:pt x="43" y="194"/>
                  </a:cubicBezTo>
                  <a:cubicBezTo>
                    <a:pt x="38" y="196"/>
                    <a:pt x="35" y="199"/>
                    <a:pt x="35" y="201"/>
                  </a:cubicBezTo>
                  <a:cubicBezTo>
                    <a:pt x="36" y="200"/>
                    <a:pt x="31" y="201"/>
                    <a:pt x="34" y="199"/>
                  </a:cubicBezTo>
                  <a:cubicBezTo>
                    <a:pt x="32" y="200"/>
                    <a:pt x="30" y="201"/>
                    <a:pt x="29" y="201"/>
                  </a:cubicBezTo>
                  <a:cubicBezTo>
                    <a:pt x="29" y="201"/>
                    <a:pt x="29" y="201"/>
                    <a:pt x="29" y="201"/>
                  </a:cubicBezTo>
                  <a:cubicBezTo>
                    <a:pt x="28" y="201"/>
                    <a:pt x="28" y="200"/>
                    <a:pt x="28" y="199"/>
                  </a:cubicBezTo>
                  <a:cubicBezTo>
                    <a:pt x="26" y="197"/>
                    <a:pt x="23" y="193"/>
                    <a:pt x="19" y="196"/>
                  </a:cubicBezTo>
                  <a:cubicBezTo>
                    <a:pt x="19" y="194"/>
                    <a:pt x="19" y="194"/>
                    <a:pt x="19" y="194"/>
                  </a:cubicBezTo>
                  <a:cubicBezTo>
                    <a:pt x="16" y="196"/>
                    <a:pt x="12" y="198"/>
                    <a:pt x="9" y="198"/>
                  </a:cubicBezTo>
                  <a:cubicBezTo>
                    <a:pt x="9" y="200"/>
                    <a:pt x="8" y="202"/>
                    <a:pt x="10" y="203"/>
                  </a:cubicBezTo>
                  <a:cubicBezTo>
                    <a:pt x="9" y="204"/>
                    <a:pt x="7" y="201"/>
                    <a:pt x="8" y="203"/>
                  </a:cubicBezTo>
                  <a:cubicBezTo>
                    <a:pt x="7" y="201"/>
                    <a:pt x="7" y="201"/>
                    <a:pt x="7" y="201"/>
                  </a:cubicBezTo>
                  <a:cubicBezTo>
                    <a:pt x="1" y="206"/>
                    <a:pt x="3" y="212"/>
                    <a:pt x="3" y="217"/>
                  </a:cubicBezTo>
                  <a:cubicBezTo>
                    <a:pt x="0" y="218"/>
                    <a:pt x="3" y="221"/>
                    <a:pt x="2" y="224"/>
                  </a:cubicBezTo>
                  <a:cubicBezTo>
                    <a:pt x="3" y="226"/>
                    <a:pt x="2" y="229"/>
                    <a:pt x="5" y="229"/>
                  </a:cubicBezTo>
                  <a:cubicBezTo>
                    <a:pt x="4" y="230"/>
                    <a:pt x="4" y="230"/>
                    <a:pt x="4" y="230"/>
                  </a:cubicBezTo>
                  <a:cubicBezTo>
                    <a:pt x="4" y="232"/>
                    <a:pt x="4" y="235"/>
                    <a:pt x="5" y="237"/>
                  </a:cubicBezTo>
                  <a:cubicBezTo>
                    <a:pt x="5" y="239"/>
                    <a:pt x="7" y="238"/>
                    <a:pt x="8" y="239"/>
                  </a:cubicBezTo>
                  <a:cubicBezTo>
                    <a:pt x="7" y="240"/>
                    <a:pt x="7" y="240"/>
                    <a:pt x="7" y="240"/>
                  </a:cubicBezTo>
                  <a:cubicBezTo>
                    <a:pt x="8" y="241"/>
                    <a:pt x="10" y="240"/>
                    <a:pt x="12" y="240"/>
                  </a:cubicBezTo>
                  <a:cubicBezTo>
                    <a:pt x="12" y="241"/>
                    <a:pt x="12" y="241"/>
                    <a:pt x="12" y="242"/>
                  </a:cubicBezTo>
                  <a:cubicBezTo>
                    <a:pt x="11" y="242"/>
                    <a:pt x="9" y="242"/>
                    <a:pt x="7" y="242"/>
                  </a:cubicBezTo>
                  <a:cubicBezTo>
                    <a:pt x="8" y="244"/>
                    <a:pt x="11" y="244"/>
                    <a:pt x="10" y="246"/>
                  </a:cubicBezTo>
                  <a:cubicBezTo>
                    <a:pt x="11" y="247"/>
                    <a:pt x="12" y="248"/>
                    <a:pt x="14" y="247"/>
                  </a:cubicBezTo>
                  <a:cubicBezTo>
                    <a:pt x="13" y="247"/>
                    <a:pt x="14" y="248"/>
                    <a:pt x="13" y="248"/>
                  </a:cubicBezTo>
                  <a:cubicBezTo>
                    <a:pt x="13" y="249"/>
                    <a:pt x="14" y="249"/>
                    <a:pt x="15" y="249"/>
                  </a:cubicBezTo>
                  <a:cubicBezTo>
                    <a:pt x="15" y="249"/>
                    <a:pt x="15" y="249"/>
                    <a:pt x="15" y="249"/>
                  </a:cubicBezTo>
                  <a:cubicBezTo>
                    <a:pt x="16" y="248"/>
                    <a:pt x="17" y="249"/>
                    <a:pt x="18" y="247"/>
                  </a:cubicBezTo>
                  <a:cubicBezTo>
                    <a:pt x="17" y="247"/>
                    <a:pt x="17" y="247"/>
                    <a:pt x="17" y="246"/>
                  </a:cubicBezTo>
                  <a:cubicBezTo>
                    <a:pt x="18" y="246"/>
                    <a:pt x="19" y="246"/>
                    <a:pt x="19" y="248"/>
                  </a:cubicBezTo>
                  <a:cubicBezTo>
                    <a:pt x="18" y="249"/>
                    <a:pt x="16" y="249"/>
                    <a:pt x="17" y="250"/>
                  </a:cubicBezTo>
                  <a:cubicBezTo>
                    <a:pt x="18" y="250"/>
                    <a:pt x="20" y="249"/>
                    <a:pt x="21" y="248"/>
                  </a:cubicBezTo>
                  <a:cubicBezTo>
                    <a:pt x="20" y="249"/>
                    <a:pt x="19" y="248"/>
                    <a:pt x="20" y="246"/>
                  </a:cubicBezTo>
                  <a:cubicBezTo>
                    <a:pt x="19" y="247"/>
                    <a:pt x="19" y="247"/>
                    <a:pt x="19" y="247"/>
                  </a:cubicBezTo>
                  <a:cubicBezTo>
                    <a:pt x="20" y="246"/>
                    <a:pt x="20" y="246"/>
                    <a:pt x="20" y="246"/>
                  </a:cubicBezTo>
                  <a:cubicBezTo>
                    <a:pt x="18" y="245"/>
                    <a:pt x="19" y="243"/>
                    <a:pt x="17" y="243"/>
                  </a:cubicBezTo>
                  <a:cubicBezTo>
                    <a:pt x="16" y="245"/>
                    <a:pt x="16" y="245"/>
                    <a:pt x="16" y="245"/>
                  </a:cubicBezTo>
                  <a:cubicBezTo>
                    <a:pt x="15" y="244"/>
                    <a:pt x="13" y="244"/>
                    <a:pt x="13" y="243"/>
                  </a:cubicBezTo>
                  <a:cubicBezTo>
                    <a:pt x="14" y="243"/>
                    <a:pt x="15" y="242"/>
                    <a:pt x="15" y="241"/>
                  </a:cubicBezTo>
                  <a:cubicBezTo>
                    <a:pt x="15" y="241"/>
                    <a:pt x="14" y="241"/>
                    <a:pt x="15" y="241"/>
                  </a:cubicBezTo>
                  <a:cubicBezTo>
                    <a:pt x="17" y="240"/>
                    <a:pt x="17" y="240"/>
                    <a:pt x="17" y="240"/>
                  </a:cubicBezTo>
                  <a:cubicBezTo>
                    <a:pt x="14" y="242"/>
                    <a:pt x="15" y="238"/>
                    <a:pt x="14" y="238"/>
                  </a:cubicBezTo>
                  <a:cubicBezTo>
                    <a:pt x="15" y="238"/>
                    <a:pt x="15" y="238"/>
                    <a:pt x="15" y="238"/>
                  </a:cubicBezTo>
                  <a:cubicBezTo>
                    <a:pt x="15" y="236"/>
                    <a:pt x="13" y="239"/>
                    <a:pt x="13" y="238"/>
                  </a:cubicBezTo>
                  <a:cubicBezTo>
                    <a:pt x="13" y="237"/>
                    <a:pt x="15" y="237"/>
                    <a:pt x="16" y="235"/>
                  </a:cubicBezTo>
                  <a:cubicBezTo>
                    <a:pt x="15" y="234"/>
                    <a:pt x="12" y="233"/>
                    <a:pt x="14" y="230"/>
                  </a:cubicBezTo>
                  <a:cubicBezTo>
                    <a:pt x="13" y="229"/>
                    <a:pt x="12" y="228"/>
                    <a:pt x="11" y="227"/>
                  </a:cubicBezTo>
                  <a:cubicBezTo>
                    <a:pt x="10" y="226"/>
                    <a:pt x="13" y="227"/>
                    <a:pt x="12" y="226"/>
                  </a:cubicBezTo>
                  <a:cubicBezTo>
                    <a:pt x="13" y="226"/>
                    <a:pt x="14" y="225"/>
                    <a:pt x="15" y="225"/>
                  </a:cubicBezTo>
                  <a:cubicBezTo>
                    <a:pt x="14" y="225"/>
                    <a:pt x="15" y="223"/>
                    <a:pt x="12" y="224"/>
                  </a:cubicBezTo>
                  <a:cubicBezTo>
                    <a:pt x="13" y="222"/>
                    <a:pt x="13" y="221"/>
                    <a:pt x="13" y="219"/>
                  </a:cubicBezTo>
                  <a:cubicBezTo>
                    <a:pt x="13" y="219"/>
                    <a:pt x="14" y="219"/>
                    <a:pt x="15" y="219"/>
                  </a:cubicBezTo>
                  <a:cubicBezTo>
                    <a:pt x="14" y="218"/>
                    <a:pt x="12" y="217"/>
                    <a:pt x="13" y="216"/>
                  </a:cubicBezTo>
                  <a:cubicBezTo>
                    <a:pt x="12" y="215"/>
                    <a:pt x="12" y="216"/>
                    <a:pt x="10" y="215"/>
                  </a:cubicBezTo>
                  <a:cubicBezTo>
                    <a:pt x="10" y="215"/>
                    <a:pt x="9" y="215"/>
                    <a:pt x="9" y="214"/>
                  </a:cubicBezTo>
                  <a:cubicBezTo>
                    <a:pt x="11" y="214"/>
                    <a:pt x="14" y="215"/>
                    <a:pt x="14" y="214"/>
                  </a:cubicBezTo>
                  <a:cubicBezTo>
                    <a:pt x="17" y="215"/>
                    <a:pt x="13" y="216"/>
                    <a:pt x="16" y="216"/>
                  </a:cubicBezTo>
                  <a:cubicBezTo>
                    <a:pt x="18" y="216"/>
                    <a:pt x="18" y="218"/>
                    <a:pt x="17" y="219"/>
                  </a:cubicBezTo>
                  <a:cubicBezTo>
                    <a:pt x="19" y="220"/>
                    <a:pt x="17" y="218"/>
                    <a:pt x="19" y="218"/>
                  </a:cubicBezTo>
                  <a:cubicBezTo>
                    <a:pt x="19" y="217"/>
                    <a:pt x="18" y="217"/>
                    <a:pt x="18" y="216"/>
                  </a:cubicBezTo>
                  <a:cubicBezTo>
                    <a:pt x="18" y="216"/>
                    <a:pt x="17" y="216"/>
                    <a:pt x="17" y="216"/>
                  </a:cubicBezTo>
                  <a:cubicBezTo>
                    <a:pt x="17" y="215"/>
                    <a:pt x="18" y="215"/>
                    <a:pt x="18" y="215"/>
                  </a:cubicBezTo>
                  <a:cubicBezTo>
                    <a:pt x="18" y="215"/>
                    <a:pt x="18" y="215"/>
                    <a:pt x="18" y="215"/>
                  </a:cubicBezTo>
                  <a:cubicBezTo>
                    <a:pt x="17" y="216"/>
                    <a:pt x="17" y="216"/>
                    <a:pt x="17" y="216"/>
                  </a:cubicBezTo>
                  <a:cubicBezTo>
                    <a:pt x="17" y="216"/>
                    <a:pt x="17" y="216"/>
                    <a:pt x="17" y="216"/>
                  </a:cubicBezTo>
                  <a:cubicBezTo>
                    <a:pt x="17" y="216"/>
                    <a:pt x="17" y="216"/>
                    <a:pt x="17" y="216"/>
                  </a:cubicBezTo>
                  <a:cubicBezTo>
                    <a:pt x="17" y="215"/>
                    <a:pt x="17" y="215"/>
                    <a:pt x="17" y="215"/>
                  </a:cubicBezTo>
                  <a:cubicBezTo>
                    <a:pt x="17" y="215"/>
                    <a:pt x="17" y="216"/>
                    <a:pt x="17" y="216"/>
                  </a:cubicBezTo>
                  <a:cubicBezTo>
                    <a:pt x="17" y="216"/>
                    <a:pt x="17" y="216"/>
                    <a:pt x="17" y="216"/>
                  </a:cubicBezTo>
                  <a:cubicBezTo>
                    <a:pt x="17" y="215"/>
                    <a:pt x="17" y="215"/>
                    <a:pt x="17" y="215"/>
                  </a:cubicBezTo>
                  <a:cubicBezTo>
                    <a:pt x="17" y="215"/>
                    <a:pt x="17" y="215"/>
                    <a:pt x="17" y="215"/>
                  </a:cubicBezTo>
                  <a:cubicBezTo>
                    <a:pt x="18" y="214"/>
                    <a:pt x="18" y="214"/>
                    <a:pt x="18" y="214"/>
                  </a:cubicBezTo>
                  <a:cubicBezTo>
                    <a:pt x="18" y="214"/>
                    <a:pt x="18" y="214"/>
                    <a:pt x="18" y="214"/>
                  </a:cubicBezTo>
                  <a:cubicBezTo>
                    <a:pt x="17" y="215"/>
                    <a:pt x="17" y="215"/>
                    <a:pt x="17" y="216"/>
                  </a:cubicBezTo>
                  <a:cubicBezTo>
                    <a:pt x="17" y="216"/>
                    <a:pt x="17" y="216"/>
                    <a:pt x="17" y="216"/>
                  </a:cubicBezTo>
                  <a:cubicBezTo>
                    <a:pt x="16" y="216"/>
                    <a:pt x="16" y="215"/>
                    <a:pt x="16" y="215"/>
                  </a:cubicBezTo>
                  <a:cubicBezTo>
                    <a:pt x="14" y="214"/>
                    <a:pt x="17" y="214"/>
                    <a:pt x="18" y="214"/>
                  </a:cubicBezTo>
                  <a:cubicBezTo>
                    <a:pt x="18" y="214"/>
                    <a:pt x="18" y="214"/>
                    <a:pt x="18" y="214"/>
                  </a:cubicBezTo>
                  <a:cubicBezTo>
                    <a:pt x="18" y="214"/>
                    <a:pt x="18" y="214"/>
                    <a:pt x="18" y="214"/>
                  </a:cubicBezTo>
                  <a:cubicBezTo>
                    <a:pt x="18" y="214"/>
                    <a:pt x="18" y="214"/>
                    <a:pt x="18" y="214"/>
                  </a:cubicBezTo>
                  <a:cubicBezTo>
                    <a:pt x="17" y="214"/>
                    <a:pt x="17" y="215"/>
                    <a:pt x="17" y="215"/>
                  </a:cubicBezTo>
                  <a:cubicBezTo>
                    <a:pt x="17" y="215"/>
                    <a:pt x="17" y="215"/>
                    <a:pt x="17" y="215"/>
                  </a:cubicBezTo>
                  <a:cubicBezTo>
                    <a:pt x="17" y="216"/>
                    <a:pt x="17" y="216"/>
                    <a:pt x="17" y="216"/>
                  </a:cubicBezTo>
                  <a:cubicBezTo>
                    <a:pt x="18" y="215"/>
                    <a:pt x="18" y="215"/>
                    <a:pt x="18" y="215"/>
                  </a:cubicBezTo>
                  <a:cubicBezTo>
                    <a:pt x="18" y="215"/>
                    <a:pt x="18" y="214"/>
                    <a:pt x="18" y="214"/>
                  </a:cubicBezTo>
                  <a:cubicBezTo>
                    <a:pt x="18" y="214"/>
                    <a:pt x="18" y="214"/>
                    <a:pt x="18" y="214"/>
                  </a:cubicBezTo>
                  <a:cubicBezTo>
                    <a:pt x="18" y="215"/>
                    <a:pt x="17" y="215"/>
                    <a:pt x="17" y="215"/>
                  </a:cubicBezTo>
                  <a:cubicBezTo>
                    <a:pt x="17" y="215"/>
                    <a:pt x="17" y="215"/>
                    <a:pt x="18" y="215"/>
                  </a:cubicBezTo>
                  <a:cubicBezTo>
                    <a:pt x="17" y="215"/>
                    <a:pt x="17" y="215"/>
                    <a:pt x="17" y="215"/>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9" y="212"/>
                  </a:cubicBezTo>
                  <a:cubicBezTo>
                    <a:pt x="19" y="212"/>
                    <a:pt x="19" y="212"/>
                    <a:pt x="19" y="212"/>
                  </a:cubicBezTo>
                  <a:cubicBezTo>
                    <a:pt x="19" y="212"/>
                    <a:pt x="19" y="212"/>
                    <a:pt x="19" y="212"/>
                  </a:cubicBezTo>
                  <a:cubicBezTo>
                    <a:pt x="19" y="212"/>
                    <a:pt x="19" y="212"/>
                    <a:pt x="19" y="212"/>
                  </a:cubicBezTo>
                  <a:cubicBezTo>
                    <a:pt x="20" y="212"/>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8" y="213"/>
                  </a:cubicBezTo>
                  <a:cubicBezTo>
                    <a:pt x="19" y="213"/>
                    <a:pt x="19" y="213"/>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9" y="213"/>
                    <a:pt x="19" y="213"/>
                  </a:cubicBezTo>
                  <a:cubicBezTo>
                    <a:pt x="18" y="213"/>
                    <a:pt x="18" y="213"/>
                    <a:pt x="18" y="213"/>
                  </a:cubicBezTo>
                  <a:cubicBezTo>
                    <a:pt x="18" y="213"/>
                    <a:pt x="18" y="214"/>
                    <a:pt x="18" y="214"/>
                  </a:cubicBezTo>
                  <a:cubicBezTo>
                    <a:pt x="18" y="214"/>
                    <a:pt x="18" y="214"/>
                    <a:pt x="18" y="213"/>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6"/>
                    <a:pt x="18" y="216"/>
                    <a:pt x="18" y="216"/>
                  </a:cubicBezTo>
                  <a:cubicBezTo>
                    <a:pt x="18" y="216"/>
                    <a:pt x="18" y="216"/>
                    <a:pt x="18" y="216"/>
                  </a:cubicBezTo>
                  <a:cubicBezTo>
                    <a:pt x="19" y="216"/>
                    <a:pt x="18" y="215"/>
                    <a:pt x="19" y="215"/>
                  </a:cubicBezTo>
                  <a:cubicBezTo>
                    <a:pt x="19" y="215"/>
                    <a:pt x="19" y="215"/>
                    <a:pt x="19" y="215"/>
                  </a:cubicBezTo>
                  <a:cubicBezTo>
                    <a:pt x="19" y="215"/>
                    <a:pt x="19" y="215"/>
                    <a:pt x="19" y="215"/>
                  </a:cubicBezTo>
                  <a:cubicBezTo>
                    <a:pt x="19" y="215"/>
                    <a:pt x="19" y="216"/>
                    <a:pt x="19" y="216"/>
                  </a:cubicBezTo>
                  <a:cubicBezTo>
                    <a:pt x="19" y="216"/>
                    <a:pt x="19" y="216"/>
                    <a:pt x="19" y="215"/>
                  </a:cubicBezTo>
                  <a:cubicBezTo>
                    <a:pt x="19" y="216"/>
                    <a:pt x="19" y="216"/>
                    <a:pt x="19" y="216"/>
                  </a:cubicBezTo>
                  <a:cubicBezTo>
                    <a:pt x="19" y="215"/>
                    <a:pt x="20" y="217"/>
                    <a:pt x="20" y="215"/>
                  </a:cubicBezTo>
                  <a:cubicBezTo>
                    <a:pt x="19" y="215"/>
                    <a:pt x="19" y="215"/>
                    <a:pt x="19" y="215"/>
                  </a:cubicBezTo>
                  <a:cubicBezTo>
                    <a:pt x="20" y="215"/>
                    <a:pt x="18" y="215"/>
                    <a:pt x="19" y="214"/>
                  </a:cubicBezTo>
                  <a:cubicBezTo>
                    <a:pt x="19" y="214"/>
                    <a:pt x="19" y="214"/>
                    <a:pt x="19" y="214"/>
                  </a:cubicBezTo>
                  <a:cubicBezTo>
                    <a:pt x="19" y="214"/>
                    <a:pt x="19" y="214"/>
                    <a:pt x="19" y="213"/>
                  </a:cubicBezTo>
                  <a:cubicBezTo>
                    <a:pt x="19" y="213"/>
                    <a:pt x="19" y="214"/>
                    <a:pt x="19" y="214"/>
                  </a:cubicBezTo>
                  <a:cubicBezTo>
                    <a:pt x="19" y="214"/>
                    <a:pt x="19" y="214"/>
                    <a:pt x="19" y="214"/>
                  </a:cubicBezTo>
                  <a:cubicBezTo>
                    <a:pt x="19" y="214"/>
                    <a:pt x="20" y="214"/>
                    <a:pt x="20" y="214"/>
                  </a:cubicBezTo>
                  <a:cubicBezTo>
                    <a:pt x="20" y="214"/>
                    <a:pt x="19" y="214"/>
                    <a:pt x="20" y="215"/>
                  </a:cubicBezTo>
                  <a:cubicBezTo>
                    <a:pt x="22" y="215"/>
                    <a:pt x="22" y="215"/>
                    <a:pt x="22" y="215"/>
                  </a:cubicBezTo>
                  <a:cubicBezTo>
                    <a:pt x="21" y="216"/>
                    <a:pt x="21" y="216"/>
                    <a:pt x="21" y="216"/>
                  </a:cubicBezTo>
                  <a:cubicBezTo>
                    <a:pt x="20" y="216"/>
                    <a:pt x="20" y="216"/>
                    <a:pt x="20" y="216"/>
                  </a:cubicBezTo>
                  <a:cubicBezTo>
                    <a:pt x="21" y="216"/>
                    <a:pt x="21" y="216"/>
                    <a:pt x="21" y="216"/>
                  </a:cubicBezTo>
                  <a:cubicBezTo>
                    <a:pt x="20" y="217"/>
                    <a:pt x="20" y="217"/>
                    <a:pt x="20" y="217"/>
                  </a:cubicBezTo>
                  <a:cubicBezTo>
                    <a:pt x="21" y="216"/>
                    <a:pt x="21" y="216"/>
                    <a:pt x="21" y="216"/>
                  </a:cubicBezTo>
                  <a:cubicBezTo>
                    <a:pt x="21" y="217"/>
                    <a:pt x="21" y="217"/>
                    <a:pt x="21" y="217"/>
                  </a:cubicBezTo>
                  <a:cubicBezTo>
                    <a:pt x="20" y="218"/>
                    <a:pt x="23" y="217"/>
                    <a:pt x="22" y="218"/>
                  </a:cubicBezTo>
                  <a:cubicBezTo>
                    <a:pt x="21" y="218"/>
                    <a:pt x="20" y="219"/>
                    <a:pt x="20" y="219"/>
                  </a:cubicBezTo>
                  <a:cubicBezTo>
                    <a:pt x="22" y="218"/>
                    <a:pt x="23" y="219"/>
                    <a:pt x="25" y="218"/>
                  </a:cubicBezTo>
                  <a:cubicBezTo>
                    <a:pt x="24" y="219"/>
                    <a:pt x="21" y="219"/>
                    <a:pt x="20" y="220"/>
                  </a:cubicBezTo>
                  <a:cubicBezTo>
                    <a:pt x="22" y="220"/>
                    <a:pt x="19" y="222"/>
                    <a:pt x="22" y="221"/>
                  </a:cubicBezTo>
                  <a:cubicBezTo>
                    <a:pt x="22" y="220"/>
                    <a:pt x="23" y="221"/>
                    <a:pt x="25" y="220"/>
                  </a:cubicBezTo>
                  <a:cubicBezTo>
                    <a:pt x="25" y="222"/>
                    <a:pt x="23" y="221"/>
                    <a:pt x="23" y="222"/>
                  </a:cubicBezTo>
                  <a:cubicBezTo>
                    <a:pt x="23" y="222"/>
                    <a:pt x="25" y="222"/>
                    <a:pt x="26" y="221"/>
                  </a:cubicBezTo>
                  <a:cubicBezTo>
                    <a:pt x="26" y="222"/>
                    <a:pt x="28" y="222"/>
                    <a:pt x="27" y="223"/>
                  </a:cubicBezTo>
                  <a:cubicBezTo>
                    <a:pt x="25" y="224"/>
                    <a:pt x="26" y="222"/>
                    <a:pt x="25" y="223"/>
                  </a:cubicBezTo>
                  <a:cubicBezTo>
                    <a:pt x="25" y="224"/>
                    <a:pt x="29" y="222"/>
                    <a:pt x="30" y="224"/>
                  </a:cubicBezTo>
                  <a:cubicBezTo>
                    <a:pt x="31" y="223"/>
                    <a:pt x="34" y="223"/>
                    <a:pt x="35" y="224"/>
                  </a:cubicBezTo>
                  <a:cubicBezTo>
                    <a:pt x="35" y="226"/>
                    <a:pt x="34" y="223"/>
                    <a:pt x="32" y="224"/>
                  </a:cubicBezTo>
                  <a:cubicBezTo>
                    <a:pt x="32" y="225"/>
                    <a:pt x="32" y="225"/>
                    <a:pt x="32" y="225"/>
                  </a:cubicBezTo>
                  <a:cubicBezTo>
                    <a:pt x="30" y="227"/>
                    <a:pt x="27" y="224"/>
                    <a:pt x="25" y="225"/>
                  </a:cubicBezTo>
                  <a:cubicBezTo>
                    <a:pt x="26" y="226"/>
                    <a:pt x="26" y="226"/>
                    <a:pt x="26" y="226"/>
                  </a:cubicBezTo>
                  <a:cubicBezTo>
                    <a:pt x="25" y="226"/>
                    <a:pt x="24" y="226"/>
                    <a:pt x="23" y="227"/>
                  </a:cubicBezTo>
                  <a:cubicBezTo>
                    <a:pt x="25" y="226"/>
                    <a:pt x="24" y="228"/>
                    <a:pt x="25" y="228"/>
                  </a:cubicBezTo>
                  <a:cubicBezTo>
                    <a:pt x="26" y="228"/>
                    <a:pt x="24" y="228"/>
                    <a:pt x="25" y="228"/>
                  </a:cubicBezTo>
                  <a:cubicBezTo>
                    <a:pt x="26" y="228"/>
                    <a:pt x="29" y="228"/>
                    <a:pt x="28" y="230"/>
                  </a:cubicBezTo>
                  <a:cubicBezTo>
                    <a:pt x="27" y="229"/>
                    <a:pt x="26" y="230"/>
                    <a:pt x="25" y="230"/>
                  </a:cubicBezTo>
                  <a:cubicBezTo>
                    <a:pt x="24" y="231"/>
                    <a:pt x="27" y="230"/>
                    <a:pt x="26" y="231"/>
                  </a:cubicBezTo>
                  <a:cubicBezTo>
                    <a:pt x="25" y="231"/>
                    <a:pt x="25" y="231"/>
                    <a:pt x="25" y="231"/>
                  </a:cubicBezTo>
                  <a:cubicBezTo>
                    <a:pt x="25" y="233"/>
                    <a:pt x="26" y="241"/>
                    <a:pt x="32" y="242"/>
                  </a:cubicBezTo>
                  <a:cubicBezTo>
                    <a:pt x="31" y="243"/>
                    <a:pt x="31" y="245"/>
                    <a:pt x="30" y="247"/>
                  </a:cubicBezTo>
                  <a:cubicBezTo>
                    <a:pt x="31" y="246"/>
                    <a:pt x="32" y="246"/>
                    <a:pt x="33" y="247"/>
                  </a:cubicBezTo>
                  <a:cubicBezTo>
                    <a:pt x="31" y="248"/>
                    <a:pt x="31" y="248"/>
                    <a:pt x="31" y="248"/>
                  </a:cubicBezTo>
                  <a:cubicBezTo>
                    <a:pt x="30" y="250"/>
                    <a:pt x="33" y="251"/>
                    <a:pt x="34" y="251"/>
                  </a:cubicBezTo>
                  <a:cubicBezTo>
                    <a:pt x="33" y="252"/>
                    <a:pt x="33" y="252"/>
                    <a:pt x="33" y="252"/>
                  </a:cubicBezTo>
                  <a:cubicBezTo>
                    <a:pt x="32" y="254"/>
                    <a:pt x="34" y="253"/>
                    <a:pt x="35" y="253"/>
                  </a:cubicBezTo>
                  <a:cubicBezTo>
                    <a:pt x="34" y="254"/>
                    <a:pt x="34" y="254"/>
                    <a:pt x="34" y="254"/>
                  </a:cubicBezTo>
                  <a:cubicBezTo>
                    <a:pt x="35" y="254"/>
                    <a:pt x="35" y="254"/>
                    <a:pt x="35" y="254"/>
                  </a:cubicBezTo>
                  <a:cubicBezTo>
                    <a:pt x="36" y="255"/>
                    <a:pt x="36" y="256"/>
                    <a:pt x="34" y="257"/>
                  </a:cubicBezTo>
                  <a:cubicBezTo>
                    <a:pt x="35" y="257"/>
                    <a:pt x="35" y="257"/>
                    <a:pt x="36" y="256"/>
                  </a:cubicBezTo>
                  <a:cubicBezTo>
                    <a:pt x="35" y="258"/>
                    <a:pt x="36" y="261"/>
                    <a:pt x="38" y="262"/>
                  </a:cubicBezTo>
                  <a:cubicBezTo>
                    <a:pt x="38" y="261"/>
                    <a:pt x="39" y="261"/>
                    <a:pt x="40" y="260"/>
                  </a:cubicBezTo>
                  <a:cubicBezTo>
                    <a:pt x="42" y="259"/>
                    <a:pt x="40" y="260"/>
                    <a:pt x="41" y="260"/>
                  </a:cubicBezTo>
                  <a:cubicBezTo>
                    <a:pt x="41" y="261"/>
                    <a:pt x="40" y="262"/>
                    <a:pt x="39" y="262"/>
                  </a:cubicBezTo>
                  <a:cubicBezTo>
                    <a:pt x="38" y="265"/>
                    <a:pt x="42" y="267"/>
                    <a:pt x="44" y="270"/>
                  </a:cubicBezTo>
                  <a:cubicBezTo>
                    <a:pt x="44" y="270"/>
                    <a:pt x="44" y="270"/>
                    <a:pt x="45" y="270"/>
                  </a:cubicBezTo>
                  <a:cubicBezTo>
                    <a:pt x="44" y="273"/>
                    <a:pt x="48" y="273"/>
                    <a:pt x="48" y="276"/>
                  </a:cubicBezTo>
                  <a:cubicBezTo>
                    <a:pt x="49" y="275"/>
                    <a:pt x="51" y="273"/>
                    <a:pt x="52" y="274"/>
                  </a:cubicBezTo>
                  <a:cubicBezTo>
                    <a:pt x="54" y="274"/>
                    <a:pt x="50" y="276"/>
                    <a:pt x="50" y="279"/>
                  </a:cubicBezTo>
                  <a:cubicBezTo>
                    <a:pt x="51" y="278"/>
                    <a:pt x="52" y="279"/>
                    <a:pt x="53" y="279"/>
                  </a:cubicBezTo>
                  <a:cubicBezTo>
                    <a:pt x="52" y="280"/>
                    <a:pt x="52" y="280"/>
                    <a:pt x="52" y="280"/>
                  </a:cubicBezTo>
                  <a:cubicBezTo>
                    <a:pt x="54" y="279"/>
                    <a:pt x="55" y="280"/>
                    <a:pt x="55" y="281"/>
                  </a:cubicBezTo>
                  <a:cubicBezTo>
                    <a:pt x="55" y="281"/>
                    <a:pt x="55" y="281"/>
                    <a:pt x="55" y="281"/>
                  </a:cubicBezTo>
                  <a:cubicBezTo>
                    <a:pt x="55" y="282"/>
                    <a:pt x="55" y="283"/>
                    <a:pt x="56" y="284"/>
                  </a:cubicBezTo>
                  <a:cubicBezTo>
                    <a:pt x="57" y="282"/>
                    <a:pt x="58" y="284"/>
                    <a:pt x="59" y="283"/>
                  </a:cubicBezTo>
                  <a:cubicBezTo>
                    <a:pt x="59" y="284"/>
                    <a:pt x="59" y="284"/>
                    <a:pt x="59" y="284"/>
                  </a:cubicBezTo>
                  <a:cubicBezTo>
                    <a:pt x="60" y="283"/>
                    <a:pt x="60" y="283"/>
                    <a:pt x="60" y="283"/>
                  </a:cubicBezTo>
                  <a:cubicBezTo>
                    <a:pt x="61" y="285"/>
                    <a:pt x="61" y="285"/>
                    <a:pt x="61" y="285"/>
                  </a:cubicBezTo>
                  <a:cubicBezTo>
                    <a:pt x="59" y="285"/>
                    <a:pt x="59" y="285"/>
                    <a:pt x="59" y="285"/>
                  </a:cubicBezTo>
                  <a:cubicBezTo>
                    <a:pt x="60" y="287"/>
                    <a:pt x="60" y="285"/>
                    <a:pt x="62" y="284"/>
                  </a:cubicBezTo>
                  <a:cubicBezTo>
                    <a:pt x="63" y="284"/>
                    <a:pt x="62" y="285"/>
                    <a:pt x="62" y="286"/>
                  </a:cubicBezTo>
                  <a:cubicBezTo>
                    <a:pt x="62" y="287"/>
                    <a:pt x="62" y="285"/>
                    <a:pt x="61" y="285"/>
                  </a:cubicBezTo>
                  <a:cubicBezTo>
                    <a:pt x="60" y="286"/>
                    <a:pt x="62" y="286"/>
                    <a:pt x="61" y="287"/>
                  </a:cubicBezTo>
                  <a:cubicBezTo>
                    <a:pt x="62" y="287"/>
                    <a:pt x="63" y="286"/>
                    <a:pt x="63" y="286"/>
                  </a:cubicBezTo>
                  <a:cubicBezTo>
                    <a:pt x="64" y="287"/>
                    <a:pt x="65" y="287"/>
                    <a:pt x="65" y="289"/>
                  </a:cubicBezTo>
                  <a:cubicBezTo>
                    <a:pt x="65" y="288"/>
                    <a:pt x="66" y="289"/>
                    <a:pt x="67" y="288"/>
                  </a:cubicBezTo>
                  <a:cubicBezTo>
                    <a:pt x="66" y="288"/>
                    <a:pt x="66" y="287"/>
                    <a:pt x="66" y="286"/>
                  </a:cubicBezTo>
                  <a:cubicBezTo>
                    <a:pt x="67" y="286"/>
                    <a:pt x="68" y="286"/>
                    <a:pt x="68" y="287"/>
                  </a:cubicBezTo>
                  <a:cubicBezTo>
                    <a:pt x="67" y="287"/>
                    <a:pt x="67" y="287"/>
                    <a:pt x="67" y="287"/>
                  </a:cubicBezTo>
                  <a:cubicBezTo>
                    <a:pt x="68" y="287"/>
                    <a:pt x="69" y="288"/>
                    <a:pt x="69" y="286"/>
                  </a:cubicBezTo>
                  <a:cubicBezTo>
                    <a:pt x="69" y="289"/>
                    <a:pt x="69" y="289"/>
                    <a:pt x="69" y="289"/>
                  </a:cubicBezTo>
                  <a:cubicBezTo>
                    <a:pt x="70" y="288"/>
                    <a:pt x="71" y="288"/>
                    <a:pt x="72" y="288"/>
                  </a:cubicBezTo>
                  <a:cubicBezTo>
                    <a:pt x="71" y="290"/>
                    <a:pt x="69" y="291"/>
                    <a:pt x="71" y="292"/>
                  </a:cubicBezTo>
                  <a:cubicBezTo>
                    <a:pt x="73" y="291"/>
                    <a:pt x="73" y="291"/>
                    <a:pt x="73" y="291"/>
                  </a:cubicBezTo>
                  <a:cubicBezTo>
                    <a:pt x="74" y="291"/>
                    <a:pt x="74" y="292"/>
                    <a:pt x="74" y="293"/>
                  </a:cubicBezTo>
                  <a:cubicBezTo>
                    <a:pt x="76" y="294"/>
                    <a:pt x="77" y="289"/>
                    <a:pt x="79" y="291"/>
                  </a:cubicBezTo>
                  <a:cubicBezTo>
                    <a:pt x="78" y="293"/>
                    <a:pt x="78" y="293"/>
                    <a:pt x="79" y="294"/>
                  </a:cubicBezTo>
                  <a:cubicBezTo>
                    <a:pt x="79" y="293"/>
                    <a:pt x="79" y="293"/>
                    <a:pt x="80" y="293"/>
                  </a:cubicBezTo>
                  <a:cubicBezTo>
                    <a:pt x="80" y="292"/>
                    <a:pt x="79" y="294"/>
                    <a:pt x="79" y="293"/>
                  </a:cubicBezTo>
                  <a:cubicBezTo>
                    <a:pt x="79" y="291"/>
                    <a:pt x="80" y="292"/>
                    <a:pt x="80" y="292"/>
                  </a:cubicBezTo>
                  <a:cubicBezTo>
                    <a:pt x="81" y="296"/>
                    <a:pt x="86" y="294"/>
                    <a:pt x="88" y="296"/>
                  </a:cubicBezTo>
                  <a:cubicBezTo>
                    <a:pt x="88" y="294"/>
                    <a:pt x="90" y="295"/>
                    <a:pt x="90" y="295"/>
                  </a:cubicBezTo>
                  <a:cubicBezTo>
                    <a:pt x="90" y="297"/>
                    <a:pt x="92" y="294"/>
                    <a:pt x="93" y="296"/>
                  </a:cubicBezTo>
                  <a:cubicBezTo>
                    <a:pt x="92" y="293"/>
                    <a:pt x="92" y="293"/>
                    <a:pt x="92" y="293"/>
                  </a:cubicBezTo>
                  <a:cubicBezTo>
                    <a:pt x="94" y="295"/>
                    <a:pt x="95" y="290"/>
                    <a:pt x="96" y="293"/>
                  </a:cubicBezTo>
                  <a:cubicBezTo>
                    <a:pt x="97" y="293"/>
                    <a:pt x="96" y="294"/>
                    <a:pt x="95" y="295"/>
                  </a:cubicBezTo>
                  <a:cubicBezTo>
                    <a:pt x="96" y="298"/>
                    <a:pt x="99" y="293"/>
                    <a:pt x="100" y="296"/>
                  </a:cubicBezTo>
                  <a:cubicBezTo>
                    <a:pt x="100" y="295"/>
                    <a:pt x="99" y="293"/>
                    <a:pt x="101" y="292"/>
                  </a:cubicBezTo>
                  <a:cubicBezTo>
                    <a:pt x="101" y="294"/>
                    <a:pt x="103" y="295"/>
                    <a:pt x="103" y="295"/>
                  </a:cubicBezTo>
                  <a:cubicBezTo>
                    <a:pt x="104" y="295"/>
                    <a:pt x="104" y="294"/>
                    <a:pt x="105" y="295"/>
                  </a:cubicBezTo>
                  <a:cubicBezTo>
                    <a:pt x="104" y="296"/>
                    <a:pt x="104" y="296"/>
                    <a:pt x="104" y="296"/>
                  </a:cubicBezTo>
                  <a:cubicBezTo>
                    <a:pt x="105" y="297"/>
                    <a:pt x="106" y="296"/>
                    <a:pt x="107" y="295"/>
                  </a:cubicBezTo>
                  <a:cubicBezTo>
                    <a:pt x="108" y="297"/>
                    <a:pt x="110" y="296"/>
                    <a:pt x="111" y="297"/>
                  </a:cubicBezTo>
                  <a:cubicBezTo>
                    <a:pt x="112" y="295"/>
                    <a:pt x="113" y="299"/>
                    <a:pt x="113" y="295"/>
                  </a:cubicBezTo>
                  <a:cubicBezTo>
                    <a:pt x="114" y="296"/>
                    <a:pt x="114" y="296"/>
                    <a:pt x="114" y="296"/>
                  </a:cubicBezTo>
                  <a:cubicBezTo>
                    <a:pt x="114" y="296"/>
                    <a:pt x="115" y="294"/>
                    <a:pt x="115" y="294"/>
                  </a:cubicBezTo>
                  <a:cubicBezTo>
                    <a:pt x="115" y="296"/>
                    <a:pt x="115" y="296"/>
                    <a:pt x="115" y="296"/>
                  </a:cubicBezTo>
                  <a:cubicBezTo>
                    <a:pt x="114" y="298"/>
                    <a:pt x="117" y="296"/>
                    <a:pt x="117" y="298"/>
                  </a:cubicBezTo>
                  <a:cubicBezTo>
                    <a:pt x="116" y="296"/>
                    <a:pt x="117" y="298"/>
                    <a:pt x="118" y="296"/>
                  </a:cubicBezTo>
                  <a:cubicBezTo>
                    <a:pt x="118" y="296"/>
                    <a:pt x="118" y="296"/>
                    <a:pt x="118" y="296"/>
                  </a:cubicBezTo>
                  <a:cubicBezTo>
                    <a:pt x="120" y="296"/>
                    <a:pt x="119" y="295"/>
                    <a:pt x="120" y="295"/>
                  </a:cubicBezTo>
                  <a:cubicBezTo>
                    <a:pt x="121" y="295"/>
                    <a:pt x="120" y="297"/>
                    <a:pt x="120" y="297"/>
                  </a:cubicBezTo>
                  <a:cubicBezTo>
                    <a:pt x="120" y="298"/>
                    <a:pt x="121" y="298"/>
                    <a:pt x="122" y="297"/>
                  </a:cubicBezTo>
                  <a:cubicBezTo>
                    <a:pt x="122" y="298"/>
                    <a:pt x="122" y="298"/>
                    <a:pt x="123" y="298"/>
                  </a:cubicBezTo>
                  <a:cubicBezTo>
                    <a:pt x="123" y="298"/>
                    <a:pt x="123" y="298"/>
                    <a:pt x="123" y="298"/>
                  </a:cubicBezTo>
                  <a:cubicBezTo>
                    <a:pt x="123" y="298"/>
                    <a:pt x="124" y="298"/>
                    <a:pt x="124" y="299"/>
                  </a:cubicBezTo>
                  <a:cubicBezTo>
                    <a:pt x="123" y="300"/>
                    <a:pt x="123" y="300"/>
                    <a:pt x="123" y="300"/>
                  </a:cubicBezTo>
                  <a:cubicBezTo>
                    <a:pt x="124" y="300"/>
                    <a:pt x="125" y="299"/>
                    <a:pt x="125" y="298"/>
                  </a:cubicBezTo>
                  <a:cubicBezTo>
                    <a:pt x="127" y="300"/>
                    <a:pt x="131" y="300"/>
                    <a:pt x="132" y="300"/>
                  </a:cubicBezTo>
                  <a:cubicBezTo>
                    <a:pt x="131" y="299"/>
                    <a:pt x="131" y="301"/>
                    <a:pt x="131" y="300"/>
                  </a:cubicBezTo>
                  <a:cubicBezTo>
                    <a:pt x="132" y="300"/>
                    <a:pt x="133" y="299"/>
                    <a:pt x="133" y="300"/>
                  </a:cubicBezTo>
                  <a:cubicBezTo>
                    <a:pt x="134" y="300"/>
                    <a:pt x="133" y="301"/>
                    <a:pt x="134" y="302"/>
                  </a:cubicBezTo>
                  <a:cubicBezTo>
                    <a:pt x="133" y="302"/>
                    <a:pt x="135" y="300"/>
                    <a:pt x="134" y="300"/>
                  </a:cubicBezTo>
                  <a:cubicBezTo>
                    <a:pt x="134" y="303"/>
                    <a:pt x="138" y="301"/>
                    <a:pt x="139" y="304"/>
                  </a:cubicBezTo>
                  <a:cubicBezTo>
                    <a:pt x="139" y="303"/>
                    <a:pt x="138" y="304"/>
                    <a:pt x="137" y="305"/>
                  </a:cubicBezTo>
                  <a:cubicBezTo>
                    <a:pt x="139" y="305"/>
                    <a:pt x="141" y="305"/>
                    <a:pt x="143" y="304"/>
                  </a:cubicBezTo>
                  <a:cubicBezTo>
                    <a:pt x="142" y="305"/>
                    <a:pt x="142" y="305"/>
                    <a:pt x="141" y="305"/>
                  </a:cubicBezTo>
                  <a:cubicBezTo>
                    <a:pt x="142" y="306"/>
                    <a:pt x="143" y="307"/>
                    <a:pt x="144" y="306"/>
                  </a:cubicBezTo>
                  <a:cubicBezTo>
                    <a:pt x="145" y="305"/>
                    <a:pt x="144" y="307"/>
                    <a:pt x="144" y="306"/>
                  </a:cubicBezTo>
                  <a:cubicBezTo>
                    <a:pt x="144" y="305"/>
                    <a:pt x="146" y="305"/>
                    <a:pt x="146" y="306"/>
                  </a:cubicBezTo>
                  <a:cubicBezTo>
                    <a:pt x="146" y="306"/>
                    <a:pt x="146" y="306"/>
                    <a:pt x="146" y="306"/>
                  </a:cubicBezTo>
                  <a:cubicBezTo>
                    <a:pt x="147" y="307"/>
                    <a:pt x="147" y="306"/>
                    <a:pt x="148" y="307"/>
                  </a:cubicBezTo>
                  <a:cubicBezTo>
                    <a:pt x="148" y="308"/>
                    <a:pt x="147" y="307"/>
                    <a:pt x="147" y="308"/>
                  </a:cubicBezTo>
                  <a:cubicBezTo>
                    <a:pt x="145" y="310"/>
                    <a:pt x="147" y="311"/>
                    <a:pt x="147" y="311"/>
                  </a:cubicBezTo>
                  <a:cubicBezTo>
                    <a:pt x="149" y="311"/>
                    <a:pt x="149" y="311"/>
                    <a:pt x="149" y="311"/>
                  </a:cubicBezTo>
                  <a:cubicBezTo>
                    <a:pt x="150" y="311"/>
                    <a:pt x="148" y="312"/>
                    <a:pt x="148" y="312"/>
                  </a:cubicBezTo>
                  <a:cubicBezTo>
                    <a:pt x="154" y="312"/>
                    <a:pt x="154" y="312"/>
                    <a:pt x="154" y="312"/>
                  </a:cubicBezTo>
                  <a:cubicBezTo>
                    <a:pt x="153" y="312"/>
                    <a:pt x="152" y="314"/>
                    <a:pt x="151" y="314"/>
                  </a:cubicBezTo>
                  <a:cubicBezTo>
                    <a:pt x="152" y="315"/>
                    <a:pt x="155" y="315"/>
                    <a:pt x="157" y="315"/>
                  </a:cubicBezTo>
                  <a:cubicBezTo>
                    <a:pt x="157" y="316"/>
                    <a:pt x="158" y="317"/>
                    <a:pt x="159" y="318"/>
                  </a:cubicBezTo>
                  <a:cubicBezTo>
                    <a:pt x="158" y="319"/>
                    <a:pt x="159" y="317"/>
                    <a:pt x="158" y="318"/>
                  </a:cubicBezTo>
                  <a:cubicBezTo>
                    <a:pt x="157" y="319"/>
                    <a:pt x="157" y="319"/>
                    <a:pt x="157" y="319"/>
                  </a:cubicBezTo>
                  <a:cubicBezTo>
                    <a:pt x="156" y="318"/>
                    <a:pt x="154" y="320"/>
                    <a:pt x="153" y="320"/>
                  </a:cubicBezTo>
                  <a:cubicBezTo>
                    <a:pt x="155" y="320"/>
                    <a:pt x="154" y="323"/>
                    <a:pt x="154" y="325"/>
                  </a:cubicBezTo>
                  <a:cubicBezTo>
                    <a:pt x="157" y="323"/>
                    <a:pt x="156" y="326"/>
                    <a:pt x="159" y="325"/>
                  </a:cubicBezTo>
                  <a:cubicBezTo>
                    <a:pt x="160" y="327"/>
                    <a:pt x="157" y="327"/>
                    <a:pt x="156" y="328"/>
                  </a:cubicBezTo>
                  <a:cubicBezTo>
                    <a:pt x="158" y="329"/>
                    <a:pt x="158" y="331"/>
                    <a:pt x="158" y="333"/>
                  </a:cubicBezTo>
                  <a:cubicBezTo>
                    <a:pt x="158" y="333"/>
                    <a:pt x="158" y="333"/>
                    <a:pt x="158" y="333"/>
                  </a:cubicBezTo>
                  <a:cubicBezTo>
                    <a:pt x="159" y="334"/>
                    <a:pt x="158" y="337"/>
                    <a:pt x="161" y="338"/>
                  </a:cubicBezTo>
                  <a:cubicBezTo>
                    <a:pt x="160" y="338"/>
                    <a:pt x="160" y="338"/>
                    <a:pt x="159" y="338"/>
                  </a:cubicBezTo>
                  <a:cubicBezTo>
                    <a:pt x="159" y="340"/>
                    <a:pt x="163" y="338"/>
                    <a:pt x="162" y="340"/>
                  </a:cubicBezTo>
                  <a:cubicBezTo>
                    <a:pt x="160" y="339"/>
                    <a:pt x="160" y="339"/>
                    <a:pt x="160" y="339"/>
                  </a:cubicBezTo>
                  <a:cubicBezTo>
                    <a:pt x="162" y="340"/>
                    <a:pt x="160" y="342"/>
                    <a:pt x="162" y="343"/>
                  </a:cubicBezTo>
                  <a:cubicBezTo>
                    <a:pt x="161" y="343"/>
                    <a:pt x="161" y="343"/>
                    <a:pt x="160" y="343"/>
                  </a:cubicBezTo>
                  <a:cubicBezTo>
                    <a:pt x="161" y="344"/>
                    <a:pt x="161" y="345"/>
                    <a:pt x="163" y="346"/>
                  </a:cubicBezTo>
                  <a:cubicBezTo>
                    <a:pt x="162" y="347"/>
                    <a:pt x="161" y="346"/>
                    <a:pt x="160" y="346"/>
                  </a:cubicBezTo>
                  <a:cubicBezTo>
                    <a:pt x="160" y="347"/>
                    <a:pt x="163" y="347"/>
                    <a:pt x="162" y="348"/>
                  </a:cubicBezTo>
                  <a:cubicBezTo>
                    <a:pt x="162" y="349"/>
                    <a:pt x="161" y="349"/>
                    <a:pt x="161" y="349"/>
                  </a:cubicBezTo>
                  <a:cubicBezTo>
                    <a:pt x="162" y="350"/>
                    <a:pt x="162" y="351"/>
                    <a:pt x="163" y="352"/>
                  </a:cubicBezTo>
                  <a:cubicBezTo>
                    <a:pt x="162" y="352"/>
                    <a:pt x="162" y="353"/>
                    <a:pt x="161" y="353"/>
                  </a:cubicBezTo>
                  <a:cubicBezTo>
                    <a:pt x="161" y="360"/>
                    <a:pt x="162" y="366"/>
                    <a:pt x="164" y="372"/>
                  </a:cubicBezTo>
                  <a:cubicBezTo>
                    <a:pt x="161" y="374"/>
                    <a:pt x="162" y="371"/>
                    <a:pt x="161" y="372"/>
                  </a:cubicBezTo>
                  <a:cubicBezTo>
                    <a:pt x="163" y="372"/>
                    <a:pt x="161" y="373"/>
                    <a:pt x="162" y="375"/>
                  </a:cubicBezTo>
                  <a:cubicBezTo>
                    <a:pt x="162" y="375"/>
                    <a:pt x="162" y="375"/>
                    <a:pt x="162" y="375"/>
                  </a:cubicBezTo>
                  <a:cubicBezTo>
                    <a:pt x="162" y="376"/>
                    <a:pt x="161" y="376"/>
                    <a:pt x="162" y="377"/>
                  </a:cubicBezTo>
                  <a:cubicBezTo>
                    <a:pt x="162" y="377"/>
                    <a:pt x="162" y="377"/>
                    <a:pt x="162" y="377"/>
                  </a:cubicBezTo>
                  <a:cubicBezTo>
                    <a:pt x="164" y="378"/>
                    <a:pt x="159" y="379"/>
                    <a:pt x="162" y="379"/>
                  </a:cubicBezTo>
                  <a:cubicBezTo>
                    <a:pt x="161" y="380"/>
                    <a:pt x="161" y="380"/>
                    <a:pt x="161" y="380"/>
                  </a:cubicBezTo>
                  <a:cubicBezTo>
                    <a:pt x="163" y="381"/>
                    <a:pt x="160" y="382"/>
                    <a:pt x="162" y="383"/>
                  </a:cubicBezTo>
                  <a:cubicBezTo>
                    <a:pt x="162" y="383"/>
                    <a:pt x="162" y="383"/>
                    <a:pt x="162" y="383"/>
                  </a:cubicBezTo>
                  <a:cubicBezTo>
                    <a:pt x="161" y="384"/>
                    <a:pt x="165" y="386"/>
                    <a:pt x="163" y="386"/>
                  </a:cubicBezTo>
                  <a:cubicBezTo>
                    <a:pt x="163" y="388"/>
                    <a:pt x="164" y="389"/>
                    <a:pt x="166" y="389"/>
                  </a:cubicBezTo>
                  <a:cubicBezTo>
                    <a:pt x="165" y="390"/>
                    <a:pt x="164" y="389"/>
                    <a:pt x="163" y="389"/>
                  </a:cubicBezTo>
                  <a:cubicBezTo>
                    <a:pt x="164" y="394"/>
                    <a:pt x="164" y="400"/>
                    <a:pt x="167" y="404"/>
                  </a:cubicBezTo>
                  <a:cubicBezTo>
                    <a:pt x="166" y="404"/>
                    <a:pt x="166" y="404"/>
                    <a:pt x="165" y="404"/>
                  </a:cubicBezTo>
                  <a:cubicBezTo>
                    <a:pt x="168" y="406"/>
                    <a:pt x="163" y="409"/>
                    <a:pt x="168" y="411"/>
                  </a:cubicBezTo>
                  <a:cubicBezTo>
                    <a:pt x="170" y="412"/>
                    <a:pt x="170" y="412"/>
                    <a:pt x="170" y="412"/>
                  </a:cubicBezTo>
                  <a:cubicBezTo>
                    <a:pt x="169" y="412"/>
                    <a:pt x="168" y="412"/>
                    <a:pt x="167" y="413"/>
                  </a:cubicBezTo>
                  <a:cubicBezTo>
                    <a:pt x="168" y="413"/>
                    <a:pt x="167" y="415"/>
                    <a:pt x="169" y="416"/>
                  </a:cubicBezTo>
                  <a:cubicBezTo>
                    <a:pt x="168" y="416"/>
                    <a:pt x="168" y="416"/>
                    <a:pt x="168" y="416"/>
                  </a:cubicBezTo>
                  <a:cubicBezTo>
                    <a:pt x="167" y="417"/>
                    <a:pt x="170" y="418"/>
                    <a:pt x="169" y="419"/>
                  </a:cubicBezTo>
                  <a:cubicBezTo>
                    <a:pt x="169" y="419"/>
                    <a:pt x="169" y="419"/>
                    <a:pt x="169" y="419"/>
                  </a:cubicBezTo>
                  <a:cubicBezTo>
                    <a:pt x="166" y="425"/>
                    <a:pt x="163" y="434"/>
                    <a:pt x="168" y="438"/>
                  </a:cubicBezTo>
                  <a:cubicBezTo>
                    <a:pt x="169" y="440"/>
                    <a:pt x="166" y="439"/>
                    <a:pt x="166" y="440"/>
                  </a:cubicBezTo>
                  <a:cubicBezTo>
                    <a:pt x="170" y="444"/>
                    <a:pt x="167" y="452"/>
                    <a:pt x="173" y="453"/>
                  </a:cubicBezTo>
                  <a:cubicBezTo>
                    <a:pt x="173" y="454"/>
                    <a:pt x="173" y="454"/>
                    <a:pt x="173" y="455"/>
                  </a:cubicBezTo>
                  <a:cubicBezTo>
                    <a:pt x="173" y="455"/>
                    <a:pt x="173" y="456"/>
                    <a:pt x="174" y="456"/>
                  </a:cubicBezTo>
                  <a:cubicBezTo>
                    <a:pt x="171" y="457"/>
                    <a:pt x="174" y="460"/>
                    <a:pt x="172" y="462"/>
                  </a:cubicBezTo>
                  <a:cubicBezTo>
                    <a:pt x="175" y="462"/>
                    <a:pt x="174" y="463"/>
                    <a:pt x="174" y="464"/>
                  </a:cubicBezTo>
                  <a:cubicBezTo>
                    <a:pt x="174" y="464"/>
                    <a:pt x="173" y="464"/>
                    <a:pt x="173" y="464"/>
                  </a:cubicBezTo>
                  <a:cubicBezTo>
                    <a:pt x="173" y="466"/>
                    <a:pt x="173" y="466"/>
                    <a:pt x="172" y="468"/>
                  </a:cubicBezTo>
                  <a:cubicBezTo>
                    <a:pt x="172" y="469"/>
                    <a:pt x="174" y="469"/>
                    <a:pt x="173" y="470"/>
                  </a:cubicBezTo>
                  <a:cubicBezTo>
                    <a:pt x="171" y="471"/>
                    <a:pt x="173" y="472"/>
                    <a:pt x="172" y="473"/>
                  </a:cubicBezTo>
                  <a:cubicBezTo>
                    <a:pt x="174" y="473"/>
                    <a:pt x="175" y="474"/>
                    <a:pt x="175" y="475"/>
                  </a:cubicBezTo>
                  <a:cubicBezTo>
                    <a:pt x="172" y="475"/>
                    <a:pt x="172" y="475"/>
                    <a:pt x="172" y="475"/>
                  </a:cubicBezTo>
                  <a:cubicBezTo>
                    <a:pt x="174" y="477"/>
                    <a:pt x="170" y="481"/>
                    <a:pt x="174" y="485"/>
                  </a:cubicBezTo>
                  <a:cubicBezTo>
                    <a:pt x="172" y="485"/>
                    <a:pt x="172" y="485"/>
                    <a:pt x="172" y="485"/>
                  </a:cubicBezTo>
                  <a:cubicBezTo>
                    <a:pt x="174" y="488"/>
                    <a:pt x="173" y="491"/>
                    <a:pt x="176" y="494"/>
                  </a:cubicBezTo>
                  <a:cubicBezTo>
                    <a:pt x="175" y="495"/>
                    <a:pt x="175" y="496"/>
                    <a:pt x="175" y="497"/>
                  </a:cubicBezTo>
                  <a:cubicBezTo>
                    <a:pt x="176" y="498"/>
                    <a:pt x="176" y="499"/>
                    <a:pt x="178" y="499"/>
                  </a:cubicBezTo>
                  <a:cubicBezTo>
                    <a:pt x="178" y="500"/>
                    <a:pt x="177" y="500"/>
                    <a:pt x="177" y="500"/>
                  </a:cubicBezTo>
                  <a:cubicBezTo>
                    <a:pt x="176" y="501"/>
                    <a:pt x="174" y="504"/>
                    <a:pt x="177" y="504"/>
                  </a:cubicBezTo>
                  <a:cubicBezTo>
                    <a:pt x="175" y="505"/>
                    <a:pt x="175" y="505"/>
                    <a:pt x="175" y="505"/>
                  </a:cubicBezTo>
                  <a:cubicBezTo>
                    <a:pt x="177" y="506"/>
                    <a:pt x="179" y="507"/>
                    <a:pt x="177" y="508"/>
                  </a:cubicBezTo>
                  <a:cubicBezTo>
                    <a:pt x="178" y="509"/>
                    <a:pt x="179" y="510"/>
                    <a:pt x="181" y="509"/>
                  </a:cubicBezTo>
                  <a:cubicBezTo>
                    <a:pt x="181" y="510"/>
                    <a:pt x="178" y="510"/>
                    <a:pt x="180" y="510"/>
                  </a:cubicBezTo>
                  <a:cubicBezTo>
                    <a:pt x="178" y="510"/>
                    <a:pt x="178" y="510"/>
                    <a:pt x="178" y="510"/>
                  </a:cubicBezTo>
                  <a:cubicBezTo>
                    <a:pt x="177" y="513"/>
                    <a:pt x="179" y="515"/>
                    <a:pt x="180" y="518"/>
                  </a:cubicBezTo>
                  <a:cubicBezTo>
                    <a:pt x="178" y="519"/>
                    <a:pt x="181" y="520"/>
                    <a:pt x="179" y="522"/>
                  </a:cubicBezTo>
                  <a:cubicBezTo>
                    <a:pt x="181" y="523"/>
                    <a:pt x="179" y="525"/>
                    <a:pt x="182" y="525"/>
                  </a:cubicBezTo>
                  <a:cubicBezTo>
                    <a:pt x="181" y="525"/>
                    <a:pt x="181" y="525"/>
                    <a:pt x="181" y="525"/>
                  </a:cubicBezTo>
                  <a:cubicBezTo>
                    <a:pt x="181" y="526"/>
                    <a:pt x="181" y="528"/>
                    <a:pt x="180" y="530"/>
                  </a:cubicBezTo>
                  <a:cubicBezTo>
                    <a:pt x="180" y="531"/>
                    <a:pt x="182" y="530"/>
                    <a:pt x="183" y="531"/>
                  </a:cubicBezTo>
                  <a:cubicBezTo>
                    <a:pt x="182" y="531"/>
                    <a:pt x="182" y="531"/>
                    <a:pt x="182" y="531"/>
                  </a:cubicBezTo>
                  <a:cubicBezTo>
                    <a:pt x="183" y="532"/>
                    <a:pt x="185" y="532"/>
                    <a:pt x="186" y="532"/>
                  </a:cubicBezTo>
                  <a:cubicBezTo>
                    <a:pt x="185" y="533"/>
                    <a:pt x="186" y="533"/>
                    <a:pt x="185" y="533"/>
                  </a:cubicBezTo>
                  <a:cubicBezTo>
                    <a:pt x="185" y="533"/>
                    <a:pt x="183" y="533"/>
                    <a:pt x="181" y="532"/>
                  </a:cubicBezTo>
                  <a:cubicBezTo>
                    <a:pt x="181" y="534"/>
                    <a:pt x="184" y="534"/>
                    <a:pt x="182" y="535"/>
                  </a:cubicBezTo>
                  <a:cubicBezTo>
                    <a:pt x="182" y="536"/>
                    <a:pt x="182" y="536"/>
                    <a:pt x="184" y="536"/>
                  </a:cubicBezTo>
                  <a:cubicBezTo>
                    <a:pt x="184" y="536"/>
                    <a:pt x="183" y="537"/>
                    <a:pt x="182" y="537"/>
                  </a:cubicBezTo>
                  <a:cubicBezTo>
                    <a:pt x="183" y="537"/>
                    <a:pt x="183" y="538"/>
                    <a:pt x="184" y="538"/>
                  </a:cubicBezTo>
                  <a:cubicBezTo>
                    <a:pt x="184" y="538"/>
                    <a:pt x="184" y="537"/>
                    <a:pt x="184" y="537"/>
                  </a:cubicBezTo>
                  <a:cubicBezTo>
                    <a:pt x="185" y="537"/>
                    <a:pt x="185" y="538"/>
                    <a:pt x="187" y="538"/>
                  </a:cubicBezTo>
                  <a:cubicBezTo>
                    <a:pt x="187" y="537"/>
                    <a:pt x="186" y="537"/>
                    <a:pt x="186" y="537"/>
                  </a:cubicBezTo>
                  <a:cubicBezTo>
                    <a:pt x="188" y="537"/>
                    <a:pt x="188" y="538"/>
                    <a:pt x="187" y="538"/>
                  </a:cubicBezTo>
                  <a:cubicBezTo>
                    <a:pt x="186" y="539"/>
                    <a:pt x="185" y="538"/>
                    <a:pt x="184" y="539"/>
                  </a:cubicBezTo>
                  <a:cubicBezTo>
                    <a:pt x="188" y="540"/>
                    <a:pt x="188" y="540"/>
                    <a:pt x="188" y="540"/>
                  </a:cubicBezTo>
                  <a:cubicBezTo>
                    <a:pt x="186" y="540"/>
                    <a:pt x="187" y="539"/>
                    <a:pt x="189" y="539"/>
                  </a:cubicBezTo>
                  <a:cubicBezTo>
                    <a:pt x="188" y="538"/>
                    <a:pt x="188" y="538"/>
                    <a:pt x="188" y="538"/>
                  </a:cubicBezTo>
                  <a:cubicBezTo>
                    <a:pt x="189" y="538"/>
                    <a:pt x="189" y="538"/>
                    <a:pt x="189" y="538"/>
                  </a:cubicBezTo>
                  <a:cubicBezTo>
                    <a:pt x="189" y="537"/>
                    <a:pt x="190" y="536"/>
                    <a:pt x="189" y="535"/>
                  </a:cubicBezTo>
                  <a:cubicBezTo>
                    <a:pt x="187" y="536"/>
                    <a:pt x="187" y="536"/>
                    <a:pt x="187" y="536"/>
                  </a:cubicBezTo>
                  <a:cubicBezTo>
                    <a:pt x="187" y="535"/>
                    <a:pt x="185" y="535"/>
                    <a:pt x="187" y="534"/>
                  </a:cubicBezTo>
                  <a:cubicBezTo>
                    <a:pt x="187" y="534"/>
                    <a:pt x="188" y="534"/>
                    <a:pt x="189" y="534"/>
                  </a:cubicBezTo>
                  <a:cubicBezTo>
                    <a:pt x="189" y="534"/>
                    <a:pt x="188" y="533"/>
                    <a:pt x="188" y="533"/>
                  </a:cubicBezTo>
                  <a:cubicBezTo>
                    <a:pt x="191" y="533"/>
                    <a:pt x="191" y="533"/>
                    <a:pt x="191" y="533"/>
                  </a:cubicBezTo>
                  <a:cubicBezTo>
                    <a:pt x="187" y="533"/>
                    <a:pt x="189" y="532"/>
                    <a:pt x="189" y="531"/>
                  </a:cubicBezTo>
                  <a:cubicBezTo>
                    <a:pt x="189" y="531"/>
                    <a:pt x="189" y="531"/>
                    <a:pt x="189" y="531"/>
                  </a:cubicBezTo>
                  <a:cubicBezTo>
                    <a:pt x="190" y="530"/>
                    <a:pt x="188" y="532"/>
                    <a:pt x="188" y="531"/>
                  </a:cubicBezTo>
                  <a:cubicBezTo>
                    <a:pt x="188" y="530"/>
                    <a:pt x="191" y="530"/>
                    <a:pt x="192" y="530"/>
                  </a:cubicBezTo>
                  <a:cubicBezTo>
                    <a:pt x="191" y="529"/>
                    <a:pt x="189" y="527"/>
                    <a:pt x="191" y="526"/>
                  </a:cubicBezTo>
                  <a:cubicBezTo>
                    <a:pt x="190" y="525"/>
                    <a:pt x="189" y="524"/>
                    <a:pt x="188" y="524"/>
                  </a:cubicBezTo>
                  <a:cubicBezTo>
                    <a:pt x="188" y="523"/>
                    <a:pt x="191" y="523"/>
                    <a:pt x="190" y="523"/>
                  </a:cubicBezTo>
                  <a:cubicBezTo>
                    <a:pt x="190" y="523"/>
                    <a:pt x="191" y="522"/>
                    <a:pt x="192" y="522"/>
                  </a:cubicBezTo>
                  <a:cubicBezTo>
                    <a:pt x="191" y="522"/>
                    <a:pt x="192" y="521"/>
                    <a:pt x="190" y="522"/>
                  </a:cubicBezTo>
                  <a:cubicBezTo>
                    <a:pt x="190" y="520"/>
                    <a:pt x="191" y="519"/>
                    <a:pt x="190" y="518"/>
                  </a:cubicBezTo>
                  <a:cubicBezTo>
                    <a:pt x="190" y="518"/>
                    <a:pt x="192" y="518"/>
                    <a:pt x="193" y="518"/>
                  </a:cubicBezTo>
                  <a:cubicBezTo>
                    <a:pt x="191" y="517"/>
                    <a:pt x="190" y="516"/>
                    <a:pt x="190" y="515"/>
                  </a:cubicBezTo>
                  <a:cubicBezTo>
                    <a:pt x="189" y="515"/>
                    <a:pt x="189" y="516"/>
                    <a:pt x="187" y="516"/>
                  </a:cubicBezTo>
                  <a:cubicBezTo>
                    <a:pt x="187" y="516"/>
                    <a:pt x="186" y="516"/>
                    <a:pt x="186" y="515"/>
                  </a:cubicBezTo>
                  <a:cubicBezTo>
                    <a:pt x="188" y="515"/>
                    <a:pt x="191" y="515"/>
                    <a:pt x="191" y="514"/>
                  </a:cubicBezTo>
                  <a:cubicBezTo>
                    <a:pt x="193" y="514"/>
                    <a:pt x="190" y="515"/>
                    <a:pt x="193" y="515"/>
                  </a:cubicBezTo>
                  <a:cubicBezTo>
                    <a:pt x="195" y="515"/>
                    <a:pt x="196" y="517"/>
                    <a:pt x="194" y="517"/>
                  </a:cubicBezTo>
                  <a:cubicBezTo>
                    <a:pt x="197" y="518"/>
                    <a:pt x="195" y="516"/>
                    <a:pt x="197" y="516"/>
                  </a:cubicBezTo>
                  <a:cubicBezTo>
                    <a:pt x="197" y="516"/>
                    <a:pt x="195" y="515"/>
                    <a:pt x="195" y="514"/>
                  </a:cubicBezTo>
                  <a:cubicBezTo>
                    <a:pt x="194" y="514"/>
                    <a:pt x="194" y="515"/>
                    <a:pt x="193" y="514"/>
                  </a:cubicBezTo>
                  <a:cubicBezTo>
                    <a:pt x="190" y="514"/>
                    <a:pt x="194" y="513"/>
                    <a:pt x="194" y="513"/>
                  </a:cubicBezTo>
                  <a:cubicBezTo>
                    <a:pt x="195" y="513"/>
                    <a:pt x="195" y="513"/>
                    <a:pt x="195" y="513"/>
                  </a:cubicBezTo>
                  <a:cubicBezTo>
                    <a:pt x="196" y="512"/>
                    <a:pt x="194" y="512"/>
                    <a:pt x="194" y="511"/>
                  </a:cubicBezTo>
                  <a:cubicBezTo>
                    <a:pt x="197" y="511"/>
                    <a:pt x="195" y="513"/>
                    <a:pt x="197" y="513"/>
                  </a:cubicBezTo>
                  <a:cubicBezTo>
                    <a:pt x="199" y="512"/>
                    <a:pt x="199" y="512"/>
                    <a:pt x="199" y="512"/>
                  </a:cubicBezTo>
                  <a:cubicBezTo>
                    <a:pt x="199" y="511"/>
                    <a:pt x="196" y="512"/>
                    <a:pt x="197" y="511"/>
                  </a:cubicBezTo>
                  <a:cubicBezTo>
                    <a:pt x="198" y="511"/>
                    <a:pt x="198" y="511"/>
                    <a:pt x="198" y="511"/>
                  </a:cubicBezTo>
                  <a:cubicBezTo>
                    <a:pt x="197" y="510"/>
                    <a:pt x="197" y="510"/>
                    <a:pt x="197" y="510"/>
                  </a:cubicBezTo>
                  <a:cubicBezTo>
                    <a:pt x="196" y="510"/>
                    <a:pt x="194" y="510"/>
                    <a:pt x="195" y="511"/>
                  </a:cubicBezTo>
                  <a:cubicBezTo>
                    <a:pt x="191" y="511"/>
                    <a:pt x="194" y="511"/>
                    <a:pt x="193" y="510"/>
                  </a:cubicBezTo>
                  <a:cubicBezTo>
                    <a:pt x="192" y="509"/>
                    <a:pt x="194" y="510"/>
                    <a:pt x="192" y="510"/>
                  </a:cubicBezTo>
                  <a:cubicBezTo>
                    <a:pt x="190" y="510"/>
                    <a:pt x="190" y="510"/>
                    <a:pt x="190" y="509"/>
                  </a:cubicBezTo>
                  <a:cubicBezTo>
                    <a:pt x="190" y="508"/>
                    <a:pt x="192" y="509"/>
                    <a:pt x="193" y="508"/>
                  </a:cubicBezTo>
                  <a:cubicBezTo>
                    <a:pt x="193" y="508"/>
                    <a:pt x="193" y="509"/>
                    <a:pt x="192" y="509"/>
                  </a:cubicBezTo>
                  <a:cubicBezTo>
                    <a:pt x="194" y="510"/>
                    <a:pt x="196" y="508"/>
                    <a:pt x="197" y="509"/>
                  </a:cubicBezTo>
                  <a:cubicBezTo>
                    <a:pt x="198" y="508"/>
                    <a:pt x="196" y="508"/>
                    <a:pt x="196" y="508"/>
                  </a:cubicBezTo>
                  <a:cubicBezTo>
                    <a:pt x="195" y="508"/>
                    <a:pt x="194" y="508"/>
                    <a:pt x="193" y="508"/>
                  </a:cubicBezTo>
                  <a:cubicBezTo>
                    <a:pt x="188" y="507"/>
                    <a:pt x="197" y="507"/>
                    <a:pt x="196" y="506"/>
                  </a:cubicBezTo>
                  <a:cubicBezTo>
                    <a:pt x="193" y="506"/>
                    <a:pt x="191" y="504"/>
                    <a:pt x="188" y="506"/>
                  </a:cubicBezTo>
                  <a:cubicBezTo>
                    <a:pt x="187" y="505"/>
                    <a:pt x="187" y="505"/>
                    <a:pt x="187" y="505"/>
                  </a:cubicBezTo>
                  <a:cubicBezTo>
                    <a:pt x="189" y="505"/>
                    <a:pt x="189" y="504"/>
                    <a:pt x="191" y="504"/>
                  </a:cubicBezTo>
                  <a:cubicBezTo>
                    <a:pt x="191" y="504"/>
                    <a:pt x="191" y="504"/>
                    <a:pt x="191" y="504"/>
                  </a:cubicBezTo>
                  <a:cubicBezTo>
                    <a:pt x="193" y="504"/>
                    <a:pt x="193" y="504"/>
                    <a:pt x="193" y="504"/>
                  </a:cubicBezTo>
                  <a:cubicBezTo>
                    <a:pt x="195" y="504"/>
                    <a:pt x="196" y="503"/>
                    <a:pt x="197" y="503"/>
                  </a:cubicBezTo>
                  <a:cubicBezTo>
                    <a:pt x="196" y="502"/>
                    <a:pt x="195" y="503"/>
                    <a:pt x="194" y="502"/>
                  </a:cubicBezTo>
                  <a:cubicBezTo>
                    <a:pt x="195" y="502"/>
                    <a:pt x="195" y="502"/>
                    <a:pt x="196" y="502"/>
                  </a:cubicBezTo>
                  <a:cubicBezTo>
                    <a:pt x="195" y="502"/>
                    <a:pt x="193" y="503"/>
                    <a:pt x="193" y="502"/>
                  </a:cubicBezTo>
                  <a:cubicBezTo>
                    <a:pt x="193" y="501"/>
                    <a:pt x="195" y="500"/>
                    <a:pt x="195" y="501"/>
                  </a:cubicBezTo>
                  <a:cubicBezTo>
                    <a:pt x="197" y="501"/>
                    <a:pt x="197" y="501"/>
                    <a:pt x="197" y="501"/>
                  </a:cubicBezTo>
                  <a:cubicBezTo>
                    <a:pt x="195" y="501"/>
                    <a:pt x="198" y="501"/>
                    <a:pt x="197" y="500"/>
                  </a:cubicBezTo>
                  <a:cubicBezTo>
                    <a:pt x="196" y="500"/>
                    <a:pt x="194" y="500"/>
                    <a:pt x="193" y="500"/>
                  </a:cubicBezTo>
                  <a:cubicBezTo>
                    <a:pt x="192" y="499"/>
                    <a:pt x="194" y="499"/>
                    <a:pt x="193" y="499"/>
                  </a:cubicBezTo>
                  <a:cubicBezTo>
                    <a:pt x="195" y="500"/>
                    <a:pt x="195" y="500"/>
                    <a:pt x="195" y="500"/>
                  </a:cubicBezTo>
                  <a:cubicBezTo>
                    <a:pt x="194" y="499"/>
                    <a:pt x="198" y="499"/>
                    <a:pt x="197" y="498"/>
                  </a:cubicBezTo>
                  <a:cubicBezTo>
                    <a:pt x="195" y="498"/>
                    <a:pt x="195" y="498"/>
                    <a:pt x="195" y="498"/>
                  </a:cubicBezTo>
                  <a:cubicBezTo>
                    <a:pt x="196" y="498"/>
                    <a:pt x="196" y="498"/>
                    <a:pt x="197" y="498"/>
                  </a:cubicBezTo>
                  <a:cubicBezTo>
                    <a:pt x="196" y="498"/>
                    <a:pt x="196" y="497"/>
                    <a:pt x="196" y="497"/>
                  </a:cubicBezTo>
                  <a:cubicBezTo>
                    <a:pt x="197" y="497"/>
                    <a:pt x="197" y="497"/>
                    <a:pt x="197" y="497"/>
                  </a:cubicBezTo>
                  <a:cubicBezTo>
                    <a:pt x="196" y="497"/>
                    <a:pt x="193" y="496"/>
                    <a:pt x="196" y="496"/>
                  </a:cubicBezTo>
                  <a:cubicBezTo>
                    <a:pt x="193" y="496"/>
                    <a:pt x="196" y="496"/>
                    <a:pt x="194" y="497"/>
                  </a:cubicBezTo>
                  <a:cubicBezTo>
                    <a:pt x="192" y="497"/>
                    <a:pt x="193" y="496"/>
                    <a:pt x="192" y="496"/>
                  </a:cubicBezTo>
                  <a:cubicBezTo>
                    <a:pt x="195" y="496"/>
                    <a:pt x="192" y="495"/>
                    <a:pt x="192" y="495"/>
                  </a:cubicBezTo>
                  <a:cubicBezTo>
                    <a:pt x="193" y="494"/>
                    <a:pt x="194" y="494"/>
                    <a:pt x="194" y="494"/>
                  </a:cubicBezTo>
                  <a:cubicBezTo>
                    <a:pt x="193" y="494"/>
                    <a:pt x="193" y="494"/>
                    <a:pt x="193" y="494"/>
                  </a:cubicBezTo>
                  <a:cubicBezTo>
                    <a:pt x="196" y="493"/>
                    <a:pt x="192" y="493"/>
                    <a:pt x="193" y="492"/>
                  </a:cubicBezTo>
                  <a:cubicBezTo>
                    <a:pt x="194" y="492"/>
                    <a:pt x="195" y="492"/>
                    <a:pt x="196" y="492"/>
                  </a:cubicBezTo>
                  <a:cubicBezTo>
                    <a:pt x="193" y="493"/>
                    <a:pt x="193" y="491"/>
                    <a:pt x="191" y="491"/>
                  </a:cubicBezTo>
                  <a:cubicBezTo>
                    <a:pt x="192" y="490"/>
                    <a:pt x="194" y="492"/>
                    <a:pt x="196" y="491"/>
                  </a:cubicBezTo>
                  <a:cubicBezTo>
                    <a:pt x="194" y="491"/>
                    <a:pt x="197" y="490"/>
                    <a:pt x="195" y="490"/>
                  </a:cubicBezTo>
                  <a:cubicBezTo>
                    <a:pt x="194" y="491"/>
                    <a:pt x="193" y="490"/>
                    <a:pt x="192" y="490"/>
                  </a:cubicBezTo>
                  <a:cubicBezTo>
                    <a:pt x="192" y="489"/>
                    <a:pt x="193" y="490"/>
                    <a:pt x="194" y="489"/>
                  </a:cubicBezTo>
                  <a:cubicBezTo>
                    <a:pt x="193" y="489"/>
                    <a:pt x="191" y="488"/>
                    <a:pt x="191" y="489"/>
                  </a:cubicBezTo>
                  <a:cubicBezTo>
                    <a:pt x="191" y="488"/>
                    <a:pt x="189" y="488"/>
                    <a:pt x="190" y="487"/>
                  </a:cubicBezTo>
                  <a:cubicBezTo>
                    <a:pt x="192" y="487"/>
                    <a:pt x="191" y="488"/>
                    <a:pt x="192" y="488"/>
                  </a:cubicBezTo>
                  <a:cubicBezTo>
                    <a:pt x="192" y="487"/>
                    <a:pt x="188" y="488"/>
                    <a:pt x="187" y="487"/>
                  </a:cubicBezTo>
                  <a:cubicBezTo>
                    <a:pt x="187" y="487"/>
                    <a:pt x="184" y="487"/>
                    <a:pt x="183" y="486"/>
                  </a:cubicBezTo>
                  <a:cubicBezTo>
                    <a:pt x="183" y="485"/>
                    <a:pt x="184" y="487"/>
                    <a:pt x="186" y="486"/>
                  </a:cubicBezTo>
                  <a:cubicBezTo>
                    <a:pt x="185" y="486"/>
                    <a:pt x="185" y="486"/>
                    <a:pt x="185" y="486"/>
                  </a:cubicBezTo>
                  <a:cubicBezTo>
                    <a:pt x="188" y="485"/>
                    <a:pt x="190" y="487"/>
                    <a:pt x="193" y="486"/>
                  </a:cubicBezTo>
                  <a:cubicBezTo>
                    <a:pt x="192" y="486"/>
                    <a:pt x="192" y="486"/>
                    <a:pt x="192" y="486"/>
                  </a:cubicBezTo>
                  <a:cubicBezTo>
                    <a:pt x="195" y="486"/>
                    <a:pt x="195" y="486"/>
                    <a:pt x="195" y="486"/>
                  </a:cubicBezTo>
                  <a:cubicBezTo>
                    <a:pt x="193" y="486"/>
                    <a:pt x="194" y="485"/>
                    <a:pt x="194" y="484"/>
                  </a:cubicBezTo>
                  <a:cubicBezTo>
                    <a:pt x="192" y="484"/>
                    <a:pt x="194" y="485"/>
                    <a:pt x="193" y="485"/>
                  </a:cubicBezTo>
                  <a:cubicBezTo>
                    <a:pt x="192" y="484"/>
                    <a:pt x="190" y="484"/>
                    <a:pt x="191" y="483"/>
                  </a:cubicBezTo>
                  <a:cubicBezTo>
                    <a:pt x="192" y="484"/>
                    <a:pt x="193" y="483"/>
                    <a:pt x="194" y="483"/>
                  </a:cubicBezTo>
                  <a:cubicBezTo>
                    <a:pt x="195" y="483"/>
                    <a:pt x="192" y="483"/>
                    <a:pt x="193" y="482"/>
                  </a:cubicBezTo>
                  <a:cubicBezTo>
                    <a:pt x="194" y="483"/>
                    <a:pt x="194" y="483"/>
                    <a:pt x="194" y="483"/>
                  </a:cubicBezTo>
                  <a:cubicBezTo>
                    <a:pt x="194" y="480"/>
                    <a:pt x="194" y="478"/>
                    <a:pt x="190" y="476"/>
                  </a:cubicBezTo>
                  <a:cubicBezTo>
                    <a:pt x="191" y="475"/>
                    <a:pt x="191" y="475"/>
                    <a:pt x="193" y="474"/>
                  </a:cubicBezTo>
                  <a:cubicBezTo>
                    <a:pt x="192" y="474"/>
                    <a:pt x="191" y="474"/>
                    <a:pt x="191" y="473"/>
                  </a:cubicBezTo>
                  <a:cubicBezTo>
                    <a:pt x="193" y="473"/>
                    <a:pt x="193" y="473"/>
                    <a:pt x="193" y="473"/>
                  </a:cubicBezTo>
                  <a:cubicBezTo>
                    <a:pt x="194" y="472"/>
                    <a:pt x="192" y="472"/>
                    <a:pt x="191" y="471"/>
                  </a:cubicBezTo>
                  <a:cubicBezTo>
                    <a:pt x="193" y="471"/>
                    <a:pt x="193" y="471"/>
                    <a:pt x="193" y="471"/>
                  </a:cubicBezTo>
                  <a:cubicBezTo>
                    <a:pt x="194" y="471"/>
                    <a:pt x="192" y="470"/>
                    <a:pt x="191" y="470"/>
                  </a:cubicBezTo>
                  <a:cubicBezTo>
                    <a:pt x="193" y="470"/>
                    <a:pt x="193" y="470"/>
                    <a:pt x="193" y="470"/>
                  </a:cubicBezTo>
                  <a:cubicBezTo>
                    <a:pt x="191" y="470"/>
                    <a:pt x="191" y="470"/>
                    <a:pt x="191" y="470"/>
                  </a:cubicBezTo>
                  <a:cubicBezTo>
                    <a:pt x="191" y="469"/>
                    <a:pt x="191" y="468"/>
                    <a:pt x="193" y="469"/>
                  </a:cubicBezTo>
                  <a:cubicBezTo>
                    <a:pt x="193" y="469"/>
                    <a:pt x="192" y="468"/>
                    <a:pt x="192" y="468"/>
                  </a:cubicBezTo>
                  <a:cubicBezTo>
                    <a:pt x="193" y="468"/>
                    <a:pt x="193" y="467"/>
                    <a:pt x="193" y="466"/>
                  </a:cubicBezTo>
                  <a:cubicBezTo>
                    <a:pt x="192" y="466"/>
                    <a:pt x="191" y="466"/>
                    <a:pt x="190" y="466"/>
                  </a:cubicBezTo>
                  <a:cubicBezTo>
                    <a:pt x="188" y="465"/>
                    <a:pt x="190" y="466"/>
                    <a:pt x="189" y="465"/>
                  </a:cubicBezTo>
                  <a:cubicBezTo>
                    <a:pt x="190" y="465"/>
                    <a:pt x="191" y="465"/>
                    <a:pt x="192" y="465"/>
                  </a:cubicBezTo>
                  <a:cubicBezTo>
                    <a:pt x="195" y="465"/>
                    <a:pt x="192" y="462"/>
                    <a:pt x="193" y="461"/>
                  </a:cubicBezTo>
                  <a:cubicBezTo>
                    <a:pt x="192" y="460"/>
                    <a:pt x="192" y="460"/>
                    <a:pt x="192" y="460"/>
                  </a:cubicBezTo>
                  <a:cubicBezTo>
                    <a:pt x="195" y="460"/>
                    <a:pt x="193" y="459"/>
                    <a:pt x="194" y="458"/>
                  </a:cubicBezTo>
                  <a:cubicBezTo>
                    <a:pt x="193" y="458"/>
                    <a:pt x="191" y="457"/>
                    <a:pt x="191" y="456"/>
                  </a:cubicBezTo>
                  <a:cubicBezTo>
                    <a:pt x="189" y="455"/>
                    <a:pt x="193" y="457"/>
                    <a:pt x="195" y="457"/>
                  </a:cubicBezTo>
                  <a:cubicBezTo>
                    <a:pt x="194" y="456"/>
                    <a:pt x="194" y="456"/>
                    <a:pt x="194" y="456"/>
                  </a:cubicBezTo>
                  <a:cubicBezTo>
                    <a:pt x="194" y="456"/>
                    <a:pt x="194" y="456"/>
                    <a:pt x="194" y="456"/>
                  </a:cubicBezTo>
                  <a:cubicBezTo>
                    <a:pt x="194" y="455"/>
                    <a:pt x="193" y="454"/>
                    <a:pt x="194" y="454"/>
                  </a:cubicBezTo>
                  <a:cubicBezTo>
                    <a:pt x="194" y="454"/>
                    <a:pt x="194" y="454"/>
                    <a:pt x="194" y="454"/>
                  </a:cubicBezTo>
                  <a:cubicBezTo>
                    <a:pt x="195" y="454"/>
                    <a:pt x="196" y="455"/>
                    <a:pt x="196" y="454"/>
                  </a:cubicBezTo>
                  <a:cubicBezTo>
                    <a:pt x="194" y="453"/>
                    <a:pt x="196" y="453"/>
                    <a:pt x="194" y="452"/>
                  </a:cubicBezTo>
                  <a:cubicBezTo>
                    <a:pt x="195" y="452"/>
                    <a:pt x="195" y="452"/>
                    <a:pt x="195" y="452"/>
                  </a:cubicBezTo>
                  <a:cubicBezTo>
                    <a:pt x="194" y="451"/>
                    <a:pt x="194" y="451"/>
                    <a:pt x="194" y="451"/>
                  </a:cubicBezTo>
                  <a:cubicBezTo>
                    <a:pt x="195" y="451"/>
                    <a:pt x="195" y="451"/>
                    <a:pt x="195" y="451"/>
                  </a:cubicBezTo>
                  <a:cubicBezTo>
                    <a:pt x="196" y="453"/>
                    <a:pt x="196" y="453"/>
                    <a:pt x="196" y="453"/>
                  </a:cubicBezTo>
                  <a:cubicBezTo>
                    <a:pt x="197" y="452"/>
                    <a:pt x="195" y="452"/>
                    <a:pt x="194" y="451"/>
                  </a:cubicBezTo>
                  <a:cubicBezTo>
                    <a:pt x="193" y="450"/>
                    <a:pt x="195" y="450"/>
                    <a:pt x="195" y="451"/>
                  </a:cubicBezTo>
                  <a:cubicBezTo>
                    <a:pt x="196" y="451"/>
                    <a:pt x="195" y="451"/>
                    <a:pt x="195" y="451"/>
                  </a:cubicBezTo>
                  <a:cubicBezTo>
                    <a:pt x="196" y="452"/>
                    <a:pt x="196" y="451"/>
                    <a:pt x="196" y="452"/>
                  </a:cubicBezTo>
                  <a:cubicBezTo>
                    <a:pt x="196" y="451"/>
                    <a:pt x="195" y="450"/>
                    <a:pt x="195" y="450"/>
                  </a:cubicBezTo>
                  <a:cubicBezTo>
                    <a:pt x="195" y="451"/>
                    <a:pt x="196" y="450"/>
                    <a:pt x="197" y="451"/>
                  </a:cubicBezTo>
                  <a:cubicBezTo>
                    <a:pt x="196" y="450"/>
                    <a:pt x="197" y="450"/>
                    <a:pt x="196" y="450"/>
                  </a:cubicBezTo>
                  <a:cubicBezTo>
                    <a:pt x="196" y="450"/>
                    <a:pt x="195" y="449"/>
                    <a:pt x="194" y="449"/>
                  </a:cubicBezTo>
                  <a:cubicBezTo>
                    <a:pt x="194" y="448"/>
                    <a:pt x="194" y="448"/>
                    <a:pt x="195" y="448"/>
                  </a:cubicBezTo>
                  <a:cubicBezTo>
                    <a:pt x="195" y="449"/>
                    <a:pt x="195" y="449"/>
                    <a:pt x="195" y="449"/>
                  </a:cubicBezTo>
                  <a:cubicBezTo>
                    <a:pt x="195" y="448"/>
                    <a:pt x="196" y="448"/>
                    <a:pt x="194" y="447"/>
                  </a:cubicBezTo>
                  <a:cubicBezTo>
                    <a:pt x="196" y="449"/>
                    <a:pt x="196" y="449"/>
                    <a:pt x="196" y="449"/>
                  </a:cubicBezTo>
                  <a:cubicBezTo>
                    <a:pt x="196" y="448"/>
                    <a:pt x="196" y="448"/>
                    <a:pt x="196" y="447"/>
                  </a:cubicBezTo>
                  <a:cubicBezTo>
                    <a:pt x="197" y="448"/>
                    <a:pt x="198" y="450"/>
                    <a:pt x="199" y="450"/>
                  </a:cubicBezTo>
                  <a:cubicBezTo>
                    <a:pt x="198" y="448"/>
                    <a:pt x="198" y="448"/>
                    <a:pt x="198" y="448"/>
                  </a:cubicBezTo>
                  <a:cubicBezTo>
                    <a:pt x="199" y="448"/>
                    <a:pt x="199" y="448"/>
                    <a:pt x="199" y="449"/>
                  </a:cubicBezTo>
                  <a:cubicBezTo>
                    <a:pt x="200" y="449"/>
                    <a:pt x="198" y="444"/>
                    <a:pt x="199" y="445"/>
                  </a:cubicBezTo>
                  <a:cubicBezTo>
                    <a:pt x="200" y="447"/>
                    <a:pt x="200" y="447"/>
                    <a:pt x="201" y="447"/>
                  </a:cubicBezTo>
                  <a:cubicBezTo>
                    <a:pt x="200" y="446"/>
                    <a:pt x="200" y="446"/>
                    <a:pt x="200" y="446"/>
                  </a:cubicBezTo>
                  <a:cubicBezTo>
                    <a:pt x="200" y="446"/>
                    <a:pt x="201" y="448"/>
                    <a:pt x="200" y="447"/>
                  </a:cubicBezTo>
                  <a:cubicBezTo>
                    <a:pt x="199" y="446"/>
                    <a:pt x="200" y="446"/>
                    <a:pt x="200" y="445"/>
                  </a:cubicBezTo>
                  <a:cubicBezTo>
                    <a:pt x="200" y="446"/>
                    <a:pt x="201" y="447"/>
                    <a:pt x="202" y="447"/>
                  </a:cubicBezTo>
                  <a:cubicBezTo>
                    <a:pt x="202" y="447"/>
                    <a:pt x="202" y="447"/>
                    <a:pt x="202" y="447"/>
                  </a:cubicBezTo>
                  <a:cubicBezTo>
                    <a:pt x="205" y="449"/>
                    <a:pt x="200" y="450"/>
                    <a:pt x="204" y="454"/>
                  </a:cubicBezTo>
                  <a:cubicBezTo>
                    <a:pt x="205" y="456"/>
                    <a:pt x="206" y="463"/>
                    <a:pt x="206" y="463"/>
                  </a:cubicBezTo>
                  <a:cubicBezTo>
                    <a:pt x="214" y="451"/>
                    <a:pt x="212" y="449"/>
                    <a:pt x="214" y="446"/>
                  </a:cubicBezTo>
                  <a:cubicBezTo>
                    <a:pt x="214" y="447"/>
                    <a:pt x="214" y="447"/>
                    <a:pt x="214" y="447"/>
                  </a:cubicBezTo>
                  <a:cubicBezTo>
                    <a:pt x="214" y="446"/>
                    <a:pt x="214" y="446"/>
                    <a:pt x="214" y="446"/>
                  </a:cubicBezTo>
                  <a:cubicBezTo>
                    <a:pt x="214" y="446"/>
                    <a:pt x="215" y="446"/>
                    <a:pt x="215" y="446"/>
                  </a:cubicBezTo>
                  <a:cubicBezTo>
                    <a:pt x="215" y="446"/>
                    <a:pt x="215" y="447"/>
                    <a:pt x="216" y="445"/>
                  </a:cubicBezTo>
                  <a:cubicBezTo>
                    <a:pt x="216" y="445"/>
                    <a:pt x="216" y="445"/>
                    <a:pt x="216" y="445"/>
                  </a:cubicBezTo>
                  <a:cubicBezTo>
                    <a:pt x="216" y="445"/>
                    <a:pt x="217" y="443"/>
                    <a:pt x="217" y="443"/>
                  </a:cubicBezTo>
                  <a:cubicBezTo>
                    <a:pt x="216" y="445"/>
                    <a:pt x="216" y="445"/>
                    <a:pt x="216" y="445"/>
                  </a:cubicBezTo>
                  <a:cubicBezTo>
                    <a:pt x="216" y="447"/>
                    <a:pt x="217" y="446"/>
                    <a:pt x="217" y="447"/>
                  </a:cubicBezTo>
                  <a:cubicBezTo>
                    <a:pt x="217" y="445"/>
                    <a:pt x="217" y="447"/>
                    <a:pt x="218" y="445"/>
                  </a:cubicBezTo>
                  <a:cubicBezTo>
                    <a:pt x="218" y="445"/>
                    <a:pt x="218" y="445"/>
                    <a:pt x="218" y="445"/>
                  </a:cubicBezTo>
                  <a:cubicBezTo>
                    <a:pt x="219" y="445"/>
                    <a:pt x="219" y="444"/>
                    <a:pt x="220" y="444"/>
                  </a:cubicBezTo>
                  <a:cubicBezTo>
                    <a:pt x="220" y="444"/>
                    <a:pt x="219" y="446"/>
                    <a:pt x="219" y="446"/>
                  </a:cubicBezTo>
                  <a:cubicBezTo>
                    <a:pt x="219" y="447"/>
                    <a:pt x="219" y="447"/>
                    <a:pt x="220" y="447"/>
                  </a:cubicBezTo>
                  <a:cubicBezTo>
                    <a:pt x="220" y="447"/>
                    <a:pt x="220" y="446"/>
                    <a:pt x="220" y="446"/>
                  </a:cubicBezTo>
                  <a:cubicBezTo>
                    <a:pt x="220" y="446"/>
                    <a:pt x="220" y="446"/>
                    <a:pt x="220" y="447"/>
                  </a:cubicBezTo>
                  <a:cubicBezTo>
                    <a:pt x="220" y="446"/>
                    <a:pt x="220" y="446"/>
                    <a:pt x="220" y="446"/>
                  </a:cubicBezTo>
                  <a:cubicBezTo>
                    <a:pt x="220" y="446"/>
                    <a:pt x="220" y="446"/>
                    <a:pt x="220" y="447"/>
                  </a:cubicBezTo>
                  <a:cubicBezTo>
                    <a:pt x="220" y="447"/>
                    <a:pt x="220" y="447"/>
                    <a:pt x="220" y="447"/>
                  </a:cubicBezTo>
                  <a:cubicBezTo>
                    <a:pt x="220" y="447"/>
                    <a:pt x="220" y="447"/>
                    <a:pt x="220" y="447"/>
                  </a:cubicBezTo>
                  <a:cubicBezTo>
                    <a:pt x="220" y="447"/>
                    <a:pt x="220" y="447"/>
                    <a:pt x="220" y="447"/>
                  </a:cubicBezTo>
                  <a:cubicBezTo>
                    <a:pt x="220" y="447"/>
                    <a:pt x="220" y="447"/>
                    <a:pt x="220" y="448"/>
                  </a:cubicBezTo>
                  <a:cubicBezTo>
                    <a:pt x="220" y="449"/>
                    <a:pt x="220" y="449"/>
                    <a:pt x="220" y="449"/>
                  </a:cubicBezTo>
                  <a:cubicBezTo>
                    <a:pt x="220" y="449"/>
                    <a:pt x="221" y="448"/>
                    <a:pt x="221" y="447"/>
                  </a:cubicBezTo>
                  <a:cubicBezTo>
                    <a:pt x="222" y="449"/>
                    <a:pt x="224" y="448"/>
                    <a:pt x="225" y="448"/>
                  </a:cubicBezTo>
                  <a:cubicBezTo>
                    <a:pt x="225" y="448"/>
                    <a:pt x="224" y="449"/>
                    <a:pt x="225" y="449"/>
                  </a:cubicBezTo>
                  <a:cubicBezTo>
                    <a:pt x="225" y="449"/>
                    <a:pt x="226" y="448"/>
                    <a:pt x="226" y="449"/>
                  </a:cubicBezTo>
                  <a:cubicBezTo>
                    <a:pt x="226" y="448"/>
                    <a:pt x="225" y="450"/>
                    <a:pt x="225" y="450"/>
                  </a:cubicBezTo>
                  <a:cubicBezTo>
                    <a:pt x="225" y="451"/>
                    <a:pt x="226" y="449"/>
                    <a:pt x="226" y="449"/>
                  </a:cubicBezTo>
                  <a:cubicBezTo>
                    <a:pt x="225" y="452"/>
                    <a:pt x="229" y="450"/>
                    <a:pt x="229" y="452"/>
                  </a:cubicBezTo>
                  <a:cubicBezTo>
                    <a:pt x="229" y="451"/>
                    <a:pt x="228" y="452"/>
                    <a:pt x="227" y="452"/>
                  </a:cubicBezTo>
                  <a:cubicBezTo>
                    <a:pt x="228" y="452"/>
                    <a:pt x="229" y="452"/>
                    <a:pt x="232" y="452"/>
                  </a:cubicBezTo>
                  <a:cubicBezTo>
                    <a:pt x="230" y="453"/>
                    <a:pt x="230" y="453"/>
                    <a:pt x="230" y="453"/>
                  </a:cubicBezTo>
                  <a:cubicBezTo>
                    <a:pt x="230" y="453"/>
                    <a:pt x="231" y="453"/>
                    <a:pt x="232" y="453"/>
                  </a:cubicBezTo>
                  <a:cubicBezTo>
                    <a:pt x="233" y="452"/>
                    <a:pt x="234" y="452"/>
                    <a:pt x="234" y="452"/>
                  </a:cubicBezTo>
                  <a:cubicBezTo>
                    <a:pt x="234" y="452"/>
                    <a:pt x="234" y="452"/>
                    <a:pt x="234" y="452"/>
                  </a:cubicBezTo>
                  <a:cubicBezTo>
                    <a:pt x="235" y="453"/>
                    <a:pt x="235" y="452"/>
                    <a:pt x="236" y="453"/>
                  </a:cubicBezTo>
                  <a:cubicBezTo>
                    <a:pt x="235" y="454"/>
                    <a:pt x="235" y="453"/>
                    <a:pt x="234" y="454"/>
                  </a:cubicBezTo>
                  <a:cubicBezTo>
                    <a:pt x="232" y="455"/>
                    <a:pt x="233" y="456"/>
                    <a:pt x="233" y="456"/>
                  </a:cubicBezTo>
                  <a:cubicBezTo>
                    <a:pt x="235" y="456"/>
                    <a:pt x="235" y="456"/>
                    <a:pt x="235" y="456"/>
                  </a:cubicBezTo>
                  <a:cubicBezTo>
                    <a:pt x="236" y="456"/>
                    <a:pt x="234" y="457"/>
                    <a:pt x="234" y="457"/>
                  </a:cubicBezTo>
                  <a:cubicBezTo>
                    <a:pt x="239" y="456"/>
                    <a:pt x="239" y="456"/>
                    <a:pt x="239" y="456"/>
                  </a:cubicBezTo>
                  <a:cubicBezTo>
                    <a:pt x="238" y="456"/>
                    <a:pt x="237" y="458"/>
                    <a:pt x="236" y="457"/>
                  </a:cubicBezTo>
                  <a:cubicBezTo>
                    <a:pt x="237" y="458"/>
                    <a:pt x="240" y="458"/>
                    <a:pt x="241" y="458"/>
                  </a:cubicBezTo>
                  <a:cubicBezTo>
                    <a:pt x="241" y="459"/>
                    <a:pt x="243" y="459"/>
                    <a:pt x="243" y="460"/>
                  </a:cubicBezTo>
                  <a:cubicBezTo>
                    <a:pt x="242" y="460"/>
                    <a:pt x="243" y="459"/>
                    <a:pt x="242" y="460"/>
                  </a:cubicBezTo>
                  <a:cubicBezTo>
                    <a:pt x="240" y="461"/>
                    <a:pt x="240" y="461"/>
                    <a:pt x="240" y="461"/>
                  </a:cubicBezTo>
                  <a:cubicBezTo>
                    <a:pt x="240" y="460"/>
                    <a:pt x="238" y="461"/>
                    <a:pt x="237" y="461"/>
                  </a:cubicBezTo>
                  <a:cubicBezTo>
                    <a:pt x="238" y="462"/>
                    <a:pt x="238" y="463"/>
                    <a:pt x="237" y="464"/>
                  </a:cubicBezTo>
                  <a:cubicBezTo>
                    <a:pt x="240" y="463"/>
                    <a:pt x="239" y="465"/>
                    <a:pt x="242" y="465"/>
                  </a:cubicBezTo>
                  <a:cubicBezTo>
                    <a:pt x="242" y="466"/>
                    <a:pt x="240" y="466"/>
                    <a:pt x="239" y="466"/>
                  </a:cubicBezTo>
                  <a:cubicBezTo>
                    <a:pt x="240" y="467"/>
                    <a:pt x="240" y="468"/>
                    <a:pt x="240" y="469"/>
                  </a:cubicBezTo>
                  <a:cubicBezTo>
                    <a:pt x="240" y="469"/>
                    <a:pt x="240" y="469"/>
                    <a:pt x="240" y="469"/>
                  </a:cubicBezTo>
                  <a:cubicBezTo>
                    <a:pt x="240" y="470"/>
                    <a:pt x="240" y="472"/>
                    <a:pt x="242" y="472"/>
                  </a:cubicBezTo>
                  <a:cubicBezTo>
                    <a:pt x="241" y="472"/>
                    <a:pt x="241" y="472"/>
                    <a:pt x="241" y="472"/>
                  </a:cubicBezTo>
                  <a:cubicBezTo>
                    <a:pt x="240" y="473"/>
                    <a:pt x="244" y="472"/>
                    <a:pt x="243" y="474"/>
                  </a:cubicBezTo>
                  <a:cubicBezTo>
                    <a:pt x="242" y="473"/>
                    <a:pt x="242" y="473"/>
                    <a:pt x="242" y="473"/>
                  </a:cubicBezTo>
                  <a:cubicBezTo>
                    <a:pt x="243" y="474"/>
                    <a:pt x="241" y="475"/>
                    <a:pt x="243" y="476"/>
                  </a:cubicBezTo>
                  <a:cubicBezTo>
                    <a:pt x="242" y="476"/>
                    <a:pt x="242" y="476"/>
                    <a:pt x="241" y="475"/>
                  </a:cubicBezTo>
                  <a:cubicBezTo>
                    <a:pt x="242" y="476"/>
                    <a:pt x="242" y="477"/>
                    <a:pt x="243" y="478"/>
                  </a:cubicBezTo>
                  <a:cubicBezTo>
                    <a:pt x="241" y="478"/>
                    <a:pt x="241" y="478"/>
                    <a:pt x="241" y="478"/>
                  </a:cubicBezTo>
                  <a:cubicBezTo>
                    <a:pt x="240" y="478"/>
                    <a:pt x="244" y="478"/>
                    <a:pt x="243" y="479"/>
                  </a:cubicBezTo>
                  <a:cubicBezTo>
                    <a:pt x="243" y="479"/>
                    <a:pt x="242" y="480"/>
                    <a:pt x="242" y="480"/>
                  </a:cubicBezTo>
                  <a:cubicBezTo>
                    <a:pt x="243" y="480"/>
                    <a:pt x="243" y="481"/>
                    <a:pt x="243" y="481"/>
                  </a:cubicBezTo>
                  <a:cubicBezTo>
                    <a:pt x="241" y="482"/>
                    <a:pt x="241" y="482"/>
                    <a:pt x="241" y="482"/>
                  </a:cubicBezTo>
                  <a:cubicBezTo>
                    <a:pt x="241" y="486"/>
                    <a:pt x="241" y="490"/>
                    <a:pt x="243" y="494"/>
                  </a:cubicBezTo>
                  <a:cubicBezTo>
                    <a:pt x="240" y="494"/>
                    <a:pt x="241" y="493"/>
                    <a:pt x="240" y="493"/>
                  </a:cubicBezTo>
                  <a:cubicBezTo>
                    <a:pt x="242" y="493"/>
                    <a:pt x="240" y="494"/>
                    <a:pt x="241" y="495"/>
                  </a:cubicBezTo>
                  <a:cubicBezTo>
                    <a:pt x="241" y="495"/>
                    <a:pt x="241" y="495"/>
                    <a:pt x="241" y="495"/>
                  </a:cubicBezTo>
                  <a:cubicBezTo>
                    <a:pt x="241" y="496"/>
                    <a:pt x="240" y="496"/>
                    <a:pt x="240" y="497"/>
                  </a:cubicBezTo>
                  <a:cubicBezTo>
                    <a:pt x="241" y="497"/>
                    <a:pt x="241" y="497"/>
                    <a:pt x="241" y="497"/>
                  </a:cubicBezTo>
                  <a:cubicBezTo>
                    <a:pt x="242" y="497"/>
                    <a:pt x="238" y="498"/>
                    <a:pt x="241" y="498"/>
                  </a:cubicBezTo>
                  <a:cubicBezTo>
                    <a:pt x="239" y="499"/>
                    <a:pt x="239" y="499"/>
                    <a:pt x="239" y="499"/>
                  </a:cubicBezTo>
                  <a:cubicBezTo>
                    <a:pt x="242" y="499"/>
                    <a:pt x="238" y="499"/>
                    <a:pt x="240" y="500"/>
                  </a:cubicBezTo>
                  <a:cubicBezTo>
                    <a:pt x="240" y="500"/>
                    <a:pt x="240" y="500"/>
                    <a:pt x="240" y="500"/>
                  </a:cubicBezTo>
                  <a:cubicBezTo>
                    <a:pt x="239" y="501"/>
                    <a:pt x="243" y="502"/>
                    <a:pt x="241" y="502"/>
                  </a:cubicBezTo>
                  <a:cubicBezTo>
                    <a:pt x="241" y="503"/>
                    <a:pt x="242" y="504"/>
                    <a:pt x="244" y="504"/>
                  </a:cubicBezTo>
                  <a:cubicBezTo>
                    <a:pt x="241" y="504"/>
                    <a:pt x="241" y="504"/>
                    <a:pt x="241" y="504"/>
                  </a:cubicBezTo>
                  <a:cubicBezTo>
                    <a:pt x="242" y="507"/>
                    <a:pt x="241" y="511"/>
                    <a:pt x="244" y="513"/>
                  </a:cubicBezTo>
                  <a:cubicBezTo>
                    <a:pt x="243" y="513"/>
                    <a:pt x="243" y="513"/>
                    <a:pt x="243" y="513"/>
                  </a:cubicBezTo>
                  <a:cubicBezTo>
                    <a:pt x="245" y="515"/>
                    <a:pt x="241" y="517"/>
                    <a:pt x="245" y="518"/>
                  </a:cubicBezTo>
                  <a:cubicBezTo>
                    <a:pt x="247" y="518"/>
                    <a:pt x="247" y="518"/>
                    <a:pt x="247" y="518"/>
                  </a:cubicBezTo>
                  <a:cubicBezTo>
                    <a:pt x="244" y="519"/>
                    <a:pt x="244" y="519"/>
                    <a:pt x="244" y="519"/>
                  </a:cubicBezTo>
                  <a:cubicBezTo>
                    <a:pt x="246" y="519"/>
                    <a:pt x="245" y="520"/>
                    <a:pt x="247" y="521"/>
                  </a:cubicBezTo>
                  <a:cubicBezTo>
                    <a:pt x="245" y="521"/>
                    <a:pt x="245" y="521"/>
                    <a:pt x="245" y="521"/>
                  </a:cubicBezTo>
                  <a:cubicBezTo>
                    <a:pt x="245" y="521"/>
                    <a:pt x="247" y="522"/>
                    <a:pt x="247" y="523"/>
                  </a:cubicBezTo>
                  <a:cubicBezTo>
                    <a:pt x="246" y="523"/>
                    <a:pt x="246" y="523"/>
                    <a:pt x="246" y="523"/>
                  </a:cubicBezTo>
                  <a:cubicBezTo>
                    <a:pt x="243" y="527"/>
                    <a:pt x="241" y="532"/>
                    <a:pt x="246" y="534"/>
                  </a:cubicBezTo>
                  <a:cubicBezTo>
                    <a:pt x="247" y="535"/>
                    <a:pt x="243" y="535"/>
                    <a:pt x="244" y="536"/>
                  </a:cubicBezTo>
                  <a:cubicBezTo>
                    <a:pt x="247" y="538"/>
                    <a:pt x="245" y="541"/>
                    <a:pt x="247" y="543"/>
                  </a:cubicBezTo>
                  <a:cubicBezTo>
                    <a:pt x="246" y="546"/>
                    <a:pt x="244" y="545"/>
                    <a:pt x="243" y="548"/>
                  </a:cubicBezTo>
                  <a:cubicBezTo>
                    <a:pt x="243" y="547"/>
                    <a:pt x="243" y="547"/>
                    <a:pt x="243" y="547"/>
                  </a:cubicBezTo>
                  <a:cubicBezTo>
                    <a:pt x="242" y="549"/>
                    <a:pt x="241" y="547"/>
                    <a:pt x="240" y="546"/>
                  </a:cubicBezTo>
                  <a:cubicBezTo>
                    <a:pt x="240" y="547"/>
                    <a:pt x="239" y="547"/>
                    <a:pt x="240" y="549"/>
                  </a:cubicBezTo>
                  <a:cubicBezTo>
                    <a:pt x="239" y="550"/>
                    <a:pt x="238" y="546"/>
                    <a:pt x="238" y="547"/>
                  </a:cubicBezTo>
                  <a:cubicBezTo>
                    <a:pt x="238" y="546"/>
                    <a:pt x="238" y="548"/>
                    <a:pt x="238" y="548"/>
                  </a:cubicBezTo>
                  <a:cubicBezTo>
                    <a:pt x="236" y="550"/>
                    <a:pt x="238" y="546"/>
                    <a:pt x="235" y="545"/>
                  </a:cubicBezTo>
                  <a:cubicBezTo>
                    <a:pt x="232" y="546"/>
                    <a:pt x="228" y="548"/>
                    <a:pt x="225" y="547"/>
                  </a:cubicBezTo>
                  <a:cubicBezTo>
                    <a:pt x="225" y="547"/>
                    <a:pt x="225" y="549"/>
                    <a:pt x="225" y="549"/>
                  </a:cubicBezTo>
                  <a:cubicBezTo>
                    <a:pt x="224" y="546"/>
                    <a:pt x="224" y="550"/>
                    <a:pt x="223" y="549"/>
                  </a:cubicBezTo>
                  <a:cubicBezTo>
                    <a:pt x="223" y="548"/>
                    <a:pt x="223" y="548"/>
                    <a:pt x="223" y="547"/>
                  </a:cubicBezTo>
                  <a:cubicBezTo>
                    <a:pt x="222" y="546"/>
                    <a:pt x="220" y="548"/>
                    <a:pt x="219" y="547"/>
                  </a:cubicBezTo>
                  <a:cubicBezTo>
                    <a:pt x="218" y="549"/>
                    <a:pt x="216" y="546"/>
                    <a:pt x="215" y="548"/>
                  </a:cubicBezTo>
                  <a:cubicBezTo>
                    <a:pt x="215" y="546"/>
                    <a:pt x="214" y="547"/>
                    <a:pt x="214" y="546"/>
                  </a:cubicBezTo>
                  <a:cubicBezTo>
                    <a:pt x="213" y="550"/>
                    <a:pt x="211" y="545"/>
                    <a:pt x="210" y="547"/>
                  </a:cubicBezTo>
                  <a:cubicBezTo>
                    <a:pt x="210" y="547"/>
                    <a:pt x="210" y="547"/>
                    <a:pt x="210" y="547"/>
                  </a:cubicBezTo>
                  <a:cubicBezTo>
                    <a:pt x="206" y="547"/>
                    <a:pt x="202" y="547"/>
                    <a:pt x="198" y="549"/>
                  </a:cubicBezTo>
                  <a:cubicBezTo>
                    <a:pt x="195" y="549"/>
                    <a:pt x="193" y="546"/>
                    <a:pt x="190" y="547"/>
                  </a:cubicBezTo>
                  <a:cubicBezTo>
                    <a:pt x="190" y="548"/>
                    <a:pt x="190" y="549"/>
                    <a:pt x="190" y="549"/>
                  </a:cubicBezTo>
                  <a:cubicBezTo>
                    <a:pt x="189" y="549"/>
                    <a:pt x="190" y="548"/>
                    <a:pt x="190" y="547"/>
                  </a:cubicBezTo>
                  <a:cubicBezTo>
                    <a:pt x="188" y="549"/>
                    <a:pt x="187" y="547"/>
                    <a:pt x="185" y="547"/>
                  </a:cubicBezTo>
                  <a:cubicBezTo>
                    <a:pt x="185" y="548"/>
                    <a:pt x="184" y="548"/>
                    <a:pt x="185" y="549"/>
                  </a:cubicBezTo>
                  <a:cubicBezTo>
                    <a:pt x="183" y="546"/>
                    <a:pt x="181" y="550"/>
                    <a:pt x="179" y="548"/>
                  </a:cubicBezTo>
                  <a:cubicBezTo>
                    <a:pt x="179" y="552"/>
                    <a:pt x="178" y="550"/>
                    <a:pt x="177" y="551"/>
                  </a:cubicBezTo>
                  <a:cubicBezTo>
                    <a:pt x="177" y="551"/>
                    <a:pt x="177" y="550"/>
                    <a:pt x="177" y="549"/>
                  </a:cubicBezTo>
                  <a:cubicBezTo>
                    <a:pt x="175" y="550"/>
                    <a:pt x="175" y="550"/>
                    <a:pt x="173" y="549"/>
                  </a:cubicBezTo>
                  <a:cubicBezTo>
                    <a:pt x="172" y="549"/>
                    <a:pt x="172" y="551"/>
                    <a:pt x="171" y="551"/>
                  </a:cubicBezTo>
                  <a:cubicBezTo>
                    <a:pt x="171" y="548"/>
                    <a:pt x="170" y="550"/>
                    <a:pt x="169" y="550"/>
                  </a:cubicBezTo>
                  <a:cubicBezTo>
                    <a:pt x="169" y="552"/>
                    <a:pt x="168" y="553"/>
                    <a:pt x="167" y="552"/>
                  </a:cubicBezTo>
                  <a:cubicBezTo>
                    <a:pt x="168" y="549"/>
                    <a:pt x="168" y="549"/>
                    <a:pt x="168" y="549"/>
                  </a:cubicBezTo>
                  <a:cubicBezTo>
                    <a:pt x="165" y="551"/>
                    <a:pt x="162" y="548"/>
                    <a:pt x="159" y="551"/>
                  </a:cubicBezTo>
                  <a:cubicBezTo>
                    <a:pt x="159" y="549"/>
                    <a:pt x="159" y="549"/>
                    <a:pt x="159" y="549"/>
                  </a:cubicBezTo>
                  <a:cubicBezTo>
                    <a:pt x="156" y="550"/>
                    <a:pt x="154" y="548"/>
                    <a:pt x="151" y="549"/>
                  </a:cubicBezTo>
                  <a:cubicBezTo>
                    <a:pt x="150" y="548"/>
                    <a:pt x="150" y="547"/>
                    <a:pt x="149" y="547"/>
                  </a:cubicBezTo>
                  <a:cubicBezTo>
                    <a:pt x="148" y="548"/>
                    <a:pt x="148" y="548"/>
                    <a:pt x="146" y="549"/>
                  </a:cubicBezTo>
                  <a:cubicBezTo>
                    <a:pt x="146" y="549"/>
                    <a:pt x="146" y="548"/>
                    <a:pt x="147" y="547"/>
                  </a:cubicBezTo>
                  <a:cubicBezTo>
                    <a:pt x="146" y="546"/>
                    <a:pt x="147" y="544"/>
                    <a:pt x="145" y="545"/>
                  </a:cubicBezTo>
                  <a:cubicBezTo>
                    <a:pt x="146" y="545"/>
                    <a:pt x="146" y="545"/>
                    <a:pt x="146" y="545"/>
                  </a:cubicBezTo>
                  <a:cubicBezTo>
                    <a:pt x="145" y="545"/>
                    <a:pt x="143" y="545"/>
                    <a:pt x="144" y="544"/>
                  </a:cubicBezTo>
                  <a:cubicBezTo>
                    <a:pt x="143" y="544"/>
                    <a:pt x="142" y="543"/>
                    <a:pt x="140" y="544"/>
                  </a:cubicBezTo>
                  <a:cubicBezTo>
                    <a:pt x="140" y="543"/>
                    <a:pt x="143" y="543"/>
                    <a:pt x="141" y="543"/>
                  </a:cubicBezTo>
                  <a:cubicBezTo>
                    <a:pt x="143" y="543"/>
                    <a:pt x="143" y="543"/>
                    <a:pt x="143" y="543"/>
                  </a:cubicBezTo>
                  <a:cubicBezTo>
                    <a:pt x="143" y="541"/>
                    <a:pt x="142" y="539"/>
                    <a:pt x="142" y="537"/>
                  </a:cubicBezTo>
                  <a:cubicBezTo>
                    <a:pt x="145" y="537"/>
                    <a:pt x="142" y="534"/>
                    <a:pt x="144" y="534"/>
                  </a:cubicBezTo>
                  <a:cubicBezTo>
                    <a:pt x="143" y="533"/>
                    <a:pt x="146" y="532"/>
                    <a:pt x="143" y="530"/>
                  </a:cubicBezTo>
                  <a:cubicBezTo>
                    <a:pt x="144" y="531"/>
                    <a:pt x="144" y="531"/>
                    <a:pt x="144" y="531"/>
                  </a:cubicBezTo>
                  <a:cubicBezTo>
                    <a:pt x="145" y="530"/>
                    <a:pt x="146" y="528"/>
                    <a:pt x="147" y="527"/>
                  </a:cubicBezTo>
                  <a:cubicBezTo>
                    <a:pt x="148" y="527"/>
                    <a:pt x="146" y="526"/>
                    <a:pt x="146" y="525"/>
                  </a:cubicBezTo>
                  <a:cubicBezTo>
                    <a:pt x="147" y="525"/>
                    <a:pt x="147" y="525"/>
                    <a:pt x="147" y="525"/>
                  </a:cubicBezTo>
                  <a:cubicBezTo>
                    <a:pt x="147" y="524"/>
                    <a:pt x="145" y="523"/>
                    <a:pt x="145" y="522"/>
                  </a:cubicBezTo>
                  <a:cubicBezTo>
                    <a:pt x="146" y="522"/>
                    <a:pt x="145" y="521"/>
                    <a:pt x="146" y="521"/>
                  </a:cubicBezTo>
                  <a:cubicBezTo>
                    <a:pt x="146" y="522"/>
                    <a:pt x="147" y="523"/>
                    <a:pt x="149" y="525"/>
                  </a:cubicBezTo>
                  <a:cubicBezTo>
                    <a:pt x="150" y="525"/>
                    <a:pt x="147" y="522"/>
                    <a:pt x="149" y="523"/>
                  </a:cubicBezTo>
                  <a:cubicBezTo>
                    <a:pt x="150" y="522"/>
                    <a:pt x="150" y="521"/>
                    <a:pt x="149" y="520"/>
                  </a:cubicBezTo>
                  <a:cubicBezTo>
                    <a:pt x="149" y="521"/>
                    <a:pt x="150" y="520"/>
                    <a:pt x="150" y="521"/>
                  </a:cubicBezTo>
                  <a:cubicBezTo>
                    <a:pt x="151" y="521"/>
                    <a:pt x="151" y="520"/>
                    <a:pt x="151" y="520"/>
                  </a:cubicBezTo>
                  <a:cubicBezTo>
                    <a:pt x="150" y="520"/>
                    <a:pt x="150" y="520"/>
                    <a:pt x="150" y="520"/>
                  </a:cubicBezTo>
                  <a:cubicBezTo>
                    <a:pt x="149" y="519"/>
                    <a:pt x="150" y="518"/>
                    <a:pt x="148" y="517"/>
                  </a:cubicBezTo>
                  <a:cubicBezTo>
                    <a:pt x="148" y="517"/>
                    <a:pt x="149" y="518"/>
                    <a:pt x="148" y="518"/>
                  </a:cubicBezTo>
                  <a:cubicBezTo>
                    <a:pt x="147" y="517"/>
                    <a:pt x="148" y="516"/>
                    <a:pt x="149" y="516"/>
                  </a:cubicBezTo>
                  <a:cubicBezTo>
                    <a:pt x="150" y="517"/>
                    <a:pt x="150" y="519"/>
                    <a:pt x="151" y="519"/>
                  </a:cubicBezTo>
                  <a:cubicBezTo>
                    <a:pt x="150" y="515"/>
                    <a:pt x="150" y="515"/>
                    <a:pt x="150" y="515"/>
                  </a:cubicBezTo>
                  <a:cubicBezTo>
                    <a:pt x="150" y="516"/>
                    <a:pt x="149" y="516"/>
                    <a:pt x="148" y="515"/>
                  </a:cubicBezTo>
                  <a:cubicBezTo>
                    <a:pt x="148" y="516"/>
                    <a:pt x="148" y="516"/>
                    <a:pt x="148" y="516"/>
                  </a:cubicBezTo>
                  <a:cubicBezTo>
                    <a:pt x="147" y="515"/>
                    <a:pt x="147" y="515"/>
                    <a:pt x="147" y="515"/>
                  </a:cubicBezTo>
                  <a:cubicBezTo>
                    <a:pt x="147" y="516"/>
                    <a:pt x="145" y="516"/>
                    <a:pt x="145" y="517"/>
                  </a:cubicBezTo>
                  <a:cubicBezTo>
                    <a:pt x="147" y="518"/>
                    <a:pt x="147" y="518"/>
                    <a:pt x="147" y="518"/>
                  </a:cubicBezTo>
                  <a:cubicBezTo>
                    <a:pt x="146" y="519"/>
                    <a:pt x="147" y="521"/>
                    <a:pt x="146" y="520"/>
                  </a:cubicBezTo>
                  <a:cubicBezTo>
                    <a:pt x="145" y="519"/>
                    <a:pt x="145" y="519"/>
                    <a:pt x="144" y="519"/>
                  </a:cubicBezTo>
                  <a:cubicBezTo>
                    <a:pt x="144" y="519"/>
                    <a:pt x="144" y="519"/>
                    <a:pt x="144" y="519"/>
                  </a:cubicBezTo>
                  <a:cubicBezTo>
                    <a:pt x="142" y="518"/>
                    <a:pt x="142" y="518"/>
                    <a:pt x="142" y="518"/>
                  </a:cubicBezTo>
                  <a:cubicBezTo>
                    <a:pt x="145" y="520"/>
                    <a:pt x="142" y="520"/>
                    <a:pt x="142" y="521"/>
                  </a:cubicBezTo>
                  <a:cubicBezTo>
                    <a:pt x="142" y="520"/>
                    <a:pt x="142" y="520"/>
                    <a:pt x="142" y="520"/>
                  </a:cubicBezTo>
                  <a:cubicBezTo>
                    <a:pt x="140" y="521"/>
                    <a:pt x="143" y="521"/>
                    <a:pt x="143" y="522"/>
                  </a:cubicBezTo>
                  <a:cubicBezTo>
                    <a:pt x="142" y="522"/>
                    <a:pt x="140" y="520"/>
                    <a:pt x="139" y="520"/>
                  </a:cubicBezTo>
                  <a:cubicBezTo>
                    <a:pt x="138" y="521"/>
                    <a:pt x="139" y="524"/>
                    <a:pt x="137" y="524"/>
                  </a:cubicBezTo>
                  <a:cubicBezTo>
                    <a:pt x="136" y="525"/>
                    <a:pt x="137" y="526"/>
                    <a:pt x="137" y="528"/>
                  </a:cubicBezTo>
                  <a:cubicBezTo>
                    <a:pt x="137" y="529"/>
                    <a:pt x="135" y="527"/>
                    <a:pt x="136" y="528"/>
                  </a:cubicBezTo>
                  <a:cubicBezTo>
                    <a:pt x="135" y="527"/>
                    <a:pt x="134" y="527"/>
                    <a:pt x="133" y="527"/>
                  </a:cubicBezTo>
                  <a:cubicBezTo>
                    <a:pt x="134" y="527"/>
                    <a:pt x="132" y="528"/>
                    <a:pt x="135" y="529"/>
                  </a:cubicBezTo>
                  <a:cubicBezTo>
                    <a:pt x="133" y="529"/>
                    <a:pt x="132" y="532"/>
                    <a:pt x="133" y="533"/>
                  </a:cubicBezTo>
                  <a:cubicBezTo>
                    <a:pt x="133" y="533"/>
                    <a:pt x="131" y="532"/>
                    <a:pt x="130" y="532"/>
                  </a:cubicBezTo>
                  <a:cubicBezTo>
                    <a:pt x="131" y="534"/>
                    <a:pt x="132" y="535"/>
                    <a:pt x="131" y="536"/>
                  </a:cubicBezTo>
                  <a:cubicBezTo>
                    <a:pt x="133" y="537"/>
                    <a:pt x="133" y="536"/>
                    <a:pt x="135" y="537"/>
                  </a:cubicBezTo>
                  <a:cubicBezTo>
                    <a:pt x="135" y="537"/>
                    <a:pt x="136" y="537"/>
                    <a:pt x="136" y="537"/>
                  </a:cubicBezTo>
                  <a:cubicBezTo>
                    <a:pt x="134" y="537"/>
                    <a:pt x="131" y="537"/>
                    <a:pt x="131" y="538"/>
                  </a:cubicBezTo>
                  <a:cubicBezTo>
                    <a:pt x="128" y="538"/>
                    <a:pt x="132" y="536"/>
                    <a:pt x="129" y="536"/>
                  </a:cubicBezTo>
                  <a:cubicBezTo>
                    <a:pt x="126" y="535"/>
                    <a:pt x="127" y="533"/>
                    <a:pt x="128" y="533"/>
                  </a:cubicBezTo>
                  <a:cubicBezTo>
                    <a:pt x="126" y="531"/>
                    <a:pt x="128" y="533"/>
                    <a:pt x="126" y="533"/>
                  </a:cubicBezTo>
                  <a:cubicBezTo>
                    <a:pt x="126" y="534"/>
                    <a:pt x="127" y="535"/>
                    <a:pt x="127" y="536"/>
                  </a:cubicBezTo>
                  <a:cubicBezTo>
                    <a:pt x="128" y="537"/>
                    <a:pt x="128" y="536"/>
                    <a:pt x="129" y="537"/>
                  </a:cubicBezTo>
                  <a:cubicBezTo>
                    <a:pt x="131" y="539"/>
                    <a:pt x="127" y="539"/>
                    <a:pt x="127" y="539"/>
                  </a:cubicBezTo>
                  <a:cubicBezTo>
                    <a:pt x="126" y="538"/>
                    <a:pt x="126" y="538"/>
                    <a:pt x="126" y="538"/>
                  </a:cubicBezTo>
                  <a:cubicBezTo>
                    <a:pt x="125" y="539"/>
                    <a:pt x="127" y="540"/>
                    <a:pt x="127" y="541"/>
                  </a:cubicBezTo>
                  <a:cubicBezTo>
                    <a:pt x="124" y="541"/>
                    <a:pt x="126" y="539"/>
                    <a:pt x="124" y="538"/>
                  </a:cubicBezTo>
                  <a:cubicBezTo>
                    <a:pt x="122" y="539"/>
                    <a:pt x="122" y="539"/>
                    <a:pt x="122" y="539"/>
                  </a:cubicBezTo>
                  <a:cubicBezTo>
                    <a:pt x="122" y="542"/>
                    <a:pt x="125" y="540"/>
                    <a:pt x="124" y="542"/>
                  </a:cubicBezTo>
                  <a:cubicBezTo>
                    <a:pt x="123" y="542"/>
                    <a:pt x="123" y="542"/>
                    <a:pt x="123" y="542"/>
                  </a:cubicBezTo>
                  <a:cubicBezTo>
                    <a:pt x="124" y="543"/>
                    <a:pt x="124" y="543"/>
                    <a:pt x="124" y="543"/>
                  </a:cubicBezTo>
                  <a:cubicBezTo>
                    <a:pt x="125" y="543"/>
                    <a:pt x="127" y="543"/>
                    <a:pt x="126" y="542"/>
                  </a:cubicBezTo>
                  <a:cubicBezTo>
                    <a:pt x="130" y="542"/>
                    <a:pt x="127" y="543"/>
                    <a:pt x="128" y="544"/>
                  </a:cubicBezTo>
                  <a:cubicBezTo>
                    <a:pt x="130" y="545"/>
                    <a:pt x="127" y="544"/>
                    <a:pt x="129" y="543"/>
                  </a:cubicBezTo>
                  <a:cubicBezTo>
                    <a:pt x="131" y="543"/>
                    <a:pt x="131" y="544"/>
                    <a:pt x="131" y="545"/>
                  </a:cubicBezTo>
                  <a:cubicBezTo>
                    <a:pt x="132" y="546"/>
                    <a:pt x="130" y="546"/>
                    <a:pt x="129" y="547"/>
                  </a:cubicBezTo>
                  <a:cubicBezTo>
                    <a:pt x="128" y="546"/>
                    <a:pt x="128" y="545"/>
                    <a:pt x="129" y="545"/>
                  </a:cubicBezTo>
                  <a:cubicBezTo>
                    <a:pt x="127" y="544"/>
                    <a:pt x="125" y="547"/>
                    <a:pt x="124" y="546"/>
                  </a:cubicBezTo>
                  <a:cubicBezTo>
                    <a:pt x="123" y="548"/>
                    <a:pt x="125" y="547"/>
                    <a:pt x="126" y="548"/>
                  </a:cubicBezTo>
                  <a:cubicBezTo>
                    <a:pt x="126" y="547"/>
                    <a:pt x="128" y="547"/>
                    <a:pt x="128" y="547"/>
                  </a:cubicBezTo>
                  <a:cubicBezTo>
                    <a:pt x="133" y="548"/>
                    <a:pt x="125" y="549"/>
                    <a:pt x="127" y="551"/>
                  </a:cubicBezTo>
                  <a:cubicBezTo>
                    <a:pt x="130" y="550"/>
                    <a:pt x="132" y="552"/>
                    <a:pt x="134" y="549"/>
                  </a:cubicBezTo>
                  <a:cubicBezTo>
                    <a:pt x="135" y="549"/>
                    <a:pt x="136" y="550"/>
                    <a:pt x="136" y="550"/>
                  </a:cubicBezTo>
                  <a:cubicBezTo>
                    <a:pt x="134" y="551"/>
                    <a:pt x="135" y="552"/>
                    <a:pt x="133" y="552"/>
                  </a:cubicBezTo>
                  <a:cubicBezTo>
                    <a:pt x="133" y="553"/>
                    <a:pt x="133" y="553"/>
                    <a:pt x="133" y="553"/>
                  </a:cubicBezTo>
                  <a:cubicBezTo>
                    <a:pt x="130" y="553"/>
                    <a:pt x="130" y="553"/>
                    <a:pt x="130" y="553"/>
                  </a:cubicBezTo>
                  <a:cubicBezTo>
                    <a:pt x="130" y="554"/>
                    <a:pt x="129" y="557"/>
                    <a:pt x="129" y="558"/>
                  </a:cubicBezTo>
                  <a:cubicBezTo>
                    <a:pt x="130" y="558"/>
                    <a:pt x="130" y="556"/>
                    <a:pt x="131" y="557"/>
                  </a:cubicBezTo>
                  <a:cubicBezTo>
                    <a:pt x="130" y="557"/>
                    <a:pt x="130" y="559"/>
                    <a:pt x="131" y="559"/>
                  </a:cubicBezTo>
                  <a:cubicBezTo>
                    <a:pt x="130" y="558"/>
                    <a:pt x="133" y="557"/>
                    <a:pt x="134" y="557"/>
                  </a:cubicBezTo>
                  <a:cubicBezTo>
                    <a:pt x="134" y="558"/>
                    <a:pt x="134" y="560"/>
                    <a:pt x="133" y="560"/>
                  </a:cubicBezTo>
                  <a:cubicBezTo>
                    <a:pt x="131" y="561"/>
                    <a:pt x="131" y="561"/>
                    <a:pt x="131" y="561"/>
                  </a:cubicBezTo>
                  <a:cubicBezTo>
                    <a:pt x="133" y="560"/>
                    <a:pt x="131" y="562"/>
                    <a:pt x="132" y="562"/>
                  </a:cubicBezTo>
                  <a:cubicBezTo>
                    <a:pt x="133" y="561"/>
                    <a:pt x="135" y="560"/>
                    <a:pt x="136" y="559"/>
                  </a:cubicBezTo>
                  <a:cubicBezTo>
                    <a:pt x="137" y="559"/>
                    <a:pt x="136" y="561"/>
                    <a:pt x="137" y="561"/>
                  </a:cubicBezTo>
                  <a:cubicBezTo>
                    <a:pt x="135" y="561"/>
                    <a:pt x="135" y="561"/>
                    <a:pt x="135" y="561"/>
                  </a:cubicBezTo>
                  <a:cubicBezTo>
                    <a:pt x="136" y="562"/>
                    <a:pt x="133" y="564"/>
                    <a:pt x="135" y="564"/>
                  </a:cubicBezTo>
                  <a:cubicBezTo>
                    <a:pt x="136" y="563"/>
                    <a:pt x="136" y="563"/>
                    <a:pt x="136" y="563"/>
                  </a:cubicBezTo>
                  <a:cubicBezTo>
                    <a:pt x="136" y="564"/>
                    <a:pt x="136" y="564"/>
                    <a:pt x="135" y="564"/>
                  </a:cubicBezTo>
                  <a:close/>
                  <a:moveTo>
                    <a:pt x="181" y="303"/>
                  </a:moveTo>
                  <a:cubicBezTo>
                    <a:pt x="181" y="303"/>
                    <a:pt x="181" y="303"/>
                    <a:pt x="181" y="303"/>
                  </a:cubicBezTo>
                  <a:cubicBezTo>
                    <a:pt x="181" y="303"/>
                    <a:pt x="181" y="303"/>
                    <a:pt x="181" y="303"/>
                  </a:cubicBezTo>
                  <a:cubicBezTo>
                    <a:pt x="181" y="303"/>
                    <a:pt x="181" y="303"/>
                    <a:pt x="181" y="303"/>
                  </a:cubicBezTo>
                  <a:close/>
                  <a:moveTo>
                    <a:pt x="191" y="308"/>
                  </a:moveTo>
                  <a:cubicBezTo>
                    <a:pt x="190" y="307"/>
                    <a:pt x="190" y="306"/>
                    <a:pt x="190" y="306"/>
                  </a:cubicBezTo>
                  <a:cubicBezTo>
                    <a:pt x="191" y="308"/>
                    <a:pt x="191" y="308"/>
                    <a:pt x="191" y="308"/>
                  </a:cubicBezTo>
                  <a:cubicBezTo>
                    <a:pt x="191" y="308"/>
                    <a:pt x="191" y="308"/>
                    <a:pt x="191" y="308"/>
                  </a:cubicBezTo>
                  <a:close/>
                  <a:moveTo>
                    <a:pt x="199" y="323"/>
                  </a:moveTo>
                  <a:cubicBezTo>
                    <a:pt x="199" y="323"/>
                    <a:pt x="199" y="323"/>
                    <a:pt x="199" y="324"/>
                  </a:cubicBezTo>
                  <a:cubicBezTo>
                    <a:pt x="199" y="324"/>
                    <a:pt x="199" y="324"/>
                    <a:pt x="199" y="324"/>
                  </a:cubicBezTo>
                  <a:cubicBezTo>
                    <a:pt x="199" y="324"/>
                    <a:pt x="199" y="324"/>
                    <a:pt x="199" y="324"/>
                  </a:cubicBezTo>
                  <a:cubicBezTo>
                    <a:pt x="199" y="324"/>
                    <a:pt x="200" y="324"/>
                    <a:pt x="200" y="324"/>
                  </a:cubicBezTo>
                  <a:cubicBezTo>
                    <a:pt x="200" y="324"/>
                    <a:pt x="200" y="324"/>
                    <a:pt x="200" y="324"/>
                  </a:cubicBezTo>
                  <a:cubicBezTo>
                    <a:pt x="198" y="324"/>
                    <a:pt x="198" y="324"/>
                    <a:pt x="199" y="323"/>
                  </a:cubicBezTo>
                  <a:close/>
                  <a:moveTo>
                    <a:pt x="198" y="307"/>
                  </a:moveTo>
                  <a:cubicBezTo>
                    <a:pt x="198" y="307"/>
                    <a:pt x="198" y="307"/>
                    <a:pt x="198" y="307"/>
                  </a:cubicBezTo>
                  <a:cubicBezTo>
                    <a:pt x="198" y="307"/>
                    <a:pt x="198" y="306"/>
                    <a:pt x="198" y="306"/>
                  </a:cubicBezTo>
                  <a:cubicBezTo>
                    <a:pt x="198" y="307"/>
                    <a:pt x="198" y="307"/>
                    <a:pt x="198" y="307"/>
                  </a:cubicBezTo>
                  <a:cubicBezTo>
                    <a:pt x="197" y="308"/>
                    <a:pt x="197" y="304"/>
                    <a:pt x="197" y="307"/>
                  </a:cubicBezTo>
                  <a:cubicBezTo>
                    <a:pt x="197" y="305"/>
                    <a:pt x="197" y="305"/>
                    <a:pt x="197" y="305"/>
                  </a:cubicBezTo>
                  <a:cubicBezTo>
                    <a:pt x="196" y="308"/>
                    <a:pt x="196" y="304"/>
                    <a:pt x="196" y="306"/>
                  </a:cubicBezTo>
                  <a:cubicBezTo>
                    <a:pt x="196" y="306"/>
                    <a:pt x="196" y="306"/>
                    <a:pt x="196" y="306"/>
                  </a:cubicBezTo>
                  <a:cubicBezTo>
                    <a:pt x="195" y="305"/>
                    <a:pt x="194" y="309"/>
                    <a:pt x="194" y="307"/>
                  </a:cubicBezTo>
                  <a:cubicBezTo>
                    <a:pt x="194" y="307"/>
                    <a:pt x="193" y="307"/>
                    <a:pt x="193" y="309"/>
                  </a:cubicBezTo>
                  <a:cubicBezTo>
                    <a:pt x="193" y="307"/>
                    <a:pt x="193" y="307"/>
                    <a:pt x="193" y="307"/>
                  </a:cubicBezTo>
                  <a:cubicBezTo>
                    <a:pt x="192" y="307"/>
                    <a:pt x="192" y="307"/>
                    <a:pt x="191" y="308"/>
                  </a:cubicBezTo>
                  <a:cubicBezTo>
                    <a:pt x="191" y="307"/>
                    <a:pt x="191" y="307"/>
                    <a:pt x="191" y="307"/>
                  </a:cubicBezTo>
                  <a:cubicBezTo>
                    <a:pt x="190" y="306"/>
                    <a:pt x="189" y="304"/>
                    <a:pt x="189" y="304"/>
                  </a:cubicBezTo>
                  <a:cubicBezTo>
                    <a:pt x="188" y="302"/>
                    <a:pt x="189" y="304"/>
                    <a:pt x="189" y="303"/>
                  </a:cubicBezTo>
                  <a:cubicBezTo>
                    <a:pt x="189" y="302"/>
                    <a:pt x="189" y="303"/>
                    <a:pt x="188" y="302"/>
                  </a:cubicBezTo>
                  <a:cubicBezTo>
                    <a:pt x="188" y="300"/>
                    <a:pt x="188" y="300"/>
                    <a:pt x="188" y="300"/>
                  </a:cubicBezTo>
                  <a:cubicBezTo>
                    <a:pt x="188" y="300"/>
                    <a:pt x="189" y="302"/>
                    <a:pt x="190" y="303"/>
                  </a:cubicBezTo>
                  <a:cubicBezTo>
                    <a:pt x="190" y="303"/>
                    <a:pt x="190" y="303"/>
                    <a:pt x="189" y="302"/>
                  </a:cubicBezTo>
                  <a:cubicBezTo>
                    <a:pt x="190" y="304"/>
                    <a:pt x="191" y="305"/>
                    <a:pt x="191" y="307"/>
                  </a:cubicBezTo>
                  <a:cubicBezTo>
                    <a:pt x="192" y="308"/>
                    <a:pt x="190" y="305"/>
                    <a:pt x="191" y="305"/>
                  </a:cubicBezTo>
                  <a:cubicBezTo>
                    <a:pt x="191" y="306"/>
                    <a:pt x="190" y="304"/>
                    <a:pt x="190" y="303"/>
                  </a:cubicBezTo>
                  <a:cubicBezTo>
                    <a:pt x="188" y="298"/>
                    <a:pt x="192" y="306"/>
                    <a:pt x="192" y="305"/>
                  </a:cubicBezTo>
                  <a:cubicBezTo>
                    <a:pt x="190" y="302"/>
                    <a:pt x="191" y="301"/>
                    <a:pt x="189" y="298"/>
                  </a:cubicBezTo>
                  <a:cubicBezTo>
                    <a:pt x="189" y="297"/>
                    <a:pt x="189" y="296"/>
                    <a:pt x="189" y="297"/>
                  </a:cubicBezTo>
                  <a:cubicBezTo>
                    <a:pt x="190" y="299"/>
                    <a:pt x="190" y="298"/>
                    <a:pt x="190" y="300"/>
                  </a:cubicBezTo>
                  <a:cubicBezTo>
                    <a:pt x="191" y="300"/>
                    <a:pt x="191" y="300"/>
                    <a:pt x="191" y="300"/>
                  </a:cubicBezTo>
                  <a:cubicBezTo>
                    <a:pt x="191" y="302"/>
                    <a:pt x="191" y="302"/>
                    <a:pt x="191" y="302"/>
                  </a:cubicBezTo>
                  <a:cubicBezTo>
                    <a:pt x="193" y="306"/>
                    <a:pt x="193" y="306"/>
                    <a:pt x="193" y="306"/>
                  </a:cubicBezTo>
                  <a:cubicBezTo>
                    <a:pt x="193" y="305"/>
                    <a:pt x="192" y="304"/>
                    <a:pt x="193" y="303"/>
                  </a:cubicBezTo>
                  <a:cubicBezTo>
                    <a:pt x="193" y="304"/>
                    <a:pt x="193" y="305"/>
                    <a:pt x="193" y="305"/>
                  </a:cubicBezTo>
                  <a:cubicBezTo>
                    <a:pt x="193" y="304"/>
                    <a:pt x="192" y="302"/>
                    <a:pt x="192" y="302"/>
                  </a:cubicBezTo>
                  <a:cubicBezTo>
                    <a:pt x="193" y="301"/>
                    <a:pt x="194" y="303"/>
                    <a:pt x="194" y="304"/>
                  </a:cubicBezTo>
                  <a:cubicBezTo>
                    <a:pt x="194" y="306"/>
                    <a:pt x="194" y="306"/>
                    <a:pt x="194" y="306"/>
                  </a:cubicBezTo>
                  <a:cubicBezTo>
                    <a:pt x="194" y="304"/>
                    <a:pt x="194" y="306"/>
                    <a:pt x="194" y="306"/>
                  </a:cubicBezTo>
                  <a:cubicBezTo>
                    <a:pt x="194" y="304"/>
                    <a:pt x="194" y="303"/>
                    <a:pt x="193" y="301"/>
                  </a:cubicBezTo>
                  <a:cubicBezTo>
                    <a:pt x="193" y="301"/>
                    <a:pt x="194" y="302"/>
                    <a:pt x="194" y="302"/>
                  </a:cubicBezTo>
                  <a:cubicBezTo>
                    <a:pt x="194" y="303"/>
                    <a:pt x="194" y="303"/>
                    <a:pt x="194" y="303"/>
                  </a:cubicBezTo>
                  <a:cubicBezTo>
                    <a:pt x="194" y="303"/>
                    <a:pt x="195" y="306"/>
                    <a:pt x="195" y="305"/>
                  </a:cubicBezTo>
                  <a:cubicBezTo>
                    <a:pt x="195" y="304"/>
                    <a:pt x="195" y="304"/>
                    <a:pt x="195" y="304"/>
                  </a:cubicBezTo>
                  <a:cubicBezTo>
                    <a:pt x="195" y="304"/>
                    <a:pt x="195" y="305"/>
                    <a:pt x="195" y="305"/>
                  </a:cubicBezTo>
                  <a:cubicBezTo>
                    <a:pt x="195" y="304"/>
                    <a:pt x="195" y="304"/>
                    <a:pt x="195" y="304"/>
                  </a:cubicBezTo>
                  <a:cubicBezTo>
                    <a:pt x="196" y="305"/>
                    <a:pt x="196" y="305"/>
                    <a:pt x="196" y="305"/>
                  </a:cubicBezTo>
                  <a:cubicBezTo>
                    <a:pt x="196" y="304"/>
                    <a:pt x="195" y="302"/>
                    <a:pt x="196" y="304"/>
                  </a:cubicBezTo>
                  <a:cubicBezTo>
                    <a:pt x="195" y="301"/>
                    <a:pt x="196" y="304"/>
                    <a:pt x="195" y="303"/>
                  </a:cubicBezTo>
                  <a:cubicBezTo>
                    <a:pt x="194" y="301"/>
                    <a:pt x="195" y="301"/>
                    <a:pt x="195" y="301"/>
                  </a:cubicBezTo>
                  <a:cubicBezTo>
                    <a:pt x="196" y="303"/>
                    <a:pt x="195" y="301"/>
                    <a:pt x="196" y="301"/>
                  </a:cubicBezTo>
                  <a:cubicBezTo>
                    <a:pt x="196" y="302"/>
                    <a:pt x="196" y="302"/>
                    <a:pt x="196" y="303"/>
                  </a:cubicBezTo>
                  <a:cubicBezTo>
                    <a:pt x="196" y="301"/>
                    <a:pt x="196" y="301"/>
                    <a:pt x="196" y="301"/>
                  </a:cubicBezTo>
                  <a:cubicBezTo>
                    <a:pt x="197" y="304"/>
                    <a:pt x="196" y="300"/>
                    <a:pt x="197" y="301"/>
                  </a:cubicBezTo>
                  <a:cubicBezTo>
                    <a:pt x="197" y="302"/>
                    <a:pt x="197" y="303"/>
                    <a:pt x="198" y="304"/>
                  </a:cubicBezTo>
                  <a:cubicBezTo>
                    <a:pt x="197" y="301"/>
                    <a:pt x="197" y="301"/>
                    <a:pt x="196" y="299"/>
                  </a:cubicBezTo>
                  <a:cubicBezTo>
                    <a:pt x="197" y="300"/>
                    <a:pt x="197" y="302"/>
                    <a:pt x="198" y="304"/>
                  </a:cubicBezTo>
                  <a:cubicBezTo>
                    <a:pt x="198" y="302"/>
                    <a:pt x="199" y="305"/>
                    <a:pt x="198" y="302"/>
                  </a:cubicBezTo>
                  <a:cubicBezTo>
                    <a:pt x="198" y="302"/>
                    <a:pt x="198" y="301"/>
                    <a:pt x="197" y="300"/>
                  </a:cubicBezTo>
                  <a:cubicBezTo>
                    <a:pt x="198" y="300"/>
                    <a:pt x="198" y="301"/>
                    <a:pt x="198" y="302"/>
                  </a:cubicBezTo>
                  <a:cubicBezTo>
                    <a:pt x="198" y="301"/>
                    <a:pt x="198" y="299"/>
                    <a:pt x="198" y="299"/>
                  </a:cubicBezTo>
                  <a:cubicBezTo>
                    <a:pt x="198" y="299"/>
                    <a:pt x="198" y="296"/>
                    <a:pt x="198" y="298"/>
                  </a:cubicBezTo>
                  <a:cubicBezTo>
                    <a:pt x="199" y="300"/>
                    <a:pt x="198" y="299"/>
                    <a:pt x="198" y="300"/>
                  </a:cubicBezTo>
                  <a:cubicBezTo>
                    <a:pt x="199" y="300"/>
                    <a:pt x="198" y="296"/>
                    <a:pt x="198" y="295"/>
                  </a:cubicBezTo>
                  <a:cubicBezTo>
                    <a:pt x="198" y="294"/>
                    <a:pt x="197" y="291"/>
                    <a:pt x="197" y="290"/>
                  </a:cubicBezTo>
                  <a:cubicBezTo>
                    <a:pt x="198" y="291"/>
                    <a:pt x="197" y="291"/>
                    <a:pt x="198" y="293"/>
                  </a:cubicBezTo>
                  <a:cubicBezTo>
                    <a:pt x="198" y="293"/>
                    <a:pt x="198" y="293"/>
                    <a:pt x="198" y="293"/>
                  </a:cubicBezTo>
                  <a:cubicBezTo>
                    <a:pt x="199" y="296"/>
                    <a:pt x="198" y="298"/>
                    <a:pt x="199" y="300"/>
                  </a:cubicBezTo>
                  <a:cubicBezTo>
                    <a:pt x="199" y="299"/>
                    <a:pt x="199" y="299"/>
                    <a:pt x="199" y="299"/>
                  </a:cubicBezTo>
                  <a:cubicBezTo>
                    <a:pt x="200" y="302"/>
                    <a:pt x="200" y="302"/>
                    <a:pt x="200" y="302"/>
                  </a:cubicBezTo>
                  <a:cubicBezTo>
                    <a:pt x="200" y="300"/>
                    <a:pt x="200" y="301"/>
                    <a:pt x="200" y="301"/>
                  </a:cubicBezTo>
                  <a:cubicBezTo>
                    <a:pt x="200" y="299"/>
                    <a:pt x="200" y="302"/>
                    <a:pt x="200" y="300"/>
                  </a:cubicBezTo>
                  <a:cubicBezTo>
                    <a:pt x="200" y="300"/>
                    <a:pt x="200" y="297"/>
                    <a:pt x="200" y="298"/>
                  </a:cubicBezTo>
                  <a:cubicBezTo>
                    <a:pt x="201" y="301"/>
                    <a:pt x="201" y="301"/>
                    <a:pt x="201" y="301"/>
                  </a:cubicBezTo>
                  <a:cubicBezTo>
                    <a:pt x="201" y="302"/>
                    <a:pt x="201" y="299"/>
                    <a:pt x="201" y="300"/>
                  </a:cubicBezTo>
                  <a:cubicBezTo>
                    <a:pt x="201" y="301"/>
                    <a:pt x="201" y="301"/>
                    <a:pt x="201" y="301"/>
                  </a:cubicBezTo>
                  <a:cubicBezTo>
                    <a:pt x="202" y="301"/>
                    <a:pt x="203" y="301"/>
                    <a:pt x="204" y="297"/>
                  </a:cubicBezTo>
                  <a:cubicBezTo>
                    <a:pt x="204" y="298"/>
                    <a:pt x="204" y="299"/>
                    <a:pt x="205" y="300"/>
                  </a:cubicBezTo>
                  <a:cubicBezTo>
                    <a:pt x="205" y="299"/>
                    <a:pt x="205" y="298"/>
                    <a:pt x="205" y="298"/>
                  </a:cubicBezTo>
                  <a:cubicBezTo>
                    <a:pt x="205" y="300"/>
                    <a:pt x="205" y="300"/>
                    <a:pt x="205" y="300"/>
                  </a:cubicBezTo>
                  <a:cubicBezTo>
                    <a:pt x="206" y="301"/>
                    <a:pt x="206" y="299"/>
                    <a:pt x="206" y="298"/>
                  </a:cubicBezTo>
                  <a:cubicBezTo>
                    <a:pt x="206" y="299"/>
                    <a:pt x="206" y="299"/>
                    <a:pt x="206" y="299"/>
                  </a:cubicBezTo>
                  <a:cubicBezTo>
                    <a:pt x="207" y="300"/>
                    <a:pt x="207" y="298"/>
                    <a:pt x="207" y="298"/>
                  </a:cubicBezTo>
                  <a:cubicBezTo>
                    <a:pt x="207" y="299"/>
                    <a:pt x="207" y="299"/>
                    <a:pt x="207" y="299"/>
                  </a:cubicBezTo>
                  <a:cubicBezTo>
                    <a:pt x="207" y="298"/>
                    <a:pt x="207" y="298"/>
                    <a:pt x="207" y="298"/>
                  </a:cubicBezTo>
                  <a:cubicBezTo>
                    <a:pt x="207" y="297"/>
                    <a:pt x="207" y="297"/>
                    <a:pt x="207" y="299"/>
                  </a:cubicBezTo>
                  <a:cubicBezTo>
                    <a:pt x="208" y="298"/>
                    <a:pt x="208" y="298"/>
                    <a:pt x="208" y="298"/>
                  </a:cubicBezTo>
                  <a:cubicBezTo>
                    <a:pt x="208" y="299"/>
                    <a:pt x="208" y="299"/>
                    <a:pt x="209" y="298"/>
                  </a:cubicBezTo>
                  <a:cubicBezTo>
                    <a:pt x="209" y="298"/>
                    <a:pt x="209" y="297"/>
                    <a:pt x="209" y="296"/>
                  </a:cubicBezTo>
                  <a:cubicBezTo>
                    <a:pt x="209" y="293"/>
                    <a:pt x="209" y="296"/>
                    <a:pt x="209" y="295"/>
                  </a:cubicBezTo>
                  <a:cubicBezTo>
                    <a:pt x="209" y="297"/>
                    <a:pt x="209" y="297"/>
                    <a:pt x="209" y="297"/>
                  </a:cubicBezTo>
                  <a:cubicBezTo>
                    <a:pt x="209" y="300"/>
                    <a:pt x="210" y="298"/>
                    <a:pt x="211" y="299"/>
                  </a:cubicBezTo>
                  <a:cubicBezTo>
                    <a:pt x="211" y="297"/>
                    <a:pt x="211" y="297"/>
                    <a:pt x="211" y="297"/>
                  </a:cubicBezTo>
                  <a:cubicBezTo>
                    <a:pt x="211" y="300"/>
                    <a:pt x="212" y="297"/>
                    <a:pt x="212" y="299"/>
                  </a:cubicBezTo>
                  <a:cubicBezTo>
                    <a:pt x="213" y="298"/>
                    <a:pt x="213" y="295"/>
                    <a:pt x="214" y="295"/>
                  </a:cubicBezTo>
                  <a:cubicBezTo>
                    <a:pt x="214" y="293"/>
                    <a:pt x="213" y="298"/>
                    <a:pt x="213" y="299"/>
                  </a:cubicBezTo>
                  <a:cubicBezTo>
                    <a:pt x="213" y="298"/>
                    <a:pt x="214" y="298"/>
                    <a:pt x="214" y="298"/>
                  </a:cubicBezTo>
                  <a:cubicBezTo>
                    <a:pt x="214" y="298"/>
                    <a:pt x="214" y="298"/>
                    <a:pt x="214" y="298"/>
                  </a:cubicBezTo>
                  <a:cubicBezTo>
                    <a:pt x="214" y="297"/>
                    <a:pt x="215" y="296"/>
                    <a:pt x="215" y="297"/>
                  </a:cubicBezTo>
                  <a:cubicBezTo>
                    <a:pt x="214" y="298"/>
                    <a:pt x="214" y="298"/>
                    <a:pt x="214" y="298"/>
                  </a:cubicBezTo>
                  <a:cubicBezTo>
                    <a:pt x="215" y="298"/>
                    <a:pt x="214" y="299"/>
                    <a:pt x="215" y="299"/>
                  </a:cubicBezTo>
                  <a:cubicBezTo>
                    <a:pt x="215" y="297"/>
                    <a:pt x="215" y="298"/>
                    <a:pt x="216" y="297"/>
                  </a:cubicBezTo>
                  <a:cubicBezTo>
                    <a:pt x="215" y="298"/>
                    <a:pt x="215" y="298"/>
                    <a:pt x="215" y="298"/>
                  </a:cubicBezTo>
                  <a:cubicBezTo>
                    <a:pt x="216" y="296"/>
                    <a:pt x="216" y="296"/>
                    <a:pt x="216" y="296"/>
                  </a:cubicBezTo>
                  <a:cubicBezTo>
                    <a:pt x="216" y="297"/>
                    <a:pt x="216" y="297"/>
                    <a:pt x="216" y="297"/>
                  </a:cubicBezTo>
                  <a:cubicBezTo>
                    <a:pt x="215" y="299"/>
                    <a:pt x="215" y="299"/>
                    <a:pt x="215" y="299"/>
                  </a:cubicBezTo>
                  <a:cubicBezTo>
                    <a:pt x="215" y="300"/>
                    <a:pt x="216" y="297"/>
                    <a:pt x="216" y="297"/>
                  </a:cubicBezTo>
                  <a:cubicBezTo>
                    <a:pt x="217" y="296"/>
                    <a:pt x="216" y="297"/>
                    <a:pt x="216" y="298"/>
                  </a:cubicBezTo>
                  <a:cubicBezTo>
                    <a:pt x="216" y="298"/>
                    <a:pt x="216" y="297"/>
                    <a:pt x="216" y="298"/>
                  </a:cubicBezTo>
                  <a:cubicBezTo>
                    <a:pt x="215" y="299"/>
                    <a:pt x="216" y="298"/>
                    <a:pt x="215" y="299"/>
                  </a:cubicBezTo>
                  <a:cubicBezTo>
                    <a:pt x="215" y="299"/>
                    <a:pt x="216" y="297"/>
                    <a:pt x="216" y="298"/>
                  </a:cubicBezTo>
                  <a:cubicBezTo>
                    <a:pt x="216" y="298"/>
                    <a:pt x="217" y="298"/>
                    <a:pt x="216" y="299"/>
                  </a:cubicBezTo>
                  <a:cubicBezTo>
                    <a:pt x="216" y="298"/>
                    <a:pt x="216" y="299"/>
                    <a:pt x="217" y="298"/>
                  </a:cubicBezTo>
                  <a:cubicBezTo>
                    <a:pt x="217" y="298"/>
                    <a:pt x="217" y="297"/>
                    <a:pt x="217" y="296"/>
                  </a:cubicBezTo>
                  <a:cubicBezTo>
                    <a:pt x="218" y="296"/>
                    <a:pt x="218" y="296"/>
                    <a:pt x="218" y="296"/>
                  </a:cubicBezTo>
                  <a:cubicBezTo>
                    <a:pt x="217" y="297"/>
                    <a:pt x="217" y="297"/>
                    <a:pt x="217" y="297"/>
                  </a:cubicBezTo>
                  <a:cubicBezTo>
                    <a:pt x="218" y="296"/>
                    <a:pt x="218" y="297"/>
                    <a:pt x="218" y="296"/>
                  </a:cubicBezTo>
                  <a:cubicBezTo>
                    <a:pt x="217" y="298"/>
                    <a:pt x="217" y="298"/>
                    <a:pt x="217" y="298"/>
                  </a:cubicBezTo>
                  <a:cubicBezTo>
                    <a:pt x="218" y="297"/>
                    <a:pt x="218" y="297"/>
                    <a:pt x="219" y="297"/>
                  </a:cubicBezTo>
                  <a:cubicBezTo>
                    <a:pt x="218" y="298"/>
                    <a:pt x="216" y="300"/>
                    <a:pt x="216" y="300"/>
                  </a:cubicBezTo>
                  <a:cubicBezTo>
                    <a:pt x="218" y="299"/>
                    <a:pt x="218" y="299"/>
                    <a:pt x="218" y="299"/>
                  </a:cubicBezTo>
                  <a:cubicBezTo>
                    <a:pt x="218" y="299"/>
                    <a:pt x="218" y="299"/>
                    <a:pt x="217" y="300"/>
                  </a:cubicBezTo>
                  <a:cubicBezTo>
                    <a:pt x="217" y="301"/>
                    <a:pt x="220" y="296"/>
                    <a:pt x="220" y="298"/>
                  </a:cubicBezTo>
                  <a:cubicBezTo>
                    <a:pt x="218" y="299"/>
                    <a:pt x="218" y="299"/>
                    <a:pt x="218" y="300"/>
                  </a:cubicBezTo>
                  <a:cubicBezTo>
                    <a:pt x="219" y="299"/>
                    <a:pt x="219" y="299"/>
                    <a:pt x="219" y="299"/>
                  </a:cubicBezTo>
                  <a:cubicBezTo>
                    <a:pt x="219" y="298"/>
                    <a:pt x="218" y="300"/>
                    <a:pt x="219" y="299"/>
                  </a:cubicBezTo>
                  <a:cubicBezTo>
                    <a:pt x="219" y="298"/>
                    <a:pt x="219" y="298"/>
                    <a:pt x="220" y="298"/>
                  </a:cubicBezTo>
                  <a:cubicBezTo>
                    <a:pt x="217" y="301"/>
                    <a:pt x="219" y="300"/>
                    <a:pt x="218" y="301"/>
                  </a:cubicBezTo>
                  <a:cubicBezTo>
                    <a:pt x="220" y="300"/>
                    <a:pt x="219" y="301"/>
                    <a:pt x="219" y="301"/>
                  </a:cubicBezTo>
                  <a:cubicBezTo>
                    <a:pt x="217" y="302"/>
                    <a:pt x="220" y="301"/>
                    <a:pt x="218" y="302"/>
                  </a:cubicBezTo>
                  <a:cubicBezTo>
                    <a:pt x="221" y="300"/>
                    <a:pt x="221" y="300"/>
                    <a:pt x="221" y="300"/>
                  </a:cubicBezTo>
                  <a:cubicBezTo>
                    <a:pt x="219" y="301"/>
                    <a:pt x="224" y="299"/>
                    <a:pt x="222" y="300"/>
                  </a:cubicBezTo>
                  <a:cubicBezTo>
                    <a:pt x="221" y="301"/>
                    <a:pt x="220" y="301"/>
                    <a:pt x="220" y="301"/>
                  </a:cubicBezTo>
                  <a:cubicBezTo>
                    <a:pt x="217" y="303"/>
                    <a:pt x="222" y="301"/>
                    <a:pt x="219" y="302"/>
                  </a:cubicBezTo>
                  <a:cubicBezTo>
                    <a:pt x="223" y="301"/>
                    <a:pt x="223" y="301"/>
                    <a:pt x="223" y="301"/>
                  </a:cubicBezTo>
                  <a:cubicBezTo>
                    <a:pt x="222" y="302"/>
                    <a:pt x="221" y="302"/>
                    <a:pt x="220" y="303"/>
                  </a:cubicBezTo>
                  <a:cubicBezTo>
                    <a:pt x="221" y="302"/>
                    <a:pt x="221" y="302"/>
                    <a:pt x="221" y="303"/>
                  </a:cubicBezTo>
                  <a:cubicBezTo>
                    <a:pt x="220" y="303"/>
                    <a:pt x="220" y="303"/>
                    <a:pt x="220" y="303"/>
                  </a:cubicBezTo>
                  <a:cubicBezTo>
                    <a:pt x="219" y="303"/>
                    <a:pt x="220" y="303"/>
                    <a:pt x="221" y="303"/>
                  </a:cubicBezTo>
                  <a:cubicBezTo>
                    <a:pt x="219" y="303"/>
                    <a:pt x="221" y="304"/>
                    <a:pt x="219" y="304"/>
                  </a:cubicBezTo>
                  <a:cubicBezTo>
                    <a:pt x="222" y="304"/>
                    <a:pt x="218" y="304"/>
                    <a:pt x="222" y="304"/>
                  </a:cubicBezTo>
                  <a:cubicBezTo>
                    <a:pt x="221" y="304"/>
                    <a:pt x="221" y="304"/>
                    <a:pt x="221" y="304"/>
                  </a:cubicBezTo>
                  <a:cubicBezTo>
                    <a:pt x="222" y="304"/>
                    <a:pt x="223" y="304"/>
                    <a:pt x="224" y="305"/>
                  </a:cubicBezTo>
                  <a:cubicBezTo>
                    <a:pt x="222" y="305"/>
                    <a:pt x="222" y="305"/>
                    <a:pt x="222" y="305"/>
                  </a:cubicBezTo>
                  <a:cubicBezTo>
                    <a:pt x="221" y="305"/>
                    <a:pt x="221" y="305"/>
                    <a:pt x="221" y="305"/>
                  </a:cubicBezTo>
                  <a:cubicBezTo>
                    <a:pt x="221" y="305"/>
                    <a:pt x="221" y="304"/>
                    <a:pt x="221" y="304"/>
                  </a:cubicBezTo>
                  <a:cubicBezTo>
                    <a:pt x="221" y="304"/>
                    <a:pt x="221" y="305"/>
                    <a:pt x="221" y="305"/>
                  </a:cubicBezTo>
                  <a:cubicBezTo>
                    <a:pt x="219" y="305"/>
                    <a:pt x="221" y="305"/>
                    <a:pt x="220" y="305"/>
                  </a:cubicBezTo>
                  <a:cubicBezTo>
                    <a:pt x="222" y="305"/>
                    <a:pt x="220" y="305"/>
                    <a:pt x="221" y="305"/>
                  </a:cubicBezTo>
                  <a:cubicBezTo>
                    <a:pt x="221" y="305"/>
                    <a:pt x="221" y="305"/>
                    <a:pt x="221" y="305"/>
                  </a:cubicBezTo>
                  <a:cubicBezTo>
                    <a:pt x="221" y="306"/>
                    <a:pt x="222" y="306"/>
                    <a:pt x="222" y="306"/>
                  </a:cubicBezTo>
                  <a:cubicBezTo>
                    <a:pt x="222" y="306"/>
                    <a:pt x="221" y="305"/>
                    <a:pt x="221" y="305"/>
                  </a:cubicBezTo>
                  <a:cubicBezTo>
                    <a:pt x="222" y="305"/>
                    <a:pt x="222" y="305"/>
                    <a:pt x="222" y="305"/>
                  </a:cubicBezTo>
                  <a:cubicBezTo>
                    <a:pt x="223" y="306"/>
                    <a:pt x="223" y="306"/>
                    <a:pt x="223" y="306"/>
                  </a:cubicBezTo>
                  <a:cubicBezTo>
                    <a:pt x="223" y="306"/>
                    <a:pt x="222" y="306"/>
                    <a:pt x="222" y="306"/>
                  </a:cubicBezTo>
                  <a:cubicBezTo>
                    <a:pt x="222" y="306"/>
                    <a:pt x="221" y="306"/>
                    <a:pt x="222" y="306"/>
                  </a:cubicBezTo>
                  <a:cubicBezTo>
                    <a:pt x="221" y="306"/>
                    <a:pt x="221" y="306"/>
                    <a:pt x="221" y="306"/>
                  </a:cubicBezTo>
                  <a:cubicBezTo>
                    <a:pt x="220"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7"/>
                    <a:pt x="221" y="307"/>
                    <a:pt x="222" y="307"/>
                  </a:cubicBezTo>
                  <a:cubicBezTo>
                    <a:pt x="222" y="307"/>
                    <a:pt x="221" y="307"/>
                    <a:pt x="221" y="307"/>
                  </a:cubicBezTo>
                  <a:cubicBezTo>
                    <a:pt x="221" y="307"/>
                    <a:pt x="221" y="307"/>
                    <a:pt x="221"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8"/>
                    <a:pt x="222" y="308"/>
                    <a:pt x="222" y="309"/>
                  </a:cubicBezTo>
                  <a:cubicBezTo>
                    <a:pt x="222" y="307"/>
                    <a:pt x="222" y="307"/>
                    <a:pt x="222" y="307"/>
                  </a:cubicBezTo>
                  <a:cubicBezTo>
                    <a:pt x="222" y="308"/>
                    <a:pt x="222" y="308"/>
                    <a:pt x="222" y="309"/>
                  </a:cubicBezTo>
                  <a:cubicBezTo>
                    <a:pt x="222" y="310"/>
                    <a:pt x="222" y="309"/>
                    <a:pt x="222" y="309"/>
                  </a:cubicBezTo>
                  <a:cubicBezTo>
                    <a:pt x="222" y="310"/>
                    <a:pt x="222" y="312"/>
                    <a:pt x="222" y="311"/>
                  </a:cubicBezTo>
                  <a:cubicBezTo>
                    <a:pt x="222" y="311"/>
                    <a:pt x="222" y="311"/>
                    <a:pt x="222" y="311"/>
                  </a:cubicBezTo>
                  <a:cubicBezTo>
                    <a:pt x="222" y="311"/>
                    <a:pt x="222" y="312"/>
                    <a:pt x="221" y="312"/>
                  </a:cubicBezTo>
                  <a:cubicBezTo>
                    <a:pt x="221" y="311"/>
                    <a:pt x="221" y="311"/>
                    <a:pt x="221" y="310"/>
                  </a:cubicBezTo>
                  <a:cubicBezTo>
                    <a:pt x="221" y="308"/>
                    <a:pt x="221" y="309"/>
                    <a:pt x="220" y="309"/>
                  </a:cubicBezTo>
                  <a:cubicBezTo>
                    <a:pt x="220" y="310"/>
                    <a:pt x="220" y="310"/>
                    <a:pt x="220" y="310"/>
                  </a:cubicBezTo>
                  <a:cubicBezTo>
                    <a:pt x="220" y="311"/>
                    <a:pt x="220" y="309"/>
                    <a:pt x="220" y="309"/>
                  </a:cubicBezTo>
                  <a:cubicBezTo>
                    <a:pt x="219" y="314"/>
                    <a:pt x="219" y="314"/>
                    <a:pt x="219" y="314"/>
                  </a:cubicBezTo>
                  <a:cubicBezTo>
                    <a:pt x="219" y="313"/>
                    <a:pt x="219" y="311"/>
                    <a:pt x="219" y="310"/>
                  </a:cubicBezTo>
                  <a:cubicBezTo>
                    <a:pt x="219" y="311"/>
                    <a:pt x="218" y="314"/>
                    <a:pt x="217" y="315"/>
                  </a:cubicBezTo>
                  <a:cubicBezTo>
                    <a:pt x="217" y="315"/>
                    <a:pt x="216" y="316"/>
                    <a:pt x="216" y="316"/>
                  </a:cubicBezTo>
                  <a:cubicBezTo>
                    <a:pt x="216" y="314"/>
                    <a:pt x="216" y="316"/>
                    <a:pt x="216" y="315"/>
                  </a:cubicBezTo>
                  <a:cubicBezTo>
                    <a:pt x="216" y="313"/>
                    <a:pt x="216" y="313"/>
                    <a:pt x="216" y="313"/>
                  </a:cubicBezTo>
                  <a:cubicBezTo>
                    <a:pt x="217" y="313"/>
                    <a:pt x="217" y="311"/>
                    <a:pt x="217" y="310"/>
                  </a:cubicBezTo>
                  <a:cubicBezTo>
                    <a:pt x="217" y="311"/>
                    <a:pt x="216" y="309"/>
                    <a:pt x="216" y="309"/>
                  </a:cubicBezTo>
                  <a:cubicBezTo>
                    <a:pt x="215" y="312"/>
                    <a:pt x="215" y="310"/>
                    <a:pt x="214" y="313"/>
                  </a:cubicBezTo>
                  <a:cubicBezTo>
                    <a:pt x="214" y="313"/>
                    <a:pt x="214" y="311"/>
                    <a:pt x="214" y="310"/>
                  </a:cubicBezTo>
                  <a:cubicBezTo>
                    <a:pt x="213" y="311"/>
                    <a:pt x="213" y="310"/>
                    <a:pt x="212" y="310"/>
                  </a:cubicBezTo>
                  <a:cubicBezTo>
                    <a:pt x="213" y="310"/>
                    <a:pt x="213" y="310"/>
                    <a:pt x="213" y="310"/>
                  </a:cubicBezTo>
                  <a:cubicBezTo>
                    <a:pt x="212" y="310"/>
                    <a:pt x="211" y="309"/>
                    <a:pt x="210" y="312"/>
                  </a:cubicBezTo>
                  <a:cubicBezTo>
                    <a:pt x="211" y="310"/>
                    <a:pt x="211" y="310"/>
                    <a:pt x="211" y="310"/>
                  </a:cubicBezTo>
                  <a:cubicBezTo>
                    <a:pt x="210" y="309"/>
                    <a:pt x="210" y="313"/>
                    <a:pt x="209" y="312"/>
                  </a:cubicBezTo>
                  <a:cubicBezTo>
                    <a:pt x="210" y="310"/>
                    <a:pt x="210" y="310"/>
                    <a:pt x="210" y="310"/>
                  </a:cubicBezTo>
                  <a:cubicBezTo>
                    <a:pt x="209" y="312"/>
                    <a:pt x="209" y="309"/>
                    <a:pt x="208" y="311"/>
                  </a:cubicBezTo>
                  <a:cubicBezTo>
                    <a:pt x="209" y="310"/>
                    <a:pt x="209" y="310"/>
                    <a:pt x="209" y="310"/>
                  </a:cubicBezTo>
                  <a:cubicBezTo>
                    <a:pt x="208" y="310"/>
                    <a:pt x="208" y="310"/>
                    <a:pt x="207" y="311"/>
                  </a:cubicBezTo>
                  <a:cubicBezTo>
                    <a:pt x="208" y="309"/>
                    <a:pt x="208" y="309"/>
                    <a:pt x="208" y="309"/>
                  </a:cubicBezTo>
                  <a:cubicBezTo>
                    <a:pt x="208" y="308"/>
                    <a:pt x="207" y="311"/>
                    <a:pt x="207" y="311"/>
                  </a:cubicBezTo>
                  <a:cubicBezTo>
                    <a:pt x="207" y="310"/>
                    <a:pt x="207" y="309"/>
                    <a:pt x="207" y="309"/>
                  </a:cubicBezTo>
                  <a:cubicBezTo>
                    <a:pt x="206" y="310"/>
                    <a:pt x="206" y="310"/>
                    <a:pt x="205" y="311"/>
                  </a:cubicBezTo>
                  <a:cubicBezTo>
                    <a:pt x="206" y="309"/>
                    <a:pt x="206" y="309"/>
                    <a:pt x="206" y="309"/>
                  </a:cubicBezTo>
                  <a:cubicBezTo>
                    <a:pt x="203" y="308"/>
                    <a:pt x="201" y="307"/>
                    <a:pt x="199" y="309"/>
                  </a:cubicBezTo>
                  <a:cubicBezTo>
                    <a:pt x="199" y="306"/>
                    <a:pt x="199" y="308"/>
                    <a:pt x="199" y="306"/>
                  </a:cubicBezTo>
                  <a:cubicBezTo>
                    <a:pt x="199" y="308"/>
                    <a:pt x="199" y="306"/>
                    <a:pt x="198" y="307"/>
                  </a:cubicBezTo>
                  <a:close/>
                  <a:moveTo>
                    <a:pt x="221" y="306"/>
                  </a:moveTo>
                  <a:cubicBezTo>
                    <a:pt x="221" y="306"/>
                    <a:pt x="222" y="306"/>
                    <a:pt x="222" y="306"/>
                  </a:cubicBezTo>
                  <a:cubicBezTo>
                    <a:pt x="222" y="306"/>
                    <a:pt x="222" y="306"/>
                    <a:pt x="222" y="306"/>
                  </a:cubicBezTo>
                  <a:cubicBezTo>
                    <a:pt x="222" y="306"/>
                    <a:pt x="222" y="306"/>
                    <a:pt x="222" y="306"/>
                  </a:cubicBezTo>
                  <a:cubicBezTo>
                    <a:pt x="222" y="306"/>
                    <a:pt x="222" y="306"/>
                    <a:pt x="222" y="306"/>
                  </a:cubicBezTo>
                  <a:cubicBezTo>
                    <a:pt x="222" y="306"/>
                    <a:pt x="222" y="307"/>
                    <a:pt x="222" y="307"/>
                  </a:cubicBezTo>
                  <a:cubicBezTo>
                    <a:pt x="222" y="307"/>
                    <a:pt x="222" y="307"/>
                    <a:pt x="222" y="307"/>
                  </a:cubicBezTo>
                  <a:cubicBezTo>
                    <a:pt x="222" y="307"/>
                    <a:pt x="222" y="306"/>
                    <a:pt x="222" y="306"/>
                  </a:cubicBezTo>
                  <a:cubicBezTo>
                    <a:pt x="222" y="306"/>
                    <a:pt x="221" y="306"/>
                    <a:pt x="221" y="306"/>
                  </a:cubicBezTo>
                  <a:close/>
                  <a:moveTo>
                    <a:pt x="222" y="306"/>
                  </a:moveTo>
                  <a:cubicBezTo>
                    <a:pt x="222" y="306"/>
                    <a:pt x="222" y="306"/>
                    <a:pt x="222" y="306"/>
                  </a:cubicBezTo>
                  <a:cubicBezTo>
                    <a:pt x="221" y="306"/>
                    <a:pt x="221" y="306"/>
                    <a:pt x="221" y="306"/>
                  </a:cubicBezTo>
                  <a:cubicBezTo>
                    <a:pt x="222" y="306"/>
                    <a:pt x="222" y="306"/>
                    <a:pt x="222" y="306"/>
                  </a:cubicBezTo>
                  <a:close/>
                  <a:moveTo>
                    <a:pt x="222" y="307"/>
                  </a:moveTo>
                  <a:cubicBezTo>
                    <a:pt x="222" y="307"/>
                    <a:pt x="222" y="307"/>
                    <a:pt x="222" y="307"/>
                  </a:cubicBez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6"/>
                    <a:pt x="222" y="307"/>
                    <a:pt x="222" y="307"/>
                  </a:cubicBezTo>
                  <a:close/>
                  <a:moveTo>
                    <a:pt x="382" y="181"/>
                  </a:moveTo>
                  <a:cubicBezTo>
                    <a:pt x="383" y="179"/>
                    <a:pt x="383" y="179"/>
                    <a:pt x="383" y="179"/>
                  </a:cubicBezTo>
                  <a:cubicBezTo>
                    <a:pt x="384" y="180"/>
                    <a:pt x="384" y="181"/>
                    <a:pt x="384" y="182"/>
                  </a:cubicBezTo>
                  <a:cubicBezTo>
                    <a:pt x="385" y="180"/>
                    <a:pt x="387" y="181"/>
                    <a:pt x="387" y="180"/>
                  </a:cubicBezTo>
                  <a:cubicBezTo>
                    <a:pt x="388" y="180"/>
                    <a:pt x="387" y="181"/>
                    <a:pt x="387" y="181"/>
                  </a:cubicBezTo>
                  <a:cubicBezTo>
                    <a:pt x="388" y="181"/>
                    <a:pt x="391" y="180"/>
                    <a:pt x="392" y="181"/>
                  </a:cubicBezTo>
                  <a:cubicBezTo>
                    <a:pt x="391" y="182"/>
                    <a:pt x="391" y="182"/>
                    <a:pt x="391" y="182"/>
                  </a:cubicBezTo>
                  <a:cubicBezTo>
                    <a:pt x="393" y="184"/>
                    <a:pt x="393" y="186"/>
                    <a:pt x="393" y="188"/>
                  </a:cubicBezTo>
                  <a:cubicBezTo>
                    <a:pt x="389" y="186"/>
                    <a:pt x="384" y="185"/>
                    <a:pt x="380" y="183"/>
                  </a:cubicBezTo>
                  <a:cubicBezTo>
                    <a:pt x="381" y="183"/>
                    <a:pt x="382" y="183"/>
                    <a:pt x="382" y="181"/>
                  </a:cubicBezTo>
                  <a:close/>
                  <a:moveTo>
                    <a:pt x="262" y="151"/>
                  </a:moveTo>
                  <a:cubicBezTo>
                    <a:pt x="262" y="150"/>
                    <a:pt x="262" y="150"/>
                    <a:pt x="262" y="150"/>
                  </a:cubicBezTo>
                  <a:cubicBezTo>
                    <a:pt x="262" y="150"/>
                    <a:pt x="262" y="150"/>
                    <a:pt x="262" y="150"/>
                  </a:cubicBezTo>
                  <a:cubicBezTo>
                    <a:pt x="263" y="148"/>
                    <a:pt x="264" y="146"/>
                    <a:pt x="264" y="144"/>
                  </a:cubicBezTo>
                  <a:cubicBezTo>
                    <a:pt x="265" y="144"/>
                    <a:pt x="265" y="145"/>
                    <a:pt x="265" y="146"/>
                  </a:cubicBezTo>
                  <a:cubicBezTo>
                    <a:pt x="267" y="141"/>
                    <a:pt x="267" y="135"/>
                    <a:pt x="267" y="130"/>
                  </a:cubicBezTo>
                  <a:cubicBezTo>
                    <a:pt x="268" y="130"/>
                    <a:pt x="268" y="131"/>
                    <a:pt x="269" y="133"/>
                  </a:cubicBezTo>
                  <a:cubicBezTo>
                    <a:pt x="271" y="128"/>
                    <a:pt x="267" y="127"/>
                    <a:pt x="269" y="122"/>
                  </a:cubicBezTo>
                  <a:cubicBezTo>
                    <a:pt x="270" y="121"/>
                    <a:pt x="271" y="118"/>
                    <a:pt x="271" y="119"/>
                  </a:cubicBezTo>
                  <a:cubicBezTo>
                    <a:pt x="271" y="117"/>
                    <a:pt x="272" y="109"/>
                    <a:pt x="271" y="107"/>
                  </a:cubicBezTo>
                  <a:cubicBezTo>
                    <a:pt x="272" y="106"/>
                    <a:pt x="272" y="105"/>
                    <a:pt x="273" y="103"/>
                  </a:cubicBezTo>
                  <a:cubicBezTo>
                    <a:pt x="274" y="104"/>
                    <a:pt x="274" y="105"/>
                    <a:pt x="275" y="107"/>
                  </a:cubicBezTo>
                  <a:cubicBezTo>
                    <a:pt x="274" y="107"/>
                    <a:pt x="273" y="107"/>
                    <a:pt x="272" y="107"/>
                  </a:cubicBezTo>
                  <a:cubicBezTo>
                    <a:pt x="272" y="107"/>
                    <a:pt x="272" y="107"/>
                    <a:pt x="272" y="107"/>
                  </a:cubicBezTo>
                  <a:cubicBezTo>
                    <a:pt x="272" y="107"/>
                    <a:pt x="272" y="107"/>
                    <a:pt x="272" y="107"/>
                  </a:cubicBezTo>
                  <a:cubicBezTo>
                    <a:pt x="272" y="108"/>
                    <a:pt x="272" y="108"/>
                    <a:pt x="272" y="108"/>
                  </a:cubicBezTo>
                  <a:cubicBezTo>
                    <a:pt x="272" y="111"/>
                    <a:pt x="272" y="111"/>
                    <a:pt x="272" y="111"/>
                  </a:cubicBezTo>
                  <a:cubicBezTo>
                    <a:pt x="272" y="120"/>
                    <a:pt x="272" y="120"/>
                    <a:pt x="272" y="120"/>
                  </a:cubicBezTo>
                  <a:cubicBezTo>
                    <a:pt x="272" y="133"/>
                    <a:pt x="272" y="145"/>
                    <a:pt x="271" y="156"/>
                  </a:cubicBezTo>
                  <a:cubicBezTo>
                    <a:pt x="271" y="160"/>
                    <a:pt x="271" y="162"/>
                    <a:pt x="270" y="164"/>
                  </a:cubicBezTo>
                  <a:cubicBezTo>
                    <a:pt x="268" y="161"/>
                    <a:pt x="265" y="157"/>
                    <a:pt x="265" y="152"/>
                  </a:cubicBezTo>
                  <a:cubicBezTo>
                    <a:pt x="265" y="155"/>
                    <a:pt x="263" y="153"/>
                    <a:pt x="262" y="151"/>
                  </a:cubicBezTo>
                  <a:cubicBezTo>
                    <a:pt x="262" y="151"/>
                    <a:pt x="262" y="151"/>
                    <a:pt x="262" y="151"/>
                  </a:cubicBezTo>
                  <a:close/>
                  <a:moveTo>
                    <a:pt x="212" y="121"/>
                  </a:moveTo>
                  <a:cubicBezTo>
                    <a:pt x="212" y="118"/>
                    <a:pt x="212" y="116"/>
                    <a:pt x="213" y="114"/>
                  </a:cubicBezTo>
                  <a:cubicBezTo>
                    <a:pt x="215" y="119"/>
                    <a:pt x="215" y="127"/>
                    <a:pt x="213" y="134"/>
                  </a:cubicBezTo>
                  <a:cubicBezTo>
                    <a:pt x="212" y="129"/>
                    <a:pt x="211" y="125"/>
                    <a:pt x="212" y="121"/>
                  </a:cubicBezTo>
                  <a:close/>
                  <a:moveTo>
                    <a:pt x="191" y="185"/>
                  </a:moveTo>
                  <a:cubicBezTo>
                    <a:pt x="191" y="185"/>
                    <a:pt x="191" y="184"/>
                    <a:pt x="191" y="185"/>
                  </a:cubicBezTo>
                  <a:cubicBezTo>
                    <a:pt x="190" y="185"/>
                    <a:pt x="190" y="184"/>
                    <a:pt x="190" y="184"/>
                  </a:cubicBezTo>
                  <a:cubicBezTo>
                    <a:pt x="190" y="184"/>
                    <a:pt x="191" y="184"/>
                    <a:pt x="191" y="185"/>
                  </a:cubicBezTo>
                  <a:close/>
                  <a:moveTo>
                    <a:pt x="148" y="192"/>
                  </a:moveTo>
                  <a:cubicBezTo>
                    <a:pt x="148" y="191"/>
                    <a:pt x="148" y="192"/>
                    <a:pt x="148" y="192"/>
                  </a:cubicBezTo>
                  <a:cubicBezTo>
                    <a:pt x="148" y="192"/>
                    <a:pt x="148" y="192"/>
                    <a:pt x="148" y="191"/>
                  </a:cubicBezTo>
                  <a:cubicBezTo>
                    <a:pt x="148" y="191"/>
                    <a:pt x="148" y="192"/>
                    <a:pt x="148" y="192"/>
                  </a:cubicBezTo>
                  <a:close/>
                  <a:moveTo>
                    <a:pt x="134" y="148"/>
                  </a:moveTo>
                  <a:cubicBezTo>
                    <a:pt x="136" y="149"/>
                    <a:pt x="136" y="149"/>
                    <a:pt x="136" y="149"/>
                  </a:cubicBezTo>
                  <a:cubicBezTo>
                    <a:pt x="135" y="142"/>
                    <a:pt x="136" y="133"/>
                    <a:pt x="139" y="125"/>
                  </a:cubicBezTo>
                  <a:cubicBezTo>
                    <a:pt x="140" y="124"/>
                    <a:pt x="140" y="124"/>
                    <a:pt x="140" y="124"/>
                  </a:cubicBezTo>
                  <a:cubicBezTo>
                    <a:pt x="140" y="124"/>
                    <a:pt x="140" y="124"/>
                    <a:pt x="139" y="124"/>
                  </a:cubicBezTo>
                  <a:cubicBezTo>
                    <a:pt x="140" y="123"/>
                    <a:pt x="140" y="123"/>
                    <a:pt x="140" y="122"/>
                  </a:cubicBezTo>
                  <a:cubicBezTo>
                    <a:pt x="140" y="121"/>
                    <a:pt x="141" y="120"/>
                    <a:pt x="141" y="120"/>
                  </a:cubicBezTo>
                  <a:cubicBezTo>
                    <a:pt x="142" y="120"/>
                    <a:pt x="142" y="121"/>
                    <a:pt x="142" y="120"/>
                  </a:cubicBezTo>
                  <a:cubicBezTo>
                    <a:pt x="142" y="119"/>
                    <a:pt x="144" y="118"/>
                    <a:pt x="145" y="117"/>
                  </a:cubicBezTo>
                  <a:cubicBezTo>
                    <a:pt x="146" y="117"/>
                    <a:pt x="147" y="118"/>
                    <a:pt x="149" y="118"/>
                  </a:cubicBezTo>
                  <a:cubicBezTo>
                    <a:pt x="142" y="122"/>
                    <a:pt x="144" y="121"/>
                    <a:pt x="149" y="118"/>
                  </a:cubicBezTo>
                  <a:cubicBezTo>
                    <a:pt x="149" y="118"/>
                    <a:pt x="150" y="119"/>
                    <a:pt x="151" y="119"/>
                  </a:cubicBezTo>
                  <a:cubicBezTo>
                    <a:pt x="151" y="121"/>
                    <a:pt x="151" y="121"/>
                    <a:pt x="151" y="121"/>
                  </a:cubicBezTo>
                  <a:cubicBezTo>
                    <a:pt x="152" y="121"/>
                    <a:pt x="154" y="120"/>
                    <a:pt x="155" y="120"/>
                  </a:cubicBezTo>
                  <a:cubicBezTo>
                    <a:pt x="155" y="123"/>
                    <a:pt x="154" y="119"/>
                    <a:pt x="153" y="121"/>
                  </a:cubicBezTo>
                  <a:cubicBezTo>
                    <a:pt x="155" y="129"/>
                    <a:pt x="153" y="139"/>
                    <a:pt x="153" y="149"/>
                  </a:cubicBezTo>
                  <a:cubicBezTo>
                    <a:pt x="154" y="151"/>
                    <a:pt x="154" y="153"/>
                    <a:pt x="155" y="153"/>
                  </a:cubicBezTo>
                  <a:cubicBezTo>
                    <a:pt x="152" y="164"/>
                    <a:pt x="154" y="178"/>
                    <a:pt x="149" y="185"/>
                  </a:cubicBezTo>
                  <a:cubicBezTo>
                    <a:pt x="153" y="184"/>
                    <a:pt x="150" y="189"/>
                    <a:pt x="149" y="191"/>
                  </a:cubicBezTo>
                  <a:cubicBezTo>
                    <a:pt x="148" y="189"/>
                    <a:pt x="146" y="186"/>
                    <a:pt x="144" y="183"/>
                  </a:cubicBezTo>
                  <a:cubicBezTo>
                    <a:pt x="143" y="180"/>
                    <a:pt x="140" y="179"/>
                    <a:pt x="140" y="174"/>
                  </a:cubicBezTo>
                  <a:cubicBezTo>
                    <a:pt x="141" y="170"/>
                    <a:pt x="137" y="163"/>
                    <a:pt x="137" y="158"/>
                  </a:cubicBezTo>
                  <a:cubicBezTo>
                    <a:pt x="136" y="160"/>
                    <a:pt x="133" y="153"/>
                    <a:pt x="134" y="148"/>
                  </a:cubicBezTo>
                  <a:close/>
                  <a:moveTo>
                    <a:pt x="65" y="183"/>
                  </a:moveTo>
                  <a:cubicBezTo>
                    <a:pt x="65" y="185"/>
                    <a:pt x="63" y="186"/>
                    <a:pt x="63" y="187"/>
                  </a:cubicBezTo>
                  <a:cubicBezTo>
                    <a:pt x="63" y="187"/>
                    <a:pt x="63" y="187"/>
                    <a:pt x="63" y="187"/>
                  </a:cubicBezTo>
                  <a:cubicBezTo>
                    <a:pt x="64" y="186"/>
                    <a:pt x="64" y="186"/>
                    <a:pt x="63" y="186"/>
                  </a:cubicBezTo>
                  <a:cubicBezTo>
                    <a:pt x="63" y="184"/>
                    <a:pt x="63" y="184"/>
                    <a:pt x="63" y="184"/>
                  </a:cubicBezTo>
                  <a:cubicBezTo>
                    <a:pt x="64" y="183"/>
                    <a:pt x="65" y="183"/>
                    <a:pt x="65" y="183"/>
                  </a:cubicBezTo>
                  <a:close/>
                  <a:moveTo>
                    <a:pt x="63" y="185"/>
                  </a:moveTo>
                  <a:cubicBezTo>
                    <a:pt x="63" y="185"/>
                    <a:pt x="63" y="186"/>
                    <a:pt x="63" y="186"/>
                  </a:cubicBezTo>
                  <a:cubicBezTo>
                    <a:pt x="62" y="186"/>
                    <a:pt x="62" y="186"/>
                    <a:pt x="63" y="185"/>
                  </a:cubicBezTo>
                  <a:close/>
                  <a:moveTo>
                    <a:pt x="62" y="188"/>
                  </a:moveTo>
                  <a:cubicBezTo>
                    <a:pt x="62" y="188"/>
                    <a:pt x="62" y="188"/>
                    <a:pt x="63" y="187"/>
                  </a:cubicBezTo>
                  <a:cubicBezTo>
                    <a:pt x="63" y="190"/>
                    <a:pt x="64" y="192"/>
                    <a:pt x="64" y="196"/>
                  </a:cubicBezTo>
                  <a:cubicBezTo>
                    <a:pt x="62" y="197"/>
                    <a:pt x="62" y="192"/>
                    <a:pt x="62" y="188"/>
                  </a:cubicBezTo>
                  <a:close/>
                  <a:moveTo>
                    <a:pt x="16" y="210"/>
                  </a:moveTo>
                  <a:cubicBezTo>
                    <a:pt x="16" y="210"/>
                    <a:pt x="16" y="210"/>
                    <a:pt x="16" y="210"/>
                  </a:cubicBezTo>
                  <a:cubicBezTo>
                    <a:pt x="16" y="210"/>
                    <a:pt x="16" y="210"/>
                    <a:pt x="16" y="210"/>
                  </a:cubicBezTo>
                  <a:cubicBezTo>
                    <a:pt x="16" y="210"/>
                    <a:pt x="16" y="210"/>
                    <a:pt x="16" y="210"/>
                  </a:cubicBezTo>
                  <a:close/>
                  <a:moveTo>
                    <a:pt x="17" y="208"/>
                  </a:moveTo>
                  <a:cubicBezTo>
                    <a:pt x="17" y="208"/>
                    <a:pt x="17" y="208"/>
                    <a:pt x="17" y="207"/>
                  </a:cubicBezTo>
                  <a:cubicBezTo>
                    <a:pt x="17" y="207"/>
                    <a:pt x="17" y="206"/>
                    <a:pt x="18" y="206"/>
                  </a:cubicBezTo>
                  <a:cubicBezTo>
                    <a:pt x="18" y="207"/>
                    <a:pt x="18" y="207"/>
                    <a:pt x="18" y="208"/>
                  </a:cubicBezTo>
                  <a:cubicBezTo>
                    <a:pt x="18" y="208"/>
                    <a:pt x="18" y="208"/>
                    <a:pt x="17" y="208"/>
                  </a:cubicBezTo>
                  <a:close/>
                  <a:moveTo>
                    <a:pt x="18" y="212"/>
                  </a:moveTo>
                  <a:cubicBezTo>
                    <a:pt x="18" y="212"/>
                    <a:pt x="18" y="212"/>
                    <a:pt x="18" y="212"/>
                  </a:cubicBezTo>
                  <a:cubicBezTo>
                    <a:pt x="18" y="212"/>
                    <a:pt x="18" y="212"/>
                    <a:pt x="18" y="212"/>
                  </a:cubicBezTo>
                  <a:close/>
                  <a:moveTo>
                    <a:pt x="19" y="213"/>
                  </a:moveTo>
                  <a:cubicBezTo>
                    <a:pt x="19" y="213"/>
                    <a:pt x="19" y="213"/>
                    <a:pt x="19" y="213"/>
                  </a:cubicBezTo>
                  <a:cubicBezTo>
                    <a:pt x="19" y="213"/>
                    <a:pt x="19" y="213"/>
                    <a:pt x="19" y="213"/>
                  </a:cubicBezTo>
                  <a:cubicBezTo>
                    <a:pt x="19" y="213"/>
                    <a:pt x="19" y="213"/>
                    <a:pt x="19" y="213"/>
                  </a:cubicBezTo>
                  <a:close/>
                  <a:moveTo>
                    <a:pt x="20" y="214"/>
                  </a:moveTo>
                  <a:cubicBezTo>
                    <a:pt x="20" y="214"/>
                    <a:pt x="20" y="214"/>
                    <a:pt x="20" y="214"/>
                  </a:cubicBezTo>
                  <a:cubicBezTo>
                    <a:pt x="20" y="214"/>
                    <a:pt x="20" y="214"/>
                    <a:pt x="20" y="214"/>
                  </a:cubicBezTo>
                  <a:cubicBezTo>
                    <a:pt x="20" y="214"/>
                    <a:pt x="20" y="214"/>
                    <a:pt x="21" y="214"/>
                  </a:cubicBezTo>
                  <a:cubicBezTo>
                    <a:pt x="21" y="214"/>
                    <a:pt x="20" y="214"/>
                    <a:pt x="20" y="214"/>
                  </a:cubicBezTo>
                  <a:close/>
                  <a:moveTo>
                    <a:pt x="21" y="217"/>
                  </a:moveTo>
                  <a:cubicBezTo>
                    <a:pt x="21" y="216"/>
                    <a:pt x="21" y="216"/>
                    <a:pt x="21" y="216"/>
                  </a:cubicBezTo>
                  <a:cubicBezTo>
                    <a:pt x="22" y="216"/>
                    <a:pt x="22" y="216"/>
                    <a:pt x="22" y="216"/>
                  </a:cubicBezTo>
                  <a:cubicBezTo>
                    <a:pt x="22" y="216"/>
                    <a:pt x="21" y="216"/>
                    <a:pt x="21" y="217"/>
                  </a:cubicBezTo>
                  <a:close/>
                  <a:moveTo>
                    <a:pt x="21" y="214"/>
                  </a:moveTo>
                  <a:cubicBezTo>
                    <a:pt x="21" y="214"/>
                    <a:pt x="21" y="214"/>
                    <a:pt x="21" y="214"/>
                  </a:cubicBezTo>
                  <a:cubicBezTo>
                    <a:pt x="21" y="214"/>
                    <a:pt x="21" y="214"/>
                    <a:pt x="21" y="214"/>
                  </a:cubicBezTo>
                  <a:cubicBezTo>
                    <a:pt x="21" y="214"/>
                    <a:pt x="21" y="214"/>
                    <a:pt x="21" y="214"/>
                  </a:cubicBezTo>
                  <a:cubicBezTo>
                    <a:pt x="21" y="214"/>
                    <a:pt x="20" y="214"/>
                    <a:pt x="20" y="214"/>
                  </a:cubicBezTo>
                  <a:cubicBezTo>
                    <a:pt x="21" y="214"/>
                    <a:pt x="21" y="214"/>
                    <a:pt x="21" y="214"/>
                  </a:cubicBezTo>
                  <a:cubicBezTo>
                    <a:pt x="21" y="214"/>
                    <a:pt x="21" y="214"/>
                    <a:pt x="21" y="214"/>
                  </a:cubicBezTo>
                  <a:cubicBezTo>
                    <a:pt x="22" y="214"/>
                    <a:pt x="22" y="214"/>
                    <a:pt x="22" y="214"/>
                  </a:cubicBezTo>
                  <a:lnTo>
                    <a:pt x="21" y="214"/>
                  </a:lnTo>
                  <a:close/>
                  <a:moveTo>
                    <a:pt x="122" y="297"/>
                  </a:moveTo>
                  <a:cubicBezTo>
                    <a:pt x="122" y="297"/>
                    <a:pt x="122" y="297"/>
                    <a:pt x="122" y="297"/>
                  </a:cubicBezTo>
                  <a:cubicBezTo>
                    <a:pt x="122" y="297"/>
                    <a:pt x="122" y="297"/>
                    <a:pt x="122" y="297"/>
                  </a:cubicBezTo>
                  <a:close/>
                  <a:moveTo>
                    <a:pt x="123" y="297"/>
                  </a:moveTo>
                  <a:cubicBezTo>
                    <a:pt x="122" y="298"/>
                    <a:pt x="122" y="297"/>
                    <a:pt x="122" y="297"/>
                  </a:cubicBezTo>
                  <a:cubicBezTo>
                    <a:pt x="122" y="297"/>
                    <a:pt x="122" y="297"/>
                    <a:pt x="123" y="297"/>
                  </a:cubicBezTo>
                  <a:cubicBezTo>
                    <a:pt x="123" y="297"/>
                    <a:pt x="123" y="297"/>
                    <a:pt x="123" y="297"/>
                  </a:cubicBezTo>
                  <a:close/>
                  <a:moveTo>
                    <a:pt x="213" y="429"/>
                  </a:moveTo>
                  <a:cubicBezTo>
                    <a:pt x="213" y="429"/>
                    <a:pt x="213" y="429"/>
                    <a:pt x="213" y="429"/>
                  </a:cubicBezTo>
                  <a:cubicBezTo>
                    <a:pt x="213" y="429"/>
                    <a:pt x="213" y="429"/>
                    <a:pt x="213" y="429"/>
                  </a:cubicBezTo>
                  <a:cubicBezTo>
                    <a:pt x="213" y="429"/>
                    <a:pt x="213" y="429"/>
                    <a:pt x="213" y="429"/>
                  </a:cubicBezTo>
                  <a:cubicBezTo>
                    <a:pt x="213" y="429"/>
                    <a:pt x="213" y="429"/>
                    <a:pt x="213" y="4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7" name="chenying0907 437"/>
            <p:cNvSpPr/>
            <p:nvPr/>
          </p:nvSpPr>
          <p:spPr bwMode="auto">
            <a:xfrm>
              <a:off x="3695" y="2760"/>
              <a:ext cx="4" cy="2"/>
            </a:xfrm>
            <a:custGeom>
              <a:avLst/>
              <a:gdLst>
                <a:gd name="T0" fmla="*/ 1 w 2"/>
                <a:gd name="T1" fmla="*/ 0 h 1"/>
                <a:gd name="T2" fmla="*/ 2 w 2"/>
                <a:gd name="T3" fmla="*/ 0 h 1"/>
                <a:gd name="T4" fmla="*/ 1 w 2"/>
                <a:gd name="T5" fmla="*/ 0 h 1"/>
              </a:gdLst>
              <a:ahLst/>
              <a:cxnLst>
                <a:cxn ang="0">
                  <a:pos x="T0" y="T1"/>
                </a:cxn>
                <a:cxn ang="0">
                  <a:pos x="T2" y="T3"/>
                </a:cxn>
                <a:cxn ang="0">
                  <a:pos x="T4" y="T5"/>
                </a:cxn>
              </a:cxnLst>
              <a:rect l="0" t="0" r="r" b="b"/>
              <a:pathLst>
                <a:path w="2" h="1">
                  <a:moveTo>
                    <a:pt x="1" y="0"/>
                  </a:moveTo>
                  <a:cubicBezTo>
                    <a:pt x="0" y="0"/>
                    <a:pt x="1" y="1"/>
                    <a:pt x="2"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8" name="chenying0907 438"/>
            <p:cNvSpPr/>
            <p:nvPr/>
          </p:nvSpPr>
          <p:spPr bwMode="auto">
            <a:xfrm>
              <a:off x="3699" y="2760"/>
              <a:ext cx="5" cy="4"/>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1" y="2"/>
                    <a:pt x="2" y="1"/>
                    <a:pt x="2" y="1"/>
                  </a:cubicBezTo>
                  <a:cubicBezTo>
                    <a:pt x="0" y="0"/>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89" name="chenying0907 439"/>
            <p:cNvSpPr/>
            <p:nvPr/>
          </p:nvSpPr>
          <p:spPr bwMode="auto">
            <a:xfrm>
              <a:off x="3916" y="2586"/>
              <a:ext cx="4" cy="2"/>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0"/>
                    <a:pt x="2"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0" name="chenying0907 440"/>
            <p:cNvSpPr/>
            <p:nvPr/>
          </p:nvSpPr>
          <p:spPr bwMode="auto">
            <a:xfrm>
              <a:off x="3941" y="2610"/>
              <a:ext cx="5" cy="0"/>
            </a:xfrm>
            <a:custGeom>
              <a:avLst/>
              <a:gdLst>
                <a:gd name="T0" fmla="*/ 0 w 5"/>
                <a:gd name="T1" fmla="*/ 0 w 5"/>
                <a:gd name="T2" fmla="*/ 5 w 5"/>
                <a:gd name="T3" fmla="*/ 0 w 5"/>
              </a:gdLst>
              <a:ahLst/>
              <a:cxnLst>
                <a:cxn ang="0">
                  <a:pos x="T0" y="0"/>
                </a:cxn>
                <a:cxn ang="0">
                  <a:pos x="T1" y="0"/>
                </a:cxn>
                <a:cxn ang="0">
                  <a:pos x="T2" y="0"/>
                </a:cxn>
                <a:cxn ang="0">
                  <a:pos x="T3" y="0"/>
                </a:cxn>
              </a:cxnLst>
              <a:rect l="0" t="0" r="r" b="b"/>
              <a:pathLst>
                <a:path w="5">
                  <a:moveTo>
                    <a:pt x="0" y="0"/>
                  </a:moveTo>
                  <a:lnTo>
                    <a:pt x="0" y="0"/>
                  </a:lnTo>
                  <a:lnTo>
                    <a:pt x="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1" name="chenying0907 441"/>
            <p:cNvSpPr/>
            <p:nvPr/>
          </p:nvSpPr>
          <p:spPr bwMode="auto">
            <a:xfrm>
              <a:off x="3729" y="2272"/>
              <a:ext cx="2" cy="5"/>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1"/>
                    <a:pt x="1" y="0"/>
                    <a:pt x="1" y="1"/>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2" name="chenying0907 442"/>
            <p:cNvSpPr/>
            <p:nvPr/>
          </p:nvSpPr>
          <p:spPr bwMode="auto">
            <a:xfrm>
              <a:off x="3852" y="2714"/>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3" name="chenying0907 443"/>
            <p:cNvSpPr/>
            <p:nvPr/>
          </p:nvSpPr>
          <p:spPr bwMode="auto">
            <a:xfrm>
              <a:off x="3850" y="2692"/>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1"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4" name="chenying0907 444"/>
            <p:cNvSpPr/>
            <p:nvPr/>
          </p:nvSpPr>
          <p:spPr bwMode="auto">
            <a:xfrm>
              <a:off x="3848" y="2686"/>
              <a:ext cx="2"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1"/>
                    <a:pt x="0"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5" name="chenying0907 445"/>
            <p:cNvSpPr/>
            <p:nvPr/>
          </p:nvSpPr>
          <p:spPr bwMode="auto">
            <a:xfrm>
              <a:off x="3846" y="2711"/>
              <a:ext cx="4"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1"/>
                    <a:pt x="1" y="0"/>
                    <a:pt x="2"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6" name="chenying0907 446"/>
            <p:cNvSpPr/>
            <p:nvPr/>
          </p:nvSpPr>
          <p:spPr bwMode="auto">
            <a:xfrm>
              <a:off x="3822" y="2773"/>
              <a:ext cx="5"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7" name="chenying0907 447"/>
            <p:cNvSpPr/>
            <p:nvPr/>
          </p:nvSpPr>
          <p:spPr bwMode="auto">
            <a:xfrm>
              <a:off x="3765" y="2315"/>
              <a:ext cx="4" cy="0"/>
            </a:xfrm>
            <a:custGeom>
              <a:avLst/>
              <a:gdLst>
                <a:gd name="T0" fmla="*/ 0 w 4"/>
                <a:gd name="T1" fmla="*/ 0 w 4"/>
                <a:gd name="T2" fmla="*/ 4 w 4"/>
                <a:gd name="T3" fmla="*/ 0 w 4"/>
              </a:gdLst>
              <a:ahLst/>
              <a:cxnLst>
                <a:cxn ang="0">
                  <a:pos x="T0" y="0"/>
                </a:cxn>
                <a:cxn ang="0">
                  <a:pos x="T1" y="0"/>
                </a:cxn>
                <a:cxn ang="0">
                  <a:pos x="T2" y="0"/>
                </a:cxn>
                <a:cxn ang="0">
                  <a:pos x="T3" y="0"/>
                </a:cxn>
              </a:cxnLst>
              <a:rect l="0" t="0" r="r" b="b"/>
              <a:pathLst>
                <a:path w="4">
                  <a:moveTo>
                    <a:pt x="0" y="0"/>
                  </a:moveTo>
                  <a:lnTo>
                    <a:pt x="0" y="0"/>
                  </a:lnTo>
                  <a:lnTo>
                    <a:pt x="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8" name="chenying0907 448"/>
            <p:cNvSpPr/>
            <p:nvPr/>
          </p:nvSpPr>
          <p:spPr bwMode="auto">
            <a:xfrm>
              <a:off x="3842" y="2733"/>
              <a:ext cx="4"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99" name="chenying0907 449"/>
            <p:cNvSpPr/>
            <p:nvPr/>
          </p:nvSpPr>
          <p:spPr bwMode="auto">
            <a:xfrm>
              <a:off x="3822" y="2769"/>
              <a:ext cx="7" cy="2"/>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00" name="chenying0907 450"/>
            <p:cNvSpPr/>
            <p:nvPr/>
          </p:nvSpPr>
          <p:spPr bwMode="auto">
            <a:xfrm>
              <a:off x="3846" y="2731"/>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01" name="chenying0907 451"/>
            <p:cNvSpPr/>
            <p:nvPr/>
          </p:nvSpPr>
          <p:spPr bwMode="auto">
            <a:xfrm>
              <a:off x="3844" y="2724"/>
              <a:ext cx="4" cy="2"/>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2" y="1"/>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sp>
          <p:nvSpPr>
            <p:cNvPr id="102" name="chenying0907 452"/>
            <p:cNvSpPr/>
            <p:nvPr/>
          </p:nvSpPr>
          <p:spPr bwMode="auto">
            <a:xfrm>
              <a:off x="3844" y="2728"/>
              <a:ext cx="8" cy="3"/>
            </a:xfrm>
            <a:custGeom>
              <a:avLst/>
              <a:gdLst>
                <a:gd name="T0" fmla="*/ 0 w 4"/>
                <a:gd name="T1" fmla="*/ 1 h 1"/>
                <a:gd name="T2" fmla="*/ 1 w 4"/>
                <a:gd name="T3" fmla="*/ 1 h 1"/>
                <a:gd name="T4" fmla="*/ 2 w 4"/>
                <a:gd name="T5" fmla="*/ 0 h 1"/>
                <a:gd name="T6" fmla="*/ 4 w 4"/>
                <a:gd name="T7" fmla="*/ 0 h 1"/>
                <a:gd name="T8" fmla="*/ 0 w 4"/>
                <a:gd name="T9" fmla="*/ 1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1" y="1"/>
                    <a:pt x="1" y="1"/>
                  </a:cubicBezTo>
                  <a:cubicBezTo>
                    <a:pt x="2" y="1"/>
                    <a:pt x="3" y="0"/>
                    <a:pt x="2" y="0"/>
                  </a:cubicBezTo>
                  <a:cubicBezTo>
                    <a:pt x="3" y="0"/>
                    <a:pt x="4" y="0"/>
                    <a:pt x="4" y="0"/>
                  </a:cubicBezTo>
                  <a:cubicBezTo>
                    <a:pt x="3" y="0"/>
                    <a:pt x="1"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bg1">
                    <a:lumMod val="5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Manger:</a:t>
            </a:r>
            <a:endParaRPr lang="en-US" b="1" dirty="0"/>
          </a:p>
        </p:txBody>
      </p:sp>
      <p:sp>
        <p:nvSpPr>
          <p:cNvPr id="3" name="Content Placeholder 2"/>
          <p:cNvSpPr>
            <a:spLocks noGrp="1"/>
          </p:cNvSpPr>
          <p:nvPr>
            <p:ph idx="1"/>
          </p:nvPr>
        </p:nvSpPr>
        <p:spPr/>
        <p:txBody>
          <a:bodyPr/>
          <a:lstStyle/>
          <a:p>
            <a:pPr marL="0" indent="0">
              <a:buNone/>
            </a:pPr>
            <a:endParaRPr lang="zh-CN" altLang="en-US" dirty="0"/>
          </a:p>
          <a:p>
            <a:endParaRPr lang="zh-CN" altLang="en-US" dirty="0"/>
          </a:p>
        </p:txBody>
      </p:sp>
      <p:pic>
        <p:nvPicPr>
          <p:cNvPr id="8" name="图片 7"/>
          <p:cNvPicPr>
            <a:picLocks noChangeAspect="1"/>
          </p:cNvPicPr>
          <p:nvPr/>
        </p:nvPicPr>
        <p:blipFill>
          <a:blip r:embed="rId1"/>
          <a:stretch>
            <a:fillRect/>
          </a:stretch>
        </p:blipFill>
        <p:spPr>
          <a:xfrm>
            <a:off x="262414" y="2604135"/>
            <a:ext cx="3113723" cy="1920716"/>
          </a:xfrm>
          <a:prstGeom prst="rect">
            <a:avLst/>
          </a:prstGeom>
        </p:spPr>
      </p:pic>
      <p:pic>
        <p:nvPicPr>
          <p:cNvPr id="11" name="图片 10"/>
          <p:cNvPicPr>
            <a:picLocks noChangeAspect="1"/>
          </p:cNvPicPr>
          <p:nvPr/>
        </p:nvPicPr>
        <p:blipFill>
          <a:blip r:embed="rId2"/>
          <a:stretch>
            <a:fillRect/>
          </a:stretch>
        </p:blipFill>
        <p:spPr>
          <a:xfrm>
            <a:off x="6508909" y="2309813"/>
            <a:ext cx="2838450" cy="2405063"/>
          </a:xfrm>
          <a:prstGeom prst="rect">
            <a:avLst/>
          </a:prstGeom>
        </p:spPr>
      </p:pic>
      <p:pic>
        <p:nvPicPr>
          <p:cNvPr id="12" name="图片 11"/>
          <p:cNvPicPr>
            <a:picLocks noChangeAspect="1"/>
          </p:cNvPicPr>
          <p:nvPr/>
        </p:nvPicPr>
        <p:blipFill>
          <a:blip r:embed="rId3"/>
          <a:stretch>
            <a:fillRect/>
          </a:stretch>
        </p:blipFill>
        <p:spPr>
          <a:xfrm>
            <a:off x="3503771" y="2064544"/>
            <a:ext cx="3005138" cy="2338388"/>
          </a:xfrm>
          <a:prstGeom prst="rect">
            <a:avLst/>
          </a:prstGeom>
        </p:spPr>
      </p:pic>
      <p:grpSp>
        <p:nvGrpSpPr>
          <p:cNvPr id="4" name="Group 4"/>
          <p:cNvGrpSpPr>
            <a:grpSpLocks noChangeAspect="1"/>
          </p:cNvGrpSpPr>
          <p:nvPr/>
        </p:nvGrpSpPr>
        <p:grpSpPr bwMode="auto">
          <a:xfrm>
            <a:off x="1016145" y="888445"/>
            <a:ext cx="881062" cy="1213247"/>
            <a:chOff x="1325" y="1255"/>
            <a:chExt cx="740" cy="1019"/>
          </a:xfrm>
          <a:solidFill>
            <a:schemeClr val="accent1"/>
          </a:solidFill>
        </p:grpSpPr>
        <p:sp>
          <p:nvSpPr>
            <p:cNvPr id="5" name="Freeform 5"/>
            <p:cNvSpPr/>
            <p:nvPr/>
          </p:nvSpPr>
          <p:spPr bwMode="auto">
            <a:xfrm>
              <a:off x="1483" y="1255"/>
              <a:ext cx="582" cy="519"/>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9" name="Freeform 6"/>
            <p:cNvSpPr/>
            <p:nvPr/>
          </p:nvSpPr>
          <p:spPr bwMode="auto">
            <a:xfrm>
              <a:off x="1447" y="1731"/>
              <a:ext cx="377" cy="303"/>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10" name="Freeform 7"/>
            <p:cNvSpPr/>
            <p:nvPr/>
          </p:nvSpPr>
          <p:spPr bwMode="auto">
            <a:xfrm>
              <a:off x="1454" y="1977"/>
              <a:ext cx="206" cy="297"/>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6" name="Freeform 8"/>
            <p:cNvSpPr/>
            <p:nvPr/>
          </p:nvSpPr>
          <p:spPr bwMode="auto">
            <a:xfrm>
              <a:off x="1702" y="1993"/>
              <a:ext cx="156" cy="267"/>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7" name="Freeform 9"/>
            <p:cNvSpPr/>
            <p:nvPr/>
          </p:nvSpPr>
          <p:spPr bwMode="auto">
            <a:xfrm>
              <a:off x="1452" y="1753"/>
              <a:ext cx="336" cy="200"/>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13" name="Freeform 10"/>
            <p:cNvSpPr/>
            <p:nvPr/>
          </p:nvSpPr>
          <p:spPr bwMode="auto">
            <a:xfrm>
              <a:off x="1769" y="1789"/>
              <a:ext cx="279" cy="150"/>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14" name="Freeform 11"/>
            <p:cNvSpPr/>
            <p:nvPr/>
          </p:nvSpPr>
          <p:spPr bwMode="auto">
            <a:xfrm>
              <a:off x="1948" y="1553"/>
              <a:ext cx="31" cy="33"/>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15" name="Freeform 12"/>
            <p:cNvSpPr/>
            <p:nvPr/>
          </p:nvSpPr>
          <p:spPr bwMode="auto">
            <a:xfrm>
              <a:off x="1939" y="1531"/>
              <a:ext cx="81" cy="110"/>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16" name="Freeform 13"/>
            <p:cNvSpPr/>
            <p:nvPr/>
          </p:nvSpPr>
          <p:spPr bwMode="auto">
            <a:xfrm>
              <a:off x="1836" y="1455"/>
              <a:ext cx="103" cy="65"/>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17" name="Freeform 14"/>
            <p:cNvSpPr/>
            <p:nvPr/>
          </p:nvSpPr>
          <p:spPr bwMode="auto">
            <a:xfrm>
              <a:off x="1760" y="1424"/>
              <a:ext cx="71" cy="36"/>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18" name="Freeform 15"/>
            <p:cNvSpPr/>
            <p:nvPr/>
          </p:nvSpPr>
          <p:spPr bwMode="auto">
            <a:xfrm>
              <a:off x="1855" y="1405"/>
              <a:ext cx="57" cy="26"/>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19" name="Freeform 16"/>
            <p:cNvSpPr/>
            <p:nvPr/>
          </p:nvSpPr>
          <p:spPr bwMode="auto">
            <a:xfrm>
              <a:off x="1356" y="1903"/>
              <a:ext cx="60" cy="93"/>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20" name="Freeform 17"/>
            <p:cNvSpPr/>
            <p:nvPr/>
          </p:nvSpPr>
          <p:spPr bwMode="auto">
            <a:xfrm>
              <a:off x="1325" y="1896"/>
              <a:ext cx="34" cy="88"/>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grpSp>
      <p:grpSp>
        <p:nvGrpSpPr>
          <p:cNvPr id="21" name="Group 4"/>
          <p:cNvGrpSpPr>
            <a:grpSpLocks noChangeAspect="1"/>
          </p:cNvGrpSpPr>
          <p:nvPr/>
        </p:nvGrpSpPr>
        <p:grpSpPr bwMode="auto">
          <a:xfrm>
            <a:off x="4129550" y="726520"/>
            <a:ext cx="881062" cy="1213247"/>
            <a:chOff x="1325" y="1255"/>
            <a:chExt cx="740" cy="1019"/>
          </a:xfrm>
          <a:solidFill>
            <a:schemeClr val="accent1"/>
          </a:solidFill>
        </p:grpSpPr>
        <p:sp>
          <p:nvSpPr>
            <p:cNvPr id="22" name="Freeform 5"/>
            <p:cNvSpPr/>
            <p:nvPr/>
          </p:nvSpPr>
          <p:spPr bwMode="auto">
            <a:xfrm>
              <a:off x="1483" y="1255"/>
              <a:ext cx="582" cy="519"/>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23" name="Freeform 6"/>
            <p:cNvSpPr/>
            <p:nvPr/>
          </p:nvSpPr>
          <p:spPr bwMode="auto">
            <a:xfrm>
              <a:off x="1447" y="1731"/>
              <a:ext cx="377" cy="303"/>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24" name="Freeform 7"/>
            <p:cNvSpPr/>
            <p:nvPr/>
          </p:nvSpPr>
          <p:spPr bwMode="auto">
            <a:xfrm>
              <a:off x="1454" y="1977"/>
              <a:ext cx="206" cy="297"/>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25" name="Freeform 8"/>
            <p:cNvSpPr/>
            <p:nvPr/>
          </p:nvSpPr>
          <p:spPr bwMode="auto">
            <a:xfrm>
              <a:off x="1702" y="1993"/>
              <a:ext cx="156" cy="267"/>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26" name="Freeform 9"/>
            <p:cNvSpPr/>
            <p:nvPr/>
          </p:nvSpPr>
          <p:spPr bwMode="auto">
            <a:xfrm>
              <a:off x="1452" y="1753"/>
              <a:ext cx="336" cy="200"/>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27" name="Freeform 10"/>
            <p:cNvSpPr/>
            <p:nvPr/>
          </p:nvSpPr>
          <p:spPr bwMode="auto">
            <a:xfrm>
              <a:off x="1769" y="1789"/>
              <a:ext cx="279" cy="150"/>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28" name="Freeform 11"/>
            <p:cNvSpPr/>
            <p:nvPr/>
          </p:nvSpPr>
          <p:spPr bwMode="auto">
            <a:xfrm>
              <a:off x="1948" y="1553"/>
              <a:ext cx="31" cy="33"/>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29" name="Freeform 12"/>
            <p:cNvSpPr/>
            <p:nvPr/>
          </p:nvSpPr>
          <p:spPr bwMode="auto">
            <a:xfrm>
              <a:off x="1939" y="1531"/>
              <a:ext cx="81" cy="110"/>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30" name="Freeform 13"/>
            <p:cNvSpPr/>
            <p:nvPr/>
          </p:nvSpPr>
          <p:spPr bwMode="auto">
            <a:xfrm>
              <a:off x="1836" y="1455"/>
              <a:ext cx="103" cy="65"/>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31" name="Freeform 14"/>
            <p:cNvSpPr/>
            <p:nvPr/>
          </p:nvSpPr>
          <p:spPr bwMode="auto">
            <a:xfrm>
              <a:off x="1760" y="1424"/>
              <a:ext cx="71" cy="36"/>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32" name="Freeform 15"/>
            <p:cNvSpPr/>
            <p:nvPr/>
          </p:nvSpPr>
          <p:spPr bwMode="auto">
            <a:xfrm>
              <a:off x="1855" y="1405"/>
              <a:ext cx="57" cy="26"/>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33" name="Freeform 16"/>
            <p:cNvSpPr/>
            <p:nvPr/>
          </p:nvSpPr>
          <p:spPr bwMode="auto">
            <a:xfrm>
              <a:off x="1356" y="1903"/>
              <a:ext cx="60" cy="93"/>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34" name="Freeform 17"/>
            <p:cNvSpPr/>
            <p:nvPr/>
          </p:nvSpPr>
          <p:spPr bwMode="auto">
            <a:xfrm>
              <a:off x="1325" y="1896"/>
              <a:ext cx="34" cy="88"/>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grpSp>
      <p:grpSp>
        <p:nvGrpSpPr>
          <p:cNvPr id="35" name="Group 4"/>
          <p:cNvGrpSpPr>
            <a:grpSpLocks noChangeAspect="1"/>
          </p:cNvGrpSpPr>
          <p:nvPr/>
        </p:nvGrpSpPr>
        <p:grpSpPr bwMode="auto">
          <a:xfrm>
            <a:off x="7063250" y="516970"/>
            <a:ext cx="881062" cy="1213247"/>
            <a:chOff x="1325" y="1255"/>
            <a:chExt cx="740" cy="1019"/>
          </a:xfrm>
          <a:solidFill>
            <a:schemeClr val="accent1"/>
          </a:solidFill>
        </p:grpSpPr>
        <p:sp>
          <p:nvSpPr>
            <p:cNvPr id="36" name="Freeform 5"/>
            <p:cNvSpPr/>
            <p:nvPr/>
          </p:nvSpPr>
          <p:spPr bwMode="auto">
            <a:xfrm>
              <a:off x="1483" y="1255"/>
              <a:ext cx="582" cy="519"/>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37" name="Freeform 6"/>
            <p:cNvSpPr/>
            <p:nvPr/>
          </p:nvSpPr>
          <p:spPr bwMode="auto">
            <a:xfrm>
              <a:off x="1447" y="1731"/>
              <a:ext cx="377" cy="303"/>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38" name="Freeform 7"/>
            <p:cNvSpPr/>
            <p:nvPr/>
          </p:nvSpPr>
          <p:spPr bwMode="auto">
            <a:xfrm>
              <a:off x="1454" y="1977"/>
              <a:ext cx="206" cy="297"/>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39" name="Freeform 8"/>
            <p:cNvSpPr/>
            <p:nvPr/>
          </p:nvSpPr>
          <p:spPr bwMode="auto">
            <a:xfrm>
              <a:off x="1702" y="1993"/>
              <a:ext cx="156" cy="267"/>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40" name="Freeform 9"/>
            <p:cNvSpPr/>
            <p:nvPr/>
          </p:nvSpPr>
          <p:spPr bwMode="auto">
            <a:xfrm>
              <a:off x="1452" y="1753"/>
              <a:ext cx="336" cy="200"/>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41" name="Freeform 10"/>
            <p:cNvSpPr/>
            <p:nvPr/>
          </p:nvSpPr>
          <p:spPr bwMode="auto">
            <a:xfrm>
              <a:off x="1769" y="1789"/>
              <a:ext cx="279" cy="150"/>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42" name="Freeform 11"/>
            <p:cNvSpPr/>
            <p:nvPr/>
          </p:nvSpPr>
          <p:spPr bwMode="auto">
            <a:xfrm>
              <a:off x="1948" y="1553"/>
              <a:ext cx="31" cy="33"/>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43" name="Freeform 12"/>
            <p:cNvSpPr/>
            <p:nvPr/>
          </p:nvSpPr>
          <p:spPr bwMode="auto">
            <a:xfrm>
              <a:off x="1939" y="1531"/>
              <a:ext cx="81" cy="110"/>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44" name="Freeform 13"/>
            <p:cNvSpPr/>
            <p:nvPr/>
          </p:nvSpPr>
          <p:spPr bwMode="auto">
            <a:xfrm>
              <a:off x="1836" y="1455"/>
              <a:ext cx="103" cy="65"/>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45" name="Freeform 14"/>
            <p:cNvSpPr/>
            <p:nvPr/>
          </p:nvSpPr>
          <p:spPr bwMode="auto">
            <a:xfrm>
              <a:off x="1760" y="1424"/>
              <a:ext cx="71" cy="36"/>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46" name="Freeform 15"/>
            <p:cNvSpPr/>
            <p:nvPr/>
          </p:nvSpPr>
          <p:spPr bwMode="auto">
            <a:xfrm>
              <a:off x="1855" y="1405"/>
              <a:ext cx="57" cy="26"/>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47" name="Freeform 16"/>
            <p:cNvSpPr/>
            <p:nvPr/>
          </p:nvSpPr>
          <p:spPr bwMode="auto">
            <a:xfrm>
              <a:off x="1356" y="1903"/>
              <a:ext cx="60" cy="93"/>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sp>
          <p:nvSpPr>
            <p:cNvPr id="48" name="Freeform 17"/>
            <p:cNvSpPr/>
            <p:nvPr/>
          </p:nvSpPr>
          <p:spPr bwMode="auto">
            <a:xfrm>
              <a:off x="1325" y="1896"/>
              <a:ext cx="34" cy="88"/>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400">
                <a:solidFill>
                  <a:schemeClr val="bg1">
                    <a:lumMod val="5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9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9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11"/>
          <p:cNvSpPr>
            <a:spLocks noChangeArrowheads="1"/>
          </p:cNvSpPr>
          <p:nvPr/>
        </p:nvSpPr>
        <p:spPr bwMode="gray">
          <a:xfrm>
            <a:off x="5206144" y="2125106"/>
            <a:ext cx="1802669" cy="307340"/>
          </a:xfrm>
          <a:prstGeom prst="rect">
            <a:avLst/>
          </a:prstGeom>
          <a:noFill/>
          <a:ln>
            <a:noFill/>
          </a:ln>
        </p:spPr>
        <p:txBody>
          <a:bodyPr wrap="square" lIns="0" tIns="0" rIns="0" bIns="0">
            <a:spAutoFit/>
          </a:bodyPr>
          <a:lstStyle/>
          <a:p>
            <a:r>
              <a:rPr lang="zh-CN" altLang="en-US" sz="2000" dirty="0">
                <a:latin typeface="微软雅黑" panose="020B0503020204020204" pitchFamily="34" charset="-122"/>
                <a:ea typeface="微软雅黑" panose="020B0503020204020204" pitchFamily="34" charset="-122"/>
              </a:rPr>
              <a:t>功能点介绍</a:t>
            </a:r>
            <a:endParaRPr lang="zh-CN" altLang="en-US" sz="2000" dirty="0">
              <a:latin typeface="微软雅黑" panose="020B0503020204020204" pitchFamily="34" charset="-122"/>
              <a:ea typeface="微软雅黑" panose="020B0503020204020204" pitchFamily="34" charset="-122"/>
            </a:endParaRPr>
          </a:p>
        </p:txBody>
      </p:sp>
      <p:sp>
        <p:nvSpPr>
          <p:cNvPr id="73" name="Rectangle 11"/>
          <p:cNvSpPr>
            <a:spLocks noChangeArrowheads="1"/>
          </p:cNvSpPr>
          <p:nvPr/>
        </p:nvSpPr>
        <p:spPr bwMode="gray">
          <a:xfrm>
            <a:off x="5206144" y="2865293"/>
            <a:ext cx="1802669" cy="307340"/>
          </a:xfrm>
          <a:prstGeom prst="rect">
            <a:avLst/>
          </a:prstGeom>
          <a:noFill/>
          <a:ln>
            <a:noFill/>
          </a:ln>
        </p:spPr>
        <p:txBody>
          <a:bodyPr wrap="square" lIns="0" tIns="0" rIns="0" bIns="0">
            <a:spAutoFit/>
          </a:bodyPr>
          <a:lstStyle/>
          <a:p>
            <a:r>
              <a:rPr lang="zh-CN" altLang="en-US" sz="2000" dirty="0">
                <a:latin typeface="微软雅黑" panose="020B0503020204020204" pitchFamily="34" charset="-122"/>
                <a:ea typeface="微软雅黑" panose="020B0503020204020204" pitchFamily="34" charset="-122"/>
              </a:rPr>
              <a:t>特色功能介绍</a:t>
            </a:r>
            <a:endParaRPr lang="zh-CN" altLang="en-US" sz="2000" dirty="0">
              <a:latin typeface="微软雅黑" panose="020B0503020204020204" pitchFamily="34" charset="-122"/>
              <a:ea typeface="微软雅黑" panose="020B0503020204020204" pitchFamily="34" charset="-122"/>
            </a:endParaRPr>
          </a:p>
        </p:txBody>
      </p:sp>
      <p:sp>
        <p:nvSpPr>
          <p:cNvPr id="75" name="Rectangle 11"/>
          <p:cNvSpPr>
            <a:spLocks noChangeArrowheads="1"/>
          </p:cNvSpPr>
          <p:nvPr/>
        </p:nvSpPr>
        <p:spPr bwMode="gray">
          <a:xfrm>
            <a:off x="5206144" y="1419969"/>
            <a:ext cx="1802669" cy="307340"/>
          </a:xfrm>
          <a:prstGeom prst="rect">
            <a:avLst/>
          </a:prstGeom>
          <a:noFill/>
          <a:ln>
            <a:noFill/>
          </a:ln>
        </p:spPr>
        <p:txBody>
          <a:bodyPr wrap="square" lIns="0" tIns="0" rIns="0" bIns="0">
            <a:spAutoFit/>
          </a:bodyPr>
          <a:lstStyle/>
          <a:p>
            <a:r>
              <a:rPr lang="zh-CN" altLang="en-US" sz="2000" dirty="0">
                <a:latin typeface="微软雅黑" panose="020B0503020204020204" pitchFamily="34" charset="-122"/>
                <a:ea typeface="微软雅黑" panose="020B0503020204020204" pitchFamily="34" charset="-122"/>
              </a:rPr>
              <a:t>分工</a:t>
            </a:r>
            <a:endParaRPr lang="zh-CN" altLang="en-US" sz="2000" dirty="0">
              <a:latin typeface="微软雅黑" panose="020B0503020204020204" pitchFamily="34" charset="-122"/>
              <a:ea typeface="微软雅黑" panose="020B0503020204020204" pitchFamily="34" charset="-122"/>
            </a:endParaRPr>
          </a:p>
        </p:txBody>
      </p:sp>
      <p:sp>
        <p:nvSpPr>
          <p:cNvPr id="88" name="Rectangle 11"/>
          <p:cNvSpPr>
            <a:spLocks noChangeArrowheads="1"/>
          </p:cNvSpPr>
          <p:nvPr/>
        </p:nvSpPr>
        <p:spPr bwMode="gray">
          <a:xfrm>
            <a:off x="5206144" y="3550675"/>
            <a:ext cx="1802669" cy="307340"/>
          </a:xfrm>
          <a:prstGeom prst="rect">
            <a:avLst/>
          </a:prstGeom>
          <a:noFill/>
          <a:ln>
            <a:noFill/>
          </a:ln>
        </p:spPr>
        <p:txBody>
          <a:bodyPr wrap="square" lIns="0" tIns="0" rIns="0" bIns="0">
            <a:spAutoFit/>
          </a:bodyPr>
          <a:lstStyle/>
          <a:p>
            <a:r>
              <a:rPr lang="zh-CN" altLang="en-US" sz="2000" dirty="0">
                <a:latin typeface="微软雅黑" panose="020B0503020204020204" pitchFamily="34" charset="-122"/>
                <a:ea typeface="微软雅黑" panose="020B0503020204020204" pitchFamily="34" charset="-122"/>
              </a:rPr>
              <a:t>展望</a:t>
            </a:r>
            <a:endParaRPr lang="zh-CN" altLang="en-US" sz="2000" dirty="0">
              <a:latin typeface="微软雅黑" panose="020B0503020204020204" pitchFamily="34" charset="-122"/>
              <a:ea typeface="微软雅黑" panose="020B0503020204020204" pitchFamily="34" charset="-122"/>
            </a:endParaRPr>
          </a:p>
        </p:txBody>
      </p:sp>
      <p:sp>
        <p:nvSpPr>
          <p:cNvPr id="33" name="任意多边形 32"/>
          <p:cNvSpPr/>
          <p:nvPr/>
        </p:nvSpPr>
        <p:spPr>
          <a:xfrm rot="13500000" flipH="1">
            <a:off x="3750916" y="2427367"/>
            <a:ext cx="288766" cy="288766"/>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12"/>
          <p:cNvSpPr txBox="1"/>
          <p:nvPr/>
        </p:nvSpPr>
        <p:spPr>
          <a:xfrm>
            <a:off x="746182" y="2156252"/>
            <a:ext cx="2497413" cy="83099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defPPr>
              <a:defRPr lang="zh-CN"/>
            </a:defPPr>
            <a:lvl1pPr algn="ctr" fontAlgn="auto">
              <a:spcBef>
                <a:spcPts val="0"/>
              </a:spcBef>
              <a:spcAft>
                <a:spcPts val="0"/>
              </a:spcAft>
              <a:defRPr sz="14000" b="1">
                <a:ln w="12700">
                  <a:gradFill flip="none" rotWithShape="1">
                    <a:gsLst>
                      <a:gs pos="20000">
                        <a:schemeClr val="bg1">
                          <a:alpha val="0"/>
                        </a:schemeClr>
                      </a:gs>
                      <a:gs pos="80000">
                        <a:schemeClr val="bg1"/>
                      </a:gs>
                    </a:gsLst>
                    <a:lin ang="8100000" scaled="1"/>
                    <a:tileRect/>
                  </a:gradFill>
                </a:ln>
                <a:solidFill>
                  <a:schemeClr val="bg2">
                    <a:lumMod val="50000"/>
                  </a:schemeClr>
                </a:solidFill>
                <a:effectLst>
                  <a:innerShdw blurRad="38100" dist="25400" dir="18900000">
                    <a:prstClr val="black">
                      <a:alpha val="50000"/>
                    </a:prstClr>
                  </a:innerShdw>
                </a:effectLst>
                <a:latin typeface="Agency FB" panose="020B0503020202020204" pitchFamily="34" charset="0"/>
                <a:ea typeface="微软雅黑" panose="020B0503020204020204" pitchFamily="34" charset="-122"/>
              </a:defRPr>
            </a:lvl1pPr>
          </a:lstStyle>
          <a:p>
            <a:r>
              <a:rPr lang="en-US" altLang="zh-CN" sz="5400" dirty="0">
                <a:ln w="12700">
                  <a:noFill/>
                </a:ln>
                <a:blipFill dpi="0" rotWithShape="1">
                  <a:blip r:embed="rId1"/>
                  <a:srcRect/>
                  <a:tile tx="0" ty="0" sx="100000" sy="100000" flip="none" algn="tl"/>
                </a:blipFill>
                <a:effectLst/>
              </a:rPr>
              <a:t>CONTENTS</a:t>
            </a:r>
            <a:endParaRPr lang="zh-CN" altLang="en-US" sz="5400" dirty="0">
              <a:ln w="12700">
                <a:noFill/>
              </a:ln>
              <a:blipFill dpi="0" rotWithShape="1">
                <a:blip r:embed="rId1"/>
                <a:srcRect/>
                <a:tile tx="0" ty="0" sx="100000" sy="100000" flip="none" algn="tl"/>
              </a:blipFill>
              <a:effectLst/>
            </a:endParaRPr>
          </a:p>
        </p:txBody>
      </p:sp>
      <p:sp>
        <p:nvSpPr>
          <p:cNvPr id="39" name="Freeform 10"/>
          <p:cNvSpPr/>
          <p:nvPr/>
        </p:nvSpPr>
        <p:spPr bwMode="auto">
          <a:xfrm>
            <a:off x="4576030" y="1347614"/>
            <a:ext cx="87593" cy="432046"/>
          </a:xfrm>
          <a:custGeom>
            <a:avLst/>
            <a:gdLst>
              <a:gd name="T0" fmla="*/ 74 w 74"/>
              <a:gd name="T1" fmla="*/ 365 h 365"/>
              <a:gd name="T2" fmla="*/ 22 w 74"/>
              <a:gd name="T3" fmla="*/ 365 h 365"/>
              <a:gd name="T4" fmla="*/ 22 w 74"/>
              <a:gd name="T5" fmla="*/ 109 h 365"/>
              <a:gd name="T6" fmla="*/ 0 w 74"/>
              <a:gd name="T7" fmla="*/ 109 h 365"/>
              <a:gd name="T8" fmla="*/ 0 w 74"/>
              <a:gd name="T9" fmla="*/ 100 h 365"/>
              <a:gd name="T10" fmla="*/ 29 w 74"/>
              <a:gd name="T11" fmla="*/ 0 h 365"/>
              <a:gd name="T12" fmla="*/ 74 w 74"/>
              <a:gd name="T13" fmla="*/ 0 h 365"/>
              <a:gd name="T14" fmla="*/ 74 w 7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65">
                <a:moveTo>
                  <a:pt x="74" y="365"/>
                </a:moveTo>
                <a:lnTo>
                  <a:pt x="22" y="365"/>
                </a:lnTo>
                <a:lnTo>
                  <a:pt x="22" y="109"/>
                </a:lnTo>
                <a:lnTo>
                  <a:pt x="0" y="109"/>
                </a:lnTo>
                <a:lnTo>
                  <a:pt x="0" y="100"/>
                </a:lnTo>
                <a:lnTo>
                  <a:pt x="29" y="0"/>
                </a:lnTo>
                <a:lnTo>
                  <a:pt x="74" y="0"/>
                </a:lnTo>
                <a:lnTo>
                  <a:pt x="74" y="365"/>
                </a:lnTo>
                <a:close/>
              </a:path>
            </a:pathLst>
          </a:custGeom>
          <a:blipFill dpi="0"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l="-196621" r="-196621"/>
            </a:stretch>
          </a:blipFill>
          <a:ln>
            <a:noFill/>
          </a:ln>
        </p:spPr>
        <p:txBody>
          <a:bodyPr vert="horz" wrap="square" lIns="91440" tIns="45720" rIns="91440" bIns="45720" numCol="1" anchor="t" anchorCtr="0" compatLnSpc="1"/>
          <a:lstStyle/>
          <a:p>
            <a:endParaRPr lang="zh-CN" altLang="en-US">
              <a:solidFill>
                <a:schemeClr val="bg1"/>
              </a:solidFill>
            </a:endParaRPr>
          </a:p>
        </p:txBody>
      </p:sp>
      <p:sp>
        <p:nvSpPr>
          <p:cNvPr id="40" name="Freeform 11"/>
          <p:cNvSpPr/>
          <p:nvPr/>
        </p:nvSpPr>
        <p:spPr bwMode="auto">
          <a:xfrm>
            <a:off x="4514478" y="2062984"/>
            <a:ext cx="210697" cy="432000"/>
          </a:xfrm>
          <a:custGeom>
            <a:avLst/>
            <a:gdLst>
              <a:gd name="T0" fmla="*/ 75 w 75"/>
              <a:gd name="T1" fmla="*/ 44 h 154"/>
              <a:gd name="T2" fmla="*/ 70 w 75"/>
              <a:gd name="T3" fmla="*/ 60 h 154"/>
              <a:gd name="T4" fmla="*/ 28 w 75"/>
              <a:gd name="T5" fmla="*/ 134 h 154"/>
              <a:gd name="T6" fmla="*/ 75 w 75"/>
              <a:gd name="T7" fmla="*/ 134 h 154"/>
              <a:gd name="T8" fmla="*/ 75 w 75"/>
              <a:gd name="T9" fmla="*/ 154 h 154"/>
              <a:gd name="T10" fmla="*/ 0 w 75"/>
              <a:gd name="T11" fmla="*/ 154 h 154"/>
              <a:gd name="T12" fmla="*/ 0 w 75"/>
              <a:gd name="T13" fmla="*/ 140 h 154"/>
              <a:gd name="T14" fmla="*/ 52 w 75"/>
              <a:gd name="T15" fmla="*/ 48 h 154"/>
              <a:gd name="T16" fmla="*/ 52 w 75"/>
              <a:gd name="T17" fmla="*/ 20 h 154"/>
              <a:gd name="T18" fmla="*/ 24 w 75"/>
              <a:gd name="T19" fmla="*/ 20 h 154"/>
              <a:gd name="T20" fmla="*/ 24 w 75"/>
              <a:gd name="T21" fmla="*/ 48 h 154"/>
              <a:gd name="T22" fmla="*/ 2 w 75"/>
              <a:gd name="T23" fmla="*/ 48 h 154"/>
              <a:gd name="T24" fmla="*/ 2 w 75"/>
              <a:gd name="T25" fmla="*/ 14 h 154"/>
              <a:gd name="T26" fmla="*/ 16 w 75"/>
              <a:gd name="T27" fmla="*/ 0 h 154"/>
              <a:gd name="T28" fmla="*/ 61 w 75"/>
              <a:gd name="T29" fmla="*/ 0 h 154"/>
              <a:gd name="T30" fmla="*/ 75 w 75"/>
              <a:gd name="T31" fmla="*/ 14 h 154"/>
              <a:gd name="T32" fmla="*/ 75 w 75"/>
              <a:gd name="T33"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54">
                <a:moveTo>
                  <a:pt x="75" y="44"/>
                </a:moveTo>
                <a:cubicBezTo>
                  <a:pt x="75" y="49"/>
                  <a:pt x="73" y="54"/>
                  <a:pt x="70" y="60"/>
                </a:cubicBezTo>
                <a:cubicBezTo>
                  <a:pt x="28" y="134"/>
                  <a:pt x="28" y="134"/>
                  <a:pt x="28" y="134"/>
                </a:cubicBezTo>
                <a:cubicBezTo>
                  <a:pt x="75" y="134"/>
                  <a:pt x="75" y="134"/>
                  <a:pt x="75" y="134"/>
                </a:cubicBezTo>
                <a:cubicBezTo>
                  <a:pt x="75" y="154"/>
                  <a:pt x="75" y="154"/>
                  <a:pt x="75" y="154"/>
                </a:cubicBezTo>
                <a:cubicBezTo>
                  <a:pt x="0" y="154"/>
                  <a:pt x="0" y="154"/>
                  <a:pt x="0" y="154"/>
                </a:cubicBezTo>
                <a:cubicBezTo>
                  <a:pt x="0" y="140"/>
                  <a:pt x="0" y="140"/>
                  <a:pt x="0" y="140"/>
                </a:cubicBezTo>
                <a:cubicBezTo>
                  <a:pt x="52" y="48"/>
                  <a:pt x="52" y="48"/>
                  <a:pt x="52" y="48"/>
                </a:cubicBezTo>
                <a:cubicBezTo>
                  <a:pt x="52" y="20"/>
                  <a:pt x="52" y="20"/>
                  <a:pt x="52" y="20"/>
                </a:cubicBezTo>
                <a:cubicBezTo>
                  <a:pt x="24" y="20"/>
                  <a:pt x="24" y="20"/>
                  <a:pt x="24" y="20"/>
                </a:cubicBezTo>
                <a:cubicBezTo>
                  <a:pt x="24" y="48"/>
                  <a:pt x="24" y="48"/>
                  <a:pt x="24" y="48"/>
                </a:cubicBezTo>
                <a:cubicBezTo>
                  <a:pt x="2" y="48"/>
                  <a:pt x="2" y="48"/>
                  <a:pt x="2" y="48"/>
                </a:cubicBezTo>
                <a:cubicBezTo>
                  <a:pt x="2" y="14"/>
                  <a:pt x="2" y="14"/>
                  <a:pt x="2" y="14"/>
                </a:cubicBezTo>
                <a:cubicBezTo>
                  <a:pt x="2" y="5"/>
                  <a:pt x="6" y="0"/>
                  <a:pt x="16" y="0"/>
                </a:cubicBezTo>
                <a:cubicBezTo>
                  <a:pt x="61" y="0"/>
                  <a:pt x="61" y="0"/>
                  <a:pt x="61" y="0"/>
                </a:cubicBezTo>
                <a:cubicBezTo>
                  <a:pt x="70" y="0"/>
                  <a:pt x="75" y="5"/>
                  <a:pt x="75" y="14"/>
                </a:cubicBezTo>
                <a:lnTo>
                  <a:pt x="75" y="44"/>
                </a:lnTo>
                <a:close/>
              </a:path>
            </a:pathLst>
          </a:custGeom>
          <a:blipFill dpi="0"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l="-52528" r="-52528"/>
            </a:stretch>
          </a:blip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Freeform 12"/>
          <p:cNvSpPr/>
          <p:nvPr/>
        </p:nvSpPr>
        <p:spPr bwMode="auto">
          <a:xfrm>
            <a:off x="4515662" y="2778333"/>
            <a:ext cx="208329" cy="432047"/>
          </a:xfrm>
          <a:custGeom>
            <a:avLst/>
            <a:gdLst>
              <a:gd name="T0" fmla="*/ 74 w 74"/>
              <a:gd name="T1" fmla="*/ 140 h 154"/>
              <a:gd name="T2" fmla="*/ 60 w 74"/>
              <a:gd name="T3" fmla="*/ 154 h 154"/>
              <a:gd name="T4" fmla="*/ 13 w 74"/>
              <a:gd name="T5" fmla="*/ 154 h 154"/>
              <a:gd name="T6" fmla="*/ 0 w 74"/>
              <a:gd name="T7" fmla="*/ 140 h 154"/>
              <a:gd name="T8" fmla="*/ 0 w 74"/>
              <a:gd name="T9" fmla="*/ 104 h 154"/>
              <a:gd name="T10" fmla="*/ 22 w 74"/>
              <a:gd name="T11" fmla="*/ 104 h 154"/>
              <a:gd name="T12" fmla="*/ 22 w 74"/>
              <a:gd name="T13" fmla="*/ 134 h 154"/>
              <a:gd name="T14" fmla="*/ 52 w 74"/>
              <a:gd name="T15" fmla="*/ 134 h 154"/>
              <a:gd name="T16" fmla="*/ 52 w 74"/>
              <a:gd name="T17" fmla="*/ 96 h 154"/>
              <a:gd name="T18" fmla="*/ 24 w 74"/>
              <a:gd name="T19" fmla="*/ 76 h 154"/>
              <a:gd name="T20" fmla="*/ 24 w 74"/>
              <a:gd name="T21" fmla="*/ 71 h 154"/>
              <a:gd name="T22" fmla="*/ 52 w 74"/>
              <a:gd name="T23" fmla="*/ 52 h 154"/>
              <a:gd name="T24" fmla="*/ 52 w 74"/>
              <a:gd name="T25" fmla="*/ 20 h 154"/>
              <a:gd name="T26" fmla="*/ 22 w 74"/>
              <a:gd name="T27" fmla="*/ 20 h 154"/>
              <a:gd name="T28" fmla="*/ 22 w 74"/>
              <a:gd name="T29" fmla="*/ 48 h 154"/>
              <a:gd name="T30" fmla="*/ 0 w 74"/>
              <a:gd name="T31" fmla="*/ 48 h 154"/>
              <a:gd name="T32" fmla="*/ 0 w 74"/>
              <a:gd name="T33" fmla="*/ 14 h 154"/>
              <a:gd name="T34" fmla="*/ 14 w 74"/>
              <a:gd name="T35" fmla="*/ 0 h 154"/>
              <a:gd name="T36" fmla="*/ 60 w 74"/>
              <a:gd name="T37" fmla="*/ 0 h 154"/>
              <a:gd name="T38" fmla="*/ 74 w 74"/>
              <a:gd name="T39" fmla="*/ 14 h 154"/>
              <a:gd name="T40" fmla="*/ 74 w 74"/>
              <a:gd name="T41" fmla="*/ 51 h 154"/>
              <a:gd name="T42" fmla="*/ 67 w 74"/>
              <a:gd name="T43" fmla="*/ 65 h 154"/>
              <a:gd name="T44" fmla="*/ 52 w 74"/>
              <a:gd name="T45" fmla="*/ 74 h 154"/>
              <a:gd name="T46" fmla="*/ 67 w 74"/>
              <a:gd name="T47" fmla="*/ 83 h 154"/>
              <a:gd name="T48" fmla="*/ 74 w 74"/>
              <a:gd name="T49" fmla="*/ 97 h 154"/>
              <a:gd name="T50" fmla="*/ 74 w 74"/>
              <a:gd name="T51"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154">
                <a:moveTo>
                  <a:pt x="74" y="140"/>
                </a:moveTo>
                <a:cubicBezTo>
                  <a:pt x="74" y="149"/>
                  <a:pt x="70" y="154"/>
                  <a:pt x="60" y="154"/>
                </a:cubicBezTo>
                <a:cubicBezTo>
                  <a:pt x="13" y="154"/>
                  <a:pt x="13" y="154"/>
                  <a:pt x="13" y="154"/>
                </a:cubicBezTo>
                <a:cubicBezTo>
                  <a:pt x="4" y="154"/>
                  <a:pt x="0" y="149"/>
                  <a:pt x="0" y="140"/>
                </a:cubicBezTo>
                <a:cubicBezTo>
                  <a:pt x="0" y="104"/>
                  <a:pt x="0" y="104"/>
                  <a:pt x="0" y="104"/>
                </a:cubicBezTo>
                <a:cubicBezTo>
                  <a:pt x="22" y="104"/>
                  <a:pt x="22" y="104"/>
                  <a:pt x="22" y="104"/>
                </a:cubicBezTo>
                <a:cubicBezTo>
                  <a:pt x="22" y="134"/>
                  <a:pt x="22" y="134"/>
                  <a:pt x="22" y="134"/>
                </a:cubicBezTo>
                <a:cubicBezTo>
                  <a:pt x="52" y="134"/>
                  <a:pt x="52" y="134"/>
                  <a:pt x="52" y="134"/>
                </a:cubicBezTo>
                <a:cubicBezTo>
                  <a:pt x="52" y="96"/>
                  <a:pt x="52" y="96"/>
                  <a:pt x="52" y="96"/>
                </a:cubicBezTo>
                <a:cubicBezTo>
                  <a:pt x="24" y="76"/>
                  <a:pt x="24" y="76"/>
                  <a:pt x="24" y="76"/>
                </a:cubicBezTo>
                <a:cubicBezTo>
                  <a:pt x="24" y="71"/>
                  <a:pt x="24" y="71"/>
                  <a:pt x="24" y="71"/>
                </a:cubicBezTo>
                <a:cubicBezTo>
                  <a:pt x="52" y="52"/>
                  <a:pt x="52" y="52"/>
                  <a:pt x="52" y="52"/>
                </a:cubicBezTo>
                <a:cubicBezTo>
                  <a:pt x="52" y="20"/>
                  <a:pt x="52" y="20"/>
                  <a:pt x="52" y="20"/>
                </a:cubicBezTo>
                <a:cubicBezTo>
                  <a:pt x="22" y="20"/>
                  <a:pt x="22" y="20"/>
                  <a:pt x="22" y="20"/>
                </a:cubicBezTo>
                <a:cubicBezTo>
                  <a:pt x="22" y="48"/>
                  <a:pt x="22" y="48"/>
                  <a:pt x="22" y="48"/>
                </a:cubicBezTo>
                <a:cubicBezTo>
                  <a:pt x="0" y="48"/>
                  <a:pt x="0" y="48"/>
                  <a:pt x="0" y="48"/>
                </a:cubicBezTo>
                <a:cubicBezTo>
                  <a:pt x="0" y="14"/>
                  <a:pt x="0" y="14"/>
                  <a:pt x="0" y="14"/>
                </a:cubicBezTo>
                <a:cubicBezTo>
                  <a:pt x="0" y="5"/>
                  <a:pt x="4" y="0"/>
                  <a:pt x="14" y="0"/>
                </a:cubicBezTo>
                <a:cubicBezTo>
                  <a:pt x="60" y="0"/>
                  <a:pt x="60" y="0"/>
                  <a:pt x="60" y="0"/>
                </a:cubicBezTo>
                <a:cubicBezTo>
                  <a:pt x="70" y="0"/>
                  <a:pt x="74" y="5"/>
                  <a:pt x="74" y="14"/>
                </a:cubicBezTo>
                <a:cubicBezTo>
                  <a:pt x="74" y="51"/>
                  <a:pt x="74" y="51"/>
                  <a:pt x="74" y="51"/>
                </a:cubicBezTo>
                <a:cubicBezTo>
                  <a:pt x="74" y="57"/>
                  <a:pt x="72" y="61"/>
                  <a:pt x="67" y="65"/>
                </a:cubicBezTo>
                <a:cubicBezTo>
                  <a:pt x="52" y="74"/>
                  <a:pt x="52" y="74"/>
                  <a:pt x="52" y="74"/>
                </a:cubicBezTo>
                <a:cubicBezTo>
                  <a:pt x="67" y="83"/>
                  <a:pt x="67" y="83"/>
                  <a:pt x="67" y="83"/>
                </a:cubicBezTo>
                <a:cubicBezTo>
                  <a:pt x="72" y="86"/>
                  <a:pt x="74" y="91"/>
                  <a:pt x="74" y="97"/>
                </a:cubicBezTo>
                <a:lnTo>
                  <a:pt x="74" y="140"/>
                </a:lnTo>
                <a:close/>
              </a:path>
            </a:pathLst>
          </a:custGeom>
          <a:blipFill dpi="0" rotWithShape="1">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l="-53693" r="-53693"/>
            </a:stretch>
          </a:blipFill>
          <a:ln>
            <a:noFill/>
          </a:ln>
        </p:spPr>
        <p:txBody>
          <a:bodyPr vert="horz" wrap="square" lIns="91440" tIns="45720" rIns="91440" bIns="45720" numCol="1" anchor="t" anchorCtr="0" compatLnSpc="1"/>
          <a:lstStyle/>
          <a:p>
            <a:endParaRPr lang="zh-CN" altLang="en-US">
              <a:solidFill>
                <a:schemeClr val="bg1"/>
              </a:solidFill>
            </a:endParaRPr>
          </a:p>
        </p:txBody>
      </p:sp>
      <p:sp>
        <p:nvSpPr>
          <p:cNvPr id="42" name="Freeform 13"/>
          <p:cNvSpPr/>
          <p:nvPr/>
        </p:nvSpPr>
        <p:spPr bwMode="auto">
          <a:xfrm>
            <a:off x="4503824" y="3493679"/>
            <a:ext cx="232004" cy="432048"/>
          </a:xfrm>
          <a:custGeom>
            <a:avLst/>
            <a:gdLst>
              <a:gd name="T0" fmla="*/ 83 w 83"/>
              <a:gd name="T1" fmla="*/ 125 h 154"/>
              <a:gd name="T2" fmla="*/ 72 w 83"/>
              <a:gd name="T3" fmla="*/ 125 h 154"/>
              <a:gd name="T4" fmla="*/ 72 w 83"/>
              <a:gd name="T5" fmla="*/ 154 h 154"/>
              <a:gd name="T6" fmla="*/ 50 w 83"/>
              <a:gd name="T7" fmla="*/ 154 h 154"/>
              <a:gd name="T8" fmla="*/ 50 w 83"/>
              <a:gd name="T9" fmla="*/ 125 h 154"/>
              <a:gd name="T10" fmla="*/ 0 w 83"/>
              <a:gd name="T11" fmla="*/ 125 h 154"/>
              <a:gd name="T12" fmla="*/ 0 w 83"/>
              <a:gd name="T13" fmla="*/ 111 h 154"/>
              <a:gd name="T14" fmla="*/ 38 w 83"/>
              <a:gd name="T15" fmla="*/ 0 h 154"/>
              <a:gd name="T16" fmla="*/ 61 w 83"/>
              <a:gd name="T17" fmla="*/ 0 h 154"/>
              <a:gd name="T18" fmla="*/ 61 w 83"/>
              <a:gd name="T19" fmla="*/ 1 h 154"/>
              <a:gd name="T20" fmla="*/ 25 w 83"/>
              <a:gd name="T21" fmla="*/ 105 h 154"/>
              <a:gd name="T22" fmla="*/ 50 w 83"/>
              <a:gd name="T23" fmla="*/ 105 h 154"/>
              <a:gd name="T24" fmla="*/ 50 w 83"/>
              <a:gd name="T25" fmla="*/ 59 h 154"/>
              <a:gd name="T26" fmla="*/ 72 w 83"/>
              <a:gd name="T27" fmla="*/ 59 h 154"/>
              <a:gd name="T28" fmla="*/ 72 w 83"/>
              <a:gd name="T29" fmla="*/ 105 h 154"/>
              <a:gd name="T30" fmla="*/ 83 w 83"/>
              <a:gd name="T31" fmla="*/ 105 h 154"/>
              <a:gd name="T32" fmla="*/ 83 w 83"/>
              <a:gd name="T33"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54">
                <a:moveTo>
                  <a:pt x="83" y="125"/>
                </a:moveTo>
                <a:cubicBezTo>
                  <a:pt x="72" y="125"/>
                  <a:pt x="72" y="125"/>
                  <a:pt x="72" y="125"/>
                </a:cubicBezTo>
                <a:cubicBezTo>
                  <a:pt x="72" y="154"/>
                  <a:pt x="72" y="154"/>
                  <a:pt x="72" y="154"/>
                </a:cubicBezTo>
                <a:cubicBezTo>
                  <a:pt x="50" y="154"/>
                  <a:pt x="50" y="154"/>
                  <a:pt x="50" y="154"/>
                </a:cubicBezTo>
                <a:cubicBezTo>
                  <a:pt x="50" y="125"/>
                  <a:pt x="50" y="125"/>
                  <a:pt x="50" y="125"/>
                </a:cubicBezTo>
                <a:cubicBezTo>
                  <a:pt x="0" y="125"/>
                  <a:pt x="0" y="125"/>
                  <a:pt x="0" y="125"/>
                </a:cubicBezTo>
                <a:cubicBezTo>
                  <a:pt x="0" y="111"/>
                  <a:pt x="0" y="111"/>
                  <a:pt x="0" y="111"/>
                </a:cubicBezTo>
                <a:cubicBezTo>
                  <a:pt x="38" y="0"/>
                  <a:pt x="38" y="0"/>
                  <a:pt x="38" y="0"/>
                </a:cubicBezTo>
                <a:cubicBezTo>
                  <a:pt x="61" y="0"/>
                  <a:pt x="61" y="0"/>
                  <a:pt x="61" y="0"/>
                </a:cubicBezTo>
                <a:cubicBezTo>
                  <a:pt x="61" y="1"/>
                  <a:pt x="61" y="1"/>
                  <a:pt x="61" y="1"/>
                </a:cubicBezTo>
                <a:cubicBezTo>
                  <a:pt x="25" y="105"/>
                  <a:pt x="25" y="105"/>
                  <a:pt x="25" y="105"/>
                </a:cubicBezTo>
                <a:cubicBezTo>
                  <a:pt x="50" y="105"/>
                  <a:pt x="50" y="105"/>
                  <a:pt x="50" y="105"/>
                </a:cubicBezTo>
                <a:cubicBezTo>
                  <a:pt x="50" y="59"/>
                  <a:pt x="50" y="59"/>
                  <a:pt x="50" y="59"/>
                </a:cubicBezTo>
                <a:cubicBezTo>
                  <a:pt x="72" y="59"/>
                  <a:pt x="72" y="59"/>
                  <a:pt x="72" y="59"/>
                </a:cubicBezTo>
                <a:cubicBezTo>
                  <a:pt x="72" y="105"/>
                  <a:pt x="72" y="105"/>
                  <a:pt x="72" y="105"/>
                </a:cubicBezTo>
                <a:cubicBezTo>
                  <a:pt x="83" y="105"/>
                  <a:pt x="83" y="105"/>
                  <a:pt x="83" y="105"/>
                </a:cubicBezTo>
                <a:lnTo>
                  <a:pt x="83" y="125"/>
                </a:lnTo>
                <a:close/>
              </a:path>
            </a:pathLst>
          </a:custGeom>
          <a:blipFill dpi="0"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l="-43112" r="-43112"/>
            </a:stretch>
          </a:blip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2" name="组合 37"/>
          <p:cNvGrpSpPr/>
          <p:nvPr/>
        </p:nvGrpSpPr>
        <p:grpSpPr>
          <a:xfrm>
            <a:off x="7236168" y="1380127"/>
            <a:ext cx="380741" cy="488677"/>
            <a:chOff x="7230304" y="933723"/>
            <a:chExt cx="394594" cy="506457"/>
          </a:xfrm>
        </p:grpSpPr>
        <p:sp>
          <p:nvSpPr>
            <p:cNvPr id="5" name="Freeform 5"/>
            <p:cNvSpPr/>
            <p:nvPr/>
          </p:nvSpPr>
          <p:spPr bwMode="auto">
            <a:xfrm>
              <a:off x="7388265" y="1170356"/>
              <a:ext cx="4303" cy="31961"/>
            </a:xfrm>
            <a:custGeom>
              <a:avLst/>
              <a:gdLst>
                <a:gd name="T0" fmla="*/ 5 w 5"/>
                <a:gd name="T1" fmla="*/ 0 h 38"/>
                <a:gd name="T2" fmla="*/ 0 w 5"/>
                <a:gd name="T3" fmla="*/ 38 h 38"/>
              </a:gdLst>
              <a:ahLst/>
              <a:cxnLst>
                <a:cxn ang="0">
                  <a:pos x="T0" y="T1"/>
                </a:cxn>
                <a:cxn ang="0">
                  <a:pos x="T2" y="T3"/>
                </a:cxn>
              </a:cxnLst>
              <a:rect l="0" t="0" r="r" b="b"/>
              <a:pathLst>
                <a:path w="5" h="38">
                  <a:moveTo>
                    <a:pt x="5" y="0"/>
                  </a:moveTo>
                  <a:cubicBezTo>
                    <a:pt x="5" y="0"/>
                    <a:pt x="0" y="27"/>
                    <a:pt x="0" y="38"/>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7431903" y="1167898"/>
              <a:ext cx="8605" cy="27659"/>
            </a:xfrm>
            <a:custGeom>
              <a:avLst/>
              <a:gdLst>
                <a:gd name="T0" fmla="*/ 0 w 10"/>
                <a:gd name="T1" fmla="*/ 0 h 33"/>
                <a:gd name="T2" fmla="*/ 10 w 10"/>
                <a:gd name="T3" fmla="*/ 33 h 33"/>
              </a:gdLst>
              <a:ahLst/>
              <a:cxnLst>
                <a:cxn ang="0">
                  <a:pos x="T0" y="T1"/>
                </a:cxn>
                <a:cxn ang="0">
                  <a:pos x="T2" y="T3"/>
                </a:cxn>
              </a:cxnLst>
              <a:rect l="0" t="0" r="r" b="b"/>
              <a:pathLst>
                <a:path w="10" h="33">
                  <a:moveTo>
                    <a:pt x="0" y="0"/>
                  </a:moveTo>
                  <a:cubicBezTo>
                    <a:pt x="0" y="0"/>
                    <a:pt x="7" y="13"/>
                    <a:pt x="10" y="33"/>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Freeform 7"/>
            <p:cNvSpPr/>
            <p:nvPr/>
          </p:nvSpPr>
          <p:spPr bwMode="auto">
            <a:xfrm>
              <a:off x="7462020" y="1147000"/>
              <a:ext cx="23971" cy="20283"/>
            </a:xfrm>
            <a:custGeom>
              <a:avLst/>
              <a:gdLst>
                <a:gd name="T0" fmla="*/ 0 w 29"/>
                <a:gd name="T1" fmla="*/ 0 h 24"/>
                <a:gd name="T2" fmla="*/ 29 w 29"/>
                <a:gd name="T3" fmla="*/ 24 h 24"/>
              </a:gdLst>
              <a:ahLst/>
              <a:cxnLst>
                <a:cxn ang="0">
                  <a:pos x="T0" y="T1"/>
                </a:cxn>
                <a:cxn ang="0">
                  <a:pos x="T2" y="T3"/>
                </a:cxn>
              </a:cxnLst>
              <a:rect l="0" t="0" r="r" b="b"/>
              <a:pathLst>
                <a:path w="29" h="24">
                  <a:moveTo>
                    <a:pt x="0" y="0"/>
                  </a:moveTo>
                  <a:cubicBezTo>
                    <a:pt x="0" y="0"/>
                    <a:pt x="27" y="13"/>
                    <a:pt x="29" y="24"/>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Freeform 8"/>
            <p:cNvSpPr/>
            <p:nvPr/>
          </p:nvSpPr>
          <p:spPr bwMode="auto">
            <a:xfrm>
              <a:off x="7367982" y="1353517"/>
              <a:ext cx="242165" cy="86663"/>
            </a:xfrm>
            <a:custGeom>
              <a:avLst/>
              <a:gdLst>
                <a:gd name="T0" fmla="*/ 281 w 289"/>
                <a:gd name="T1" fmla="*/ 0 h 104"/>
                <a:gd name="T2" fmla="*/ 289 w 289"/>
                <a:gd name="T3" fmla="*/ 3 h 104"/>
                <a:gd name="T4" fmla="*/ 166 w 289"/>
                <a:gd name="T5" fmla="*/ 97 h 104"/>
                <a:gd name="T6" fmla="*/ 0 w 289"/>
                <a:gd name="T7" fmla="*/ 40 h 104"/>
                <a:gd name="T8" fmla="*/ 21 w 289"/>
                <a:gd name="T9" fmla="*/ 30 h 104"/>
                <a:gd name="T10" fmla="*/ 32 w 289"/>
                <a:gd name="T11" fmla="*/ 24 h 104"/>
              </a:gdLst>
              <a:ahLst/>
              <a:cxnLst>
                <a:cxn ang="0">
                  <a:pos x="T0" y="T1"/>
                </a:cxn>
                <a:cxn ang="0">
                  <a:pos x="T2" y="T3"/>
                </a:cxn>
                <a:cxn ang="0">
                  <a:pos x="T4" y="T5"/>
                </a:cxn>
                <a:cxn ang="0">
                  <a:pos x="T6" y="T7"/>
                </a:cxn>
                <a:cxn ang="0">
                  <a:pos x="T8" y="T9"/>
                </a:cxn>
                <a:cxn ang="0">
                  <a:pos x="T10" y="T11"/>
                </a:cxn>
              </a:cxnLst>
              <a:rect l="0" t="0" r="r" b="b"/>
              <a:pathLst>
                <a:path w="289" h="104">
                  <a:moveTo>
                    <a:pt x="281" y="0"/>
                  </a:moveTo>
                  <a:cubicBezTo>
                    <a:pt x="289" y="3"/>
                    <a:pt x="289" y="3"/>
                    <a:pt x="289" y="3"/>
                  </a:cubicBezTo>
                  <a:cubicBezTo>
                    <a:pt x="289" y="3"/>
                    <a:pt x="215" y="72"/>
                    <a:pt x="166" y="97"/>
                  </a:cubicBezTo>
                  <a:cubicBezTo>
                    <a:pt x="166" y="97"/>
                    <a:pt x="75" y="104"/>
                    <a:pt x="0" y="40"/>
                  </a:cubicBezTo>
                  <a:cubicBezTo>
                    <a:pt x="0" y="40"/>
                    <a:pt x="6" y="38"/>
                    <a:pt x="21" y="30"/>
                  </a:cubicBezTo>
                  <a:cubicBezTo>
                    <a:pt x="32" y="24"/>
                    <a:pt x="32" y="24"/>
                    <a:pt x="32" y="24"/>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9"/>
            <p:cNvSpPr/>
            <p:nvPr/>
          </p:nvSpPr>
          <p:spPr bwMode="auto">
            <a:xfrm>
              <a:off x="7348928" y="1286522"/>
              <a:ext cx="275970" cy="120468"/>
            </a:xfrm>
            <a:custGeom>
              <a:avLst/>
              <a:gdLst>
                <a:gd name="T0" fmla="*/ 172 w 330"/>
                <a:gd name="T1" fmla="*/ 11 h 144"/>
                <a:gd name="T2" fmla="*/ 193 w 330"/>
                <a:gd name="T3" fmla="*/ 0 h 144"/>
                <a:gd name="T4" fmla="*/ 212 w 330"/>
                <a:gd name="T5" fmla="*/ 14 h 144"/>
                <a:gd name="T6" fmla="*/ 235 w 330"/>
                <a:gd name="T7" fmla="*/ 27 h 144"/>
                <a:gd name="T8" fmla="*/ 330 w 330"/>
                <a:gd name="T9" fmla="*/ 61 h 144"/>
                <a:gd name="T10" fmla="*/ 234 w 330"/>
                <a:gd name="T11" fmla="*/ 109 h 144"/>
                <a:gd name="T12" fmla="*/ 151 w 330"/>
                <a:gd name="T13" fmla="*/ 133 h 144"/>
                <a:gd name="T14" fmla="*/ 0 w 330"/>
                <a:gd name="T15" fmla="*/ 36 h 144"/>
                <a:gd name="T16" fmla="*/ 35 w 330"/>
                <a:gd name="T17" fmla="*/ 39 h 144"/>
                <a:gd name="T18" fmla="*/ 46 w 330"/>
                <a:gd name="T19" fmla="*/ 39 h 144"/>
                <a:gd name="T20" fmla="*/ 62 w 330"/>
                <a:gd name="T21" fmla="*/ 37 h 144"/>
                <a:gd name="T22" fmla="*/ 115 w 330"/>
                <a:gd name="T23" fmla="*/ 26 h 144"/>
                <a:gd name="T24" fmla="*/ 156 w 330"/>
                <a:gd name="T25" fmla="*/ 17 h 144"/>
                <a:gd name="T26" fmla="*/ 162 w 330"/>
                <a:gd name="T27" fmla="*/ 1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44">
                  <a:moveTo>
                    <a:pt x="172" y="11"/>
                  </a:moveTo>
                  <a:cubicBezTo>
                    <a:pt x="172" y="11"/>
                    <a:pt x="181" y="9"/>
                    <a:pt x="193" y="0"/>
                  </a:cubicBezTo>
                  <a:cubicBezTo>
                    <a:pt x="193" y="0"/>
                    <a:pt x="200" y="6"/>
                    <a:pt x="212" y="14"/>
                  </a:cubicBezTo>
                  <a:cubicBezTo>
                    <a:pt x="235" y="27"/>
                    <a:pt x="235" y="27"/>
                    <a:pt x="235" y="27"/>
                  </a:cubicBezTo>
                  <a:cubicBezTo>
                    <a:pt x="261" y="42"/>
                    <a:pt x="295" y="57"/>
                    <a:pt x="330" y="61"/>
                  </a:cubicBezTo>
                  <a:cubicBezTo>
                    <a:pt x="330" y="61"/>
                    <a:pt x="291" y="91"/>
                    <a:pt x="234" y="109"/>
                  </a:cubicBezTo>
                  <a:cubicBezTo>
                    <a:pt x="189" y="123"/>
                    <a:pt x="151" y="133"/>
                    <a:pt x="151" y="133"/>
                  </a:cubicBezTo>
                  <a:cubicBezTo>
                    <a:pt x="56" y="144"/>
                    <a:pt x="0" y="36"/>
                    <a:pt x="0" y="36"/>
                  </a:cubicBezTo>
                  <a:cubicBezTo>
                    <a:pt x="9" y="39"/>
                    <a:pt x="21" y="40"/>
                    <a:pt x="35" y="39"/>
                  </a:cubicBezTo>
                  <a:cubicBezTo>
                    <a:pt x="46" y="39"/>
                    <a:pt x="46" y="39"/>
                    <a:pt x="46" y="39"/>
                  </a:cubicBezTo>
                  <a:cubicBezTo>
                    <a:pt x="62" y="37"/>
                    <a:pt x="62" y="37"/>
                    <a:pt x="62" y="37"/>
                  </a:cubicBezTo>
                  <a:cubicBezTo>
                    <a:pt x="79" y="34"/>
                    <a:pt x="98" y="30"/>
                    <a:pt x="115" y="26"/>
                  </a:cubicBezTo>
                  <a:cubicBezTo>
                    <a:pt x="156" y="17"/>
                    <a:pt x="156" y="17"/>
                    <a:pt x="156" y="17"/>
                  </a:cubicBezTo>
                  <a:cubicBezTo>
                    <a:pt x="162" y="15"/>
                    <a:pt x="162" y="15"/>
                    <a:pt x="162" y="15"/>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7403630" y="1370726"/>
              <a:ext cx="75600" cy="27044"/>
            </a:xfrm>
            <a:custGeom>
              <a:avLst/>
              <a:gdLst>
                <a:gd name="T0" fmla="*/ 91 w 91"/>
                <a:gd name="T1" fmla="*/ 30 h 32"/>
                <a:gd name="T2" fmla="*/ 49 w 91"/>
                <a:gd name="T3" fmla="*/ 0 h 32"/>
                <a:gd name="T4" fmla="*/ 0 w 91"/>
                <a:gd name="T5" fmla="*/ 9 h 32"/>
              </a:gdLst>
              <a:ahLst/>
              <a:cxnLst>
                <a:cxn ang="0">
                  <a:pos x="T0" y="T1"/>
                </a:cxn>
                <a:cxn ang="0">
                  <a:pos x="T2" y="T3"/>
                </a:cxn>
                <a:cxn ang="0">
                  <a:pos x="T4" y="T5"/>
                </a:cxn>
              </a:cxnLst>
              <a:rect l="0" t="0" r="r" b="b"/>
              <a:pathLst>
                <a:path w="91" h="32">
                  <a:moveTo>
                    <a:pt x="91" y="30"/>
                  </a:moveTo>
                  <a:cubicBezTo>
                    <a:pt x="91" y="30"/>
                    <a:pt x="55" y="32"/>
                    <a:pt x="49" y="0"/>
                  </a:cubicBezTo>
                  <a:cubicBezTo>
                    <a:pt x="49" y="0"/>
                    <a:pt x="30" y="24"/>
                    <a:pt x="0" y="9"/>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7304060" y="1008708"/>
              <a:ext cx="163492" cy="138292"/>
            </a:xfrm>
            <a:custGeom>
              <a:avLst/>
              <a:gdLst>
                <a:gd name="T0" fmla="*/ 196 w 196"/>
                <a:gd name="T1" fmla="*/ 101 h 165"/>
                <a:gd name="T2" fmla="*/ 131 w 196"/>
                <a:gd name="T3" fmla="*/ 142 h 165"/>
                <a:gd name="T4" fmla="*/ 69 w 196"/>
                <a:gd name="T5" fmla="*/ 159 h 165"/>
                <a:gd name="T6" fmla="*/ 12 w 196"/>
                <a:gd name="T7" fmla="*/ 142 h 165"/>
                <a:gd name="T8" fmla="*/ 17 w 196"/>
                <a:gd name="T9" fmla="*/ 36 h 165"/>
                <a:gd name="T10" fmla="*/ 36 w 196"/>
                <a:gd name="T11" fmla="*/ 12 h 165"/>
                <a:gd name="T12" fmla="*/ 87 w 196"/>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196" h="165">
                  <a:moveTo>
                    <a:pt x="196" y="101"/>
                  </a:moveTo>
                  <a:cubicBezTo>
                    <a:pt x="177" y="119"/>
                    <a:pt x="151" y="133"/>
                    <a:pt x="131" y="142"/>
                  </a:cubicBezTo>
                  <a:cubicBezTo>
                    <a:pt x="112" y="150"/>
                    <a:pt x="90" y="157"/>
                    <a:pt x="69" y="159"/>
                  </a:cubicBezTo>
                  <a:cubicBezTo>
                    <a:pt x="48" y="162"/>
                    <a:pt x="21" y="165"/>
                    <a:pt x="12" y="142"/>
                  </a:cubicBezTo>
                  <a:cubicBezTo>
                    <a:pt x="0" y="111"/>
                    <a:pt x="2" y="66"/>
                    <a:pt x="17" y="36"/>
                  </a:cubicBezTo>
                  <a:cubicBezTo>
                    <a:pt x="19" y="32"/>
                    <a:pt x="30" y="12"/>
                    <a:pt x="36" y="12"/>
                  </a:cubicBezTo>
                  <a:cubicBezTo>
                    <a:pt x="36" y="12"/>
                    <a:pt x="60" y="14"/>
                    <a:pt x="87" y="0"/>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7320655" y="942328"/>
              <a:ext cx="169024" cy="141365"/>
            </a:xfrm>
            <a:custGeom>
              <a:avLst/>
              <a:gdLst>
                <a:gd name="T0" fmla="*/ 13 w 202"/>
                <a:gd name="T1" fmla="*/ 85 h 169"/>
                <a:gd name="T2" fmla="*/ 2 w 202"/>
                <a:gd name="T3" fmla="*/ 32 h 169"/>
                <a:gd name="T4" fmla="*/ 8 w 202"/>
                <a:gd name="T5" fmla="*/ 18 h 169"/>
                <a:gd name="T6" fmla="*/ 37 w 202"/>
                <a:gd name="T7" fmla="*/ 3 h 169"/>
                <a:gd name="T8" fmla="*/ 53 w 202"/>
                <a:gd name="T9" fmla="*/ 10 h 169"/>
                <a:gd name="T10" fmla="*/ 88 w 202"/>
                <a:gd name="T11" fmla="*/ 57 h 169"/>
                <a:gd name="T12" fmla="*/ 97 w 202"/>
                <a:gd name="T13" fmla="*/ 57 h 169"/>
                <a:gd name="T14" fmla="*/ 121 w 202"/>
                <a:gd name="T15" fmla="*/ 62 h 169"/>
                <a:gd name="T16" fmla="*/ 183 w 202"/>
                <a:gd name="T17" fmla="*/ 107 h 169"/>
                <a:gd name="T18" fmla="*/ 186 w 202"/>
                <a:gd name="T1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69">
                  <a:moveTo>
                    <a:pt x="13" y="85"/>
                  </a:moveTo>
                  <a:cubicBezTo>
                    <a:pt x="2" y="32"/>
                    <a:pt x="2" y="32"/>
                    <a:pt x="2" y="32"/>
                  </a:cubicBezTo>
                  <a:cubicBezTo>
                    <a:pt x="0" y="20"/>
                    <a:pt x="8" y="18"/>
                    <a:pt x="8" y="18"/>
                  </a:cubicBezTo>
                  <a:cubicBezTo>
                    <a:pt x="37" y="3"/>
                    <a:pt x="37" y="3"/>
                    <a:pt x="37" y="3"/>
                  </a:cubicBezTo>
                  <a:cubicBezTo>
                    <a:pt x="47" y="0"/>
                    <a:pt x="53" y="10"/>
                    <a:pt x="53" y="10"/>
                  </a:cubicBezTo>
                  <a:cubicBezTo>
                    <a:pt x="53" y="10"/>
                    <a:pt x="88" y="57"/>
                    <a:pt x="88" y="57"/>
                  </a:cubicBezTo>
                  <a:cubicBezTo>
                    <a:pt x="88" y="58"/>
                    <a:pt x="96" y="57"/>
                    <a:pt x="97" y="57"/>
                  </a:cubicBezTo>
                  <a:cubicBezTo>
                    <a:pt x="105" y="58"/>
                    <a:pt x="113" y="60"/>
                    <a:pt x="121" y="62"/>
                  </a:cubicBezTo>
                  <a:cubicBezTo>
                    <a:pt x="147" y="70"/>
                    <a:pt x="166" y="86"/>
                    <a:pt x="183" y="107"/>
                  </a:cubicBezTo>
                  <a:cubicBezTo>
                    <a:pt x="202" y="129"/>
                    <a:pt x="199" y="150"/>
                    <a:pt x="186" y="169"/>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Line 13"/>
            <p:cNvSpPr>
              <a:spLocks noChangeShapeType="1"/>
            </p:cNvSpPr>
            <p:nvPr/>
          </p:nvSpPr>
          <p:spPr bwMode="auto">
            <a:xfrm>
              <a:off x="7359992" y="970601"/>
              <a:ext cx="7990" cy="12293"/>
            </a:xfrm>
            <a:prstGeom prst="line">
              <a:avLst/>
            </a:prstGeom>
            <a:noFill/>
            <a:ln w="63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 name="Line 14"/>
            <p:cNvSpPr>
              <a:spLocks noChangeShapeType="1"/>
            </p:cNvSpPr>
            <p:nvPr/>
          </p:nvSpPr>
          <p:spPr bwMode="auto">
            <a:xfrm>
              <a:off x="7342167" y="977362"/>
              <a:ext cx="4917" cy="14751"/>
            </a:xfrm>
            <a:prstGeom prst="line">
              <a:avLst/>
            </a:prstGeom>
            <a:noFill/>
            <a:ln w="63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Freeform 15"/>
            <p:cNvSpPr/>
            <p:nvPr/>
          </p:nvSpPr>
          <p:spPr bwMode="auto">
            <a:xfrm>
              <a:off x="7322499" y="933723"/>
              <a:ext cx="25815" cy="23356"/>
            </a:xfrm>
            <a:custGeom>
              <a:avLst/>
              <a:gdLst>
                <a:gd name="T0" fmla="*/ 31 w 31"/>
                <a:gd name="T1" fmla="*/ 13 h 28"/>
                <a:gd name="T2" fmla="*/ 25 w 31"/>
                <a:gd name="T3" fmla="*/ 5 h 28"/>
                <a:gd name="T4" fmla="*/ 16 w 31"/>
                <a:gd name="T5" fmla="*/ 2 h 28"/>
                <a:gd name="T6" fmla="*/ 4 w 31"/>
                <a:gd name="T7" fmla="*/ 7 h 28"/>
                <a:gd name="T8" fmla="*/ 2 w 31"/>
                <a:gd name="T9" fmla="*/ 17 h 28"/>
                <a:gd name="T10" fmla="*/ 4 w 31"/>
                <a:gd name="T11" fmla="*/ 28 h 28"/>
              </a:gdLst>
              <a:ahLst/>
              <a:cxnLst>
                <a:cxn ang="0">
                  <a:pos x="T0" y="T1"/>
                </a:cxn>
                <a:cxn ang="0">
                  <a:pos x="T2" y="T3"/>
                </a:cxn>
                <a:cxn ang="0">
                  <a:pos x="T4" y="T5"/>
                </a:cxn>
                <a:cxn ang="0">
                  <a:pos x="T6" y="T7"/>
                </a:cxn>
                <a:cxn ang="0">
                  <a:pos x="T8" y="T9"/>
                </a:cxn>
                <a:cxn ang="0">
                  <a:pos x="T10" y="T11"/>
                </a:cxn>
              </a:cxnLst>
              <a:rect l="0" t="0" r="r" b="b"/>
              <a:pathLst>
                <a:path w="31" h="28">
                  <a:moveTo>
                    <a:pt x="31" y="13"/>
                  </a:moveTo>
                  <a:cubicBezTo>
                    <a:pt x="25" y="5"/>
                    <a:pt x="25" y="5"/>
                    <a:pt x="25" y="5"/>
                  </a:cubicBezTo>
                  <a:cubicBezTo>
                    <a:pt x="25" y="5"/>
                    <a:pt x="21" y="0"/>
                    <a:pt x="16" y="2"/>
                  </a:cubicBezTo>
                  <a:cubicBezTo>
                    <a:pt x="4" y="7"/>
                    <a:pt x="4" y="7"/>
                    <a:pt x="4" y="7"/>
                  </a:cubicBezTo>
                  <a:cubicBezTo>
                    <a:pt x="4" y="7"/>
                    <a:pt x="0" y="11"/>
                    <a:pt x="2" y="17"/>
                  </a:cubicBezTo>
                  <a:cubicBezTo>
                    <a:pt x="4" y="28"/>
                    <a:pt x="4" y="28"/>
                    <a:pt x="4" y="28"/>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7230304" y="954620"/>
              <a:ext cx="95268" cy="170868"/>
            </a:xfrm>
            <a:custGeom>
              <a:avLst/>
              <a:gdLst>
                <a:gd name="T0" fmla="*/ 112 w 114"/>
                <a:gd name="T1" fmla="*/ 0 h 204"/>
                <a:gd name="T2" fmla="*/ 7 w 114"/>
                <a:gd name="T3" fmla="*/ 186 h 204"/>
                <a:gd name="T4" fmla="*/ 11 w 114"/>
                <a:gd name="T5" fmla="*/ 199 h 204"/>
                <a:gd name="T6" fmla="*/ 28 w 114"/>
                <a:gd name="T7" fmla="*/ 194 h 204"/>
                <a:gd name="T8" fmla="*/ 114 w 114"/>
                <a:gd name="T9" fmla="*/ 36 h 204"/>
              </a:gdLst>
              <a:ahLst/>
              <a:cxnLst>
                <a:cxn ang="0">
                  <a:pos x="T0" y="T1"/>
                </a:cxn>
                <a:cxn ang="0">
                  <a:pos x="T2" y="T3"/>
                </a:cxn>
                <a:cxn ang="0">
                  <a:pos x="T4" y="T5"/>
                </a:cxn>
                <a:cxn ang="0">
                  <a:pos x="T6" y="T7"/>
                </a:cxn>
                <a:cxn ang="0">
                  <a:pos x="T8" y="T9"/>
                </a:cxn>
              </a:cxnLst>
              <a:rect l="0" t="0" r="r" b="b"/>
              <a:pathLst>
                <a:path w="114" h="204">
                  <a:moveTo>
                    <a:pt x="112" y="0"/>
                  </a:moveTo>
                  <a:cubicBezTo>
                    <a:pt x="7" y="186"/>
                    <a:pt x="7" y="186"/>
                    <a:pt x="7" y="186"/>
                  </a:cubicBezTo>
                  <a:cubicBezTo>
                    <a:pt x="7" y="186"/>
                    <a:pt x="0" y="194"/>
                    <a:pt x="11" y="199"/>
                  </a:cubicBezTo>
                  <a:cubicBezTo>
                    <a:pt x="11" y="199"/>
                    <a:pt x="23" y="204"/>
                    <a:pt x="28" y="194"/>
                  </a:cubicBezTo>
                  <a:cubicBezTo>
                    <a:pt x="54" y="142"/>
                    <a:pt x="114" y="36"/>
                    <a:pt x="114" y="36"/>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7233377" y="1121186"/>
              <a:ext cx="101414" cy="228029"/>
            </a:xfrm>
            <a:custGeom>
              <a:avLst/>
              <a:gdLst>
                <a:gd name="T0" fmla="*/ 121 w 121"/>
                <a:gd name="T1" fmla="*/ 272 h 273"/>
                <a:gd name="T2" fmla="*/ 103 w 121"/>
                <a:gd name="T3" fmla="*/ 223 h 273"/>
                <a:gd name="T4" fmla="*/ 90 w 121"/>
                <a:gd name="T5" fmla="*/ 186 h 273"/>
                <a:gd name="T6" fmla="*/ 82 w 121"/>
                <a:gd name="T7" fmla="*/ 162 h 273"/>
                <a:gd name="T8" fmla="*/ 25 w 121"/>
                <a:gd name="T9" fmla="*/ 8 h 273"/>
                <a:gd name="T10" fmla="*/ 10 w 121"/>
                <a:gd name="T11" fmla="*/ 5 h 273"/>
                <a:gd name="T12" fmla="*/ 3 w 121"/>
                <a:gd name="T13" fmla="*/ 14 h 273"/>
                <a:gd name="T14" fmla="*/ 61 w 121"/>
                <a:gd name="T15" fmla="*/ 165 h 273"/>
                <a:gd name="T16" fmla="*/ 69 w 121"/>
                <a:gd name="T17" fmla="*/ 186 h 273"/>
                <a:gd name="T18" fmla="*/ 83 w 121"/>
                <a:gd name="T19" fmla="*/ 226 h 273"/>
                <a:gd name="T20" fmla="*/ 100 w 121"/>
                <a:gd name="T2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273">
                  <a:moveTo>
                    <a:pt x="121" y="272"/>
                  </a:moveTo>
                  <a:cubicBezTo>
                    <a:pt x="103" y="223"/>
                    <a:pt x="103" y="223"/>
                    <a:pt x="103" y="223"/>
                  </a:cubicBezTo>
                  <a:cubicBezTo>
                    <a:pt x="90" y="186"/>
                    <a:pt x="90" y="186"/>
                    <a:pt x="90" y="186"/>
                  </a:cubicBezTo>
                  <a:cubicBezTo>
                    <a:pt x="82" y="162"/>
                    <a:pt x="82" y="162"/>
                    <a:pt x="82" y="162"/>
                  </a:cubicBezTo>
                  <a:cubicBezTo>
                    <a:pt x="25" y="8"/>
                    <a:pt x="25" y="8"/>
                    <a:pt x="25" y="8"/>
                  </a:cubicBezTo>
                  <a:cubicBezTo>
                    <a:pt x="21" y="0"/>
                    <a:pt x="10" y="5"/>
                    <a:pt x="10" y="5"/>
                  </a:cubicBezTo>
                  <a:cubicBezTo>
                    <a:pt x="0" y="8"/>
                    <a:pt x="3" y="14"/>
                    <a:pt x="3" y="14"/>
                  </a:cubicBezTo>
                  <a:cubicBezTo>
                    <a:pt x="61" y="165"/>
                    <a:pt x="61" y="165"/>
                    <a:pt x="61" y="165"/>
                  </a:cubicBezTo>
                  <a:cubicBezTo>
                    <a:pt x="69" y="186"/>
                    <a:pt x="69" y="186"/>
                    <a:pt x="69" y="186"/>
                  </a:cubicBezTo>
                  <a:cubicBezTo>
                    <a:pt x="83" y="226"/>
                    <a:pt x="83" y="226"/>
                    <a:pt x="83" y="226"/>
                  </a:cubicBezTo>
                  <a:cubicBezTo>
                    <a:pt x="100" y="273"/>
                    <a:pt x="100" y="273"/>
                    <a:pt x="100" y="273"/>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Freeform 18"/>
            <p:cNvSpPr/>
            <p:nvPr/>
          </p:nvSpPr>
          <p:spPr bwMode="auto">
            <a:xfrm>
              <a:off x="7238909" y="1349829"/>
              <a:ext cx="159190" cy="66380"/>
            </a:xfrm>
            <a:custGeom>
              <a:avLst/>
              <a:gdLst>
                <a:gd name="T0" fmla="*/ 191 w 191"/>
                <a:gd name="T1" fmla="*/ 68 h 79"/>
                <a:gd name="T2" fmla="*/ 105 w 191"/>
                <a:gd name="T3" fmla="*/ 78 h 79"/>
                <a:gd name="T4" fmla="*/ 44 w 191"/>
                <a:gd name="T5" fmla="*/ 75 h 79"/>
                <a:gd name="T6" fmla="*/ 21 w 191"/>
                <a:gd name="T7" fmla="*/ 70 h 79"/>
                <a:gd name="T8" fmla="*/ 4 w 191"/>
                <a:gd name="T9" fmla="*/ 62 h 79"/>
                <a:gd name="T10" fmla="*/ 2 w 191"/>
                <a:gd name="T11" fmla="*/ 44 h 79"/>
                <a:gd name="T12" fmla="*/ 2 w 191"/>
                <a:gd name="T13" fmla="*/ 44 h 79"/>
                <a:gd name="T14" fmla="*/ 21 w 191"/>
                <a:gd name="T15" fmla="*/ 22 h 79"/>
                <a:gd name="T16" fmla="*/ 51 w 191"/>
                <a:gd name="T17" fmla="*/ 8 h 79"/>
                <a:gd name="T18" fmla="*/ 69 w 191"/>
                <a:gd name="T19" fmla="*/ 3 h 79"/>
                <a:gd name="T20" fmla="*/ 105 w 191"/>
                <a:gd name="T21" fmla="*/ 0 h 79"/>
                <a:gd name="T22" fmla="*/ 168 w 191"/>
                <a:gd name="T2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79">
                  <a:moveTo>
                    <a:pt x="191" y="68"/>
                  </a:moveTo>
                  <a:cubicBezTo>
                    <a:pt x="161" y="79"/>
                    <a:pt x="105" y="78"/>
                    <a:pt x="105" y="78"/>
                  </a:cubicBezTo>
                  <a:cubicBezTo>
                    <a:pt x="85" y="78"/>
                    <a:pt x="64" y="78"/>
                    <a:pt x="44" y="75"/>
                  </a:cubicBezTo>
                  <a:cubicBezTo>
                    <a:pt x="36" y="74"/>
                    <a:pt x="29" y="73"/>
                    <a:pt x="21" y="70"/>
                  </a:cubicBezTo>
                  <a:cubicBezTo>
                    <a:pt x="15" y="69"/>
                    <a:pt x="8" y="66"/>
                    <a:pt x="4" y="62"/>
                  </a:cubicBezTo>
                  <a:cubicBezTo>
                    <a:pt x="0" y="57"/>
                    <a:pt x="1" y="50"/>
                    <a:pt x="2" y="44"/>
                  </a:cubicBezTo>
                  <a:cubicBezTo>
                    <a:pt x="2" y="44"/>
                    <a:pt x="2" y="44"/>
                    <a:pt x="2" y="44"/>
                  </a:cubicBezTo>
                  <a:cubicBezTo>
                    <a:pt x="5" y="34"/>
                    <a:pt x="13" y="28"/>
                    <a:pt x="21" y="22"/>
                  </a:cubicBezTo>
                  <a:cubicBezTo>
                    <a:pt x="30" y="16"/>
                    <a:pt x="40" y="11"/>
                    <a:pt x="51" y="8"/>
                  </a:cubicBezTo>
                  <a:cubicBezTo>
                    <a:pt x="57" y="6"/>
                    <a:pt x="63" y="4"/>
                    <a:pt x="69" y="3"/>
                  </a:cubicBezTo>
                  <a:cubicBezTo>
                    <a:pt x="81" y="1"/>
                    <a:pt x="93" y="0"/>
                    <a:pt x="105" y="0"/>
                  </a:cubicBezTo>
                  <a:cubicBezTo>
                    <a:pt x="128" y="0"/>
                    <a:pt x="150" y="4"/>
                    <a:pt x="168" y="11"/>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7258577" y="1381790"/>
              <a:ext cx="97727" cy="6146"/>
            </a:xfrm>
            <a:custGeom>
              <a:avLst/>
              <a:gdLst>
                <a:gd name="T0" fmla="*/ 117 w 117"/>
                <a:gd name="T1" fmla="*/ 4 h 7"/>
                <a:gd name="T2" fmla="*/ 17 w 117"/>
                <a:gd name="T3" fmla="*/ 3 h 7"/>
                <a:gd name="T4" fmla="*/ 0 w 117"/>
                <a:gd name="T5" fmla="*/ 0 h 7"/>
              </a:gdLst>
              <a:ahLst/>
              <a:cxnLst>
                <a:cxn ang="0">
                  <a:pos x="T0" y="T1"/>
                </a:cxn>
                <a:cxn ang="0">
                  <a:pos x="T2" y="T3"/>
                </a:cxn>
                <a:cxn ang="0">
                  <a:pos x="T4" y="T5"/>
                </a:cxn>
              </a:cxnLst>
              <a:rect l="0" t="0" r="r" b="b"/>
              <a:pathLst>
                <a:path w="117" h="7">
                  <a:moveTo>
                    <a:pt x="117" y="4"/>
                  </a:moveTo>
                  <a:cubicBezTo>
                    <a:pt x="77" y="7"/>
                    <a:pt x="41" y="5"/>
                    <a:pt x="17" y="3"/>
                  </a:cubicBezTo>
                  <a:cubicBezTo>
                    <a:pt x="0" y="0"/>
                    <a:pt x="0" y="0"/>
                    <a:pt x="0" y="0"/>
                  </a:cubicBezTo>
                </a:path>
              </a:pathLst>
            </a:custGeom>
            <a:noFill/>
            <a:ln w="635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3" name="组合 119"/>
          <p:cNvGrpSpPr/>
          <p:nvPr/>
        </p:nvGrpSpPr>
        <p:grpSpPr>
          <a:xfrm>
            <a:off x="7189322" y="2808315"/>
            <a:ext cx="366682" cy="385119"/>
            <a:chOff x="7377113" y="2413000"/>
            <a:chExt cx="852487" cy="895351"/>
          </a:xfrm>
        </p:grpSpPr>
        <p:sp>
          <p:nvSpPr>
            <p:cNvPr id="87" name="Freeform 58"/>
            <p:cNvSpPr/>
            <p:nvPr/>
          </p:nvSpPr>
          <p:spPr bwMode="auto">
            <a:xfrm>
              <a:off x="7654925" y="2413000"/>
              <a:ext cx="117475" cy="117475"/>
            </a:xfrm>
            <a:custGeom>
              <a:avLst/>
              <a:gdLst>
                <a:gd name="T0" fmla="*/ 3 w 60"/>
                <a:gd name="T1" fmla="*/ 36 h 60"/>
                <a:gd name="T2" fmla="*/ 20 w 60"/>
                <a:gd name="T3" fmla="*/ 41 h 60"/>
                <a:gd name="T4" fmla="*/ 25 w 60"/>
                <a:gd name="T5" fmla="*/ 57 h 60"/>
                <a:gd name="T6" fmla="*/ 30 w 60"/>
                <a:gd name="T7" fmla="*/ 58 h 60"/>
                <a:gd name="T8" fmla="*/ 40 w 60"/>
                <a:gd name="T9" fmla="*/ 44 h 60"/>
                <a:gd name="T10" fmla="*/ 55 w 60"/>
                <a:gd name="T11" fmla="*/ 44 h 60"/>
                <a:gd name="T12" fmla="*/ 58 w 60"/>
                <a:gd name="T13" fmla="*/ 38 h 60"/>
                <a:gd name="T14" fmla="*/ 48 w 60"/>
                <a:gd name="T15" fmla="*/ 26 h 60"/>
                <a:gd name="T16" fmla="*/ 53 w 60"/>
                <a:gd name="T17" fmla="*/ 10 h 60"/>
                <a:gd name="T18" fmla="*/ 50 w 60"/>
                <a:gd name="T19" fmla="*/ 6 h 60"/>
                <a:gd name="T20" fmla="*/ 34 w 60"/>
                <a:gd name="T21" fmla="*/ 12 h 60"/>
                <a:gd name="T22" fmla="*/ 20 w 60"/>
                <a:gd name="T23" fmla="*/ 2 h 60"/>
                <a:gd name="T24" fmla="*/ 16 w 60"/>
                <a:gd name="T25" fmla="*/ 4 h 60"/>
                <a:gd name="T26" fmla="*/ 16 w 60"/>
                <a:gd name="T27" fmla="*/ 21 h 60"/>
                <a:gd name="T28" fmla="*/ 2 w 60"/>
                <a:gd name="T29" fmla="*/ 32 h 60"/>
                <a:gd name="T30" fmla="*/ 3 w 60"/>
                <a:gd name="T31"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0">
                  <a:moveTo>
                    <a:pt x="3" y="36"/>
                  </a:moveTo>
                  <a:cubicBezTo>
                    <a:pt x="20" y="41"/>
                    <a:pt x="20" y="41"/>
                    <a:pt x="20" y="41"/>
                  </a:cubicBezTo>
                  <a:cubicBezTo>
                    <a:pt x="25" y="57"/>
                    <a:pt x="25" y="57"/>
                    <a:pt x="25" y="57"/>
                  </a:cubicBezTo>
                  <a:cubicBezTo>
                    <a:pt x="27" y="60"/>
                    <a:pt x="30" y="58"/>
                    <a:pt x="30" y="58"/>
                  </a:cubicBezTo>
                  <a:cubicBezTo>
                    <a:pt x="40" y="44"/>
                    <a:pt x="40" y="44"/>
                    <a:pt x="40" y="44"/>
                  </a:cubicBezTo>
                  <a:cubicBezTo>
                    <a:pt x="55" y="44"/>
                    <a:pt x="55" y="44"/>
                    <a:pt x="55" y="44"/>
                  </a:cubicBezTo>
                  <a:cubicBezTo>
                    <a:pt x="60" y="43"/>
                    <a:pt x="58" y="38"/>
                    <a:pt x="58" y="38"/>
                  </a:cubicBezTo>
                  <a:cubicBezTo>
                    <a:pt x="48" y="26"/>
                    <a:pt x="48" y="26"/>
                    <a:pt x="48" y="26"/>
                  </a:cubicBezTo>
                  <a:cubicBezTo>
                    <a:pt x="53" y="10"/>
                    <a:pt x="53" y="10"/>
                    <a:pt x="53" y="10"/>
                  </a:cubicBezTo>
                  <a:cubicBezTo>
                    <a:pt x="53" y="10"/>
                    <a:pt x="54" y="7"/>
                    <a:pt x="50" y="6"/>
                  </a:cubicBezTo>
                  <a:cubicBezTo>
                    <a:pt x="34" y="12"/>
                    <a:pt x="34" y="12"/>
                    <a:pt x="34" y="12"/>
                  </a:cubicBezTo>
                  <a:cubicBezTo>
                    <a:pt x="20" y="2"/>
                    <a:pt x="20" y="2"/>
                    <a:pt x="20" y="2"/>
                  </a:cubicBezTo>
                  <a:cubicBezTo>
                    <a:pt x="20" y="2"/>
                    <a:pt x="17" y="0"/>
                    <a:pt x="16" y="4"/>
                  </a:cubicBezTo>
                  <a:cubicBezTo>
                    <a:pt x="16" y="21"/>
                    <a:pt x="16" y="21"/>
                    <a:pt x="16" y="21"/>
                  </a:cubicBezTo>
                  <a:cubicBezTo>
                    <a:pt x="2" y="32"/>
                    <a:pt x="2" y="32"/>
                    <a:pt x="2" y="32"/>
                  </a:cubicBezTo>
                  <a:cubicBezTo>
                    <a:pt x="2" y="32"/>
                    <a:pt x="0" y="35"/>
                    <a:pt x="3" y="36"/>
                  </a:cubicBezTo>
                  <a:close/>
                </a:path>
              </a:pathLst>
            </a:custGeom>
            <a:noFill/>
            <a:ln>
              <a:solidFill>
                <a:schemeClr val="accent3"/>
              </a:solidFill>
            </a:ln>
          </p:spPr>
          <p:txBody>
            <a:bodyPr vert="horz" wrap="square" lIns="91440" tIns="45720" rIns="91440" bIns="45720" numCol="1" anchor="t" anchorCtr="0" compatLnSpc="1"/>
            <a:lstStyle/>
            <a:p>
              <a:endParaRPr lang="zh-CN" altLang="en-US"/>
            </a:p>
          </p:txBody>
        </p:sp>
        <p:sp>
          <p:nvSpPr>
            <p:cNvPr id="89" name="Freeform 59"/>
            <p:cNvSpPr/>
            <p:nvPr/>
          </p:nvSpPr>
          <p:spPr bwMode="auto">
            <a:xfrm>
              <a:off x="8010525" y="2532063"/>
              <a:ext cx="111125" cy="112713"/>
            </a:xfrm>
            <a:custGeom>
              <a:avLst/>
              <a:gdLst>
                <a:gd name="T0" fmla="*/ 4 w 57"/>
                <a:gd name="T1" fmla="*/ 43 h 57"/>
                <a:gd name="T2" fmla="*/ 20 w 57"/>
                <a:gd name="T3" fmla="*/ 42 h 57"/>
                <a:gd name="T4" fmla="*/ 30 w 57"/>
                <a:gd name="T5" fmla="*/ 54 h 57"/>
                <a:gd name="T6" fmla="*/ 35 w 57"/>
                <a:gd name="T7" fmla="*/ 53 h 57"/>
                <a:gd name="T8" fmla="*/ 39 w 57"/>
                <a:gd name="T9" fmla="*/ 38 h 57"/>
                <a:gd name="T10" fmla="*/ 53 w 57"/>
                <a:gd name="T11" fmla="*/ 32 h 57"/>
                <a:gd name="T12" fmla="*/ 53 w 57"/>
                <a:gd name="T13" fmla="*/ 26 h 57"/>
                <a:gd name="T14" fmla="*/ 40 w 57"/>
                <a:gd name="T15" fmla="*/ 18 h 57"/>
                <a:gd name="T16" fmla="*/ 39 w 57"/>
                <a:gd name="T17" fmla="*/ 3 h 57"/>
                <a:gd name="T18" fmla="*/ 35 w 57"/>
                <a:gd name="T19" fmla="*/ 0 h 57"/>
                <a:gd name="T20" fmla="*/ 22 w 57"/>
                <a:gd name="T21" fmla="*/ 11 h 57"/>
                <a:gd name="T22" fmla="*/ 6 w 57"/>
                <a:gd name="T23" fmla="*/ 7 h 57"/>
                <a:gd name="T24" fmla="*/ 3 w 57"/>
                <a:gd name="T25" fmla="*/ 10 h 57"/>
                <a:gd name="T26" fmla="*/ 10 w 57"/>
                <a:gd name="T27" fmla="*/ 26 h 57"/>
                <a:gd name="T28" fmla="*/ 1 w 57"/>
                <a:gd name="T29" fmla="*/ 40 h 57"/>
                <a:gd name="T30" fmla="*/ 4 w 57"/>
                <a:gd name="T31" fmla="*/ 4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7">
                  <a:moveTo>
                    <a:pt x="4" y="43"/>
                  </a:moveTo>
                  <a:cubicBezTo>
                    <a:pt x="20" y="42"/>
                    <a:pt x="20" y="42"/>
                    <a:pt x="20" y="42"/>
                  </a:cubicBezTo>
                  <a:cubicBezTo>
                    <a:pt x="30" y="54"/>
                    <a:pt x="30" y="54"/>
                    <a:pt x="30" y="54"/>
                  </a:cubicBezTo>
                  <a:cubicBezTo>
                    <a:pt x="33" y="57"/>
                    <a:pt x="35" y="53"/>
                    <a:pt x="35" y="53"/>
                  </a:cubicBezTo>
                  <a:cubicBezTo>
                    <a:pt x="39" y="38"/>
                    <a:pt x="39" y="38"/>
                    <a:pt x="39" y="38"/>
                  </a:cubicBezTo>
                  <a:cubicBezTo>
                    <a:pt x="53" y="32"/>
                    <a:pt x="53" y="32"/>
                    <a:pt x="53" y="32"/>
                  </a:cubicBezTo>
                  <a:cubicBezTo>
                    <a:pt x="57" y="30"/>
                    <a:pt x="53" y="26"/>
                    <a:pt x="53" y="26"/>
                  </a:cubicBezTo>
                  <a:cubicBezTo>
                    <a:pt x="40" y="18"/>
                    <a:pt x="40" y="18"/>
                    <a:pt x="40" y="18"/>
                  </a:cubicBezTo>
                  <a:cubicBezTo>
                    <a:pt x="39" y="3"/>
                    <a:pt x="39" y="3"/>
                    <a:pt x="39" y="3"/>
                  </a:cubicBezTo>
                  <a:cubicBezTo>
                    <a:pt x="39" y="3"/>
                    <a:pt x="39" y="0"/>
                    <a:pt x="35" y="0"/>
                  </a:cubicBezTo>
                  <a:cubicBezTo>
                    <a:pt x="22" y="11"/>
                    <a:pt x="22" y="11"/>
                    <a:pt x="22" y="11"/>
                  </a:cubicBezTo>
                  <a:cubicBezTo>
                    <a:pt x="6" y="7"/>
                    <a:pt x="6" y="7"/>
                    <a:pt x="6" y="7"/>
                  </a:cubicBezTo>
                  <a:cubicBezTo>
                    <a:pt x="6" y="7"/>
                    <a:pt x="4" y="6"/>
                    <a:pt x="3" y="10"/>
                  </a:cubicBezTo>
                  <a:cubicBezTo>
                    <a:pt x="10" y="26"/>
                    <a:pt x="10" y="26"/>
                    <a:pt x="10" y="26"/>
                  </a:cubicBezTo>
                  <a:cubicBezTo>
                    <a:pt x="1" y="40"/>
                    <a:pt x="1" y="40"/>
                    <a:pt x="1" y="40"/>
                  </a:cubicBezTo>
                  <a:cubicBezTo>
                    <a:pt x="1" y="40"/>
                    <a:pt x="0" y="43"/>
                    <a:pt x="4" y="43"/>
                  </a:cubicBez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0" name="Freeform 60"/>
            <p:cNvSpPr/>
            <p:nvPr/>
          </p:nvSpPr>
          <p:spPr bwMode="auto">
            <a:xfrm>
              <a:off x="7654925" y="2413000"/>
              <a:ext cx="117475" cy="117475"/>
            </a:xfrm>
            <a:custGeom>
              <a:avLst/>
              <a:gdLst>
                <a:gd name="T0" fmla="*/ 3 w 60"/>
                <a:gd name="T1" fmla="*/ 36 h 60"/>
                <a:gd name="T2" fmla="*/ 20 w 60"/>
                <a:gd name="T3" fmla="*/ 41 h 60"/>
                <a:gd name="T4" fmla="*/ 25 w 60"/>
                <a:gd name="T5" fmla="*/ 57 h 60"/>
                <a:gd name="T6" fmla="*/ 30 w 60"/>
                <a:gd name="T7" fmla="*/ 58 h 60"/>
                <a:gd name="T8" fmla="*/ 40 w 60"/>
                <a:gd name="T9" fmla="*/ 44 h 60"/>
                <a:gd name="T10" fmla="*/ 55 w 60"/>
                <a:gd name="T11" fmla="*/ 44 h 60"/>
                <a:gd name="T12" fmla="*/ 58 w 60"/>
                <a:gd name="T13" fmla="*/ 38 h 60"/>
                <a:gd name="T14" fmla="*/ 48 w 60"/>
                <a:gd name="T15" fmla="*/ 26 h 60"/>
                <a:gd name="T16" fmla="*/ 53 w 60"/>
                <a:gd name="T17" fmla="*/ 10 h 60"/>
                <a:gd name="T18" fmla="*/ 50 w 60"/>
                <a:gd name="T19" fmla="*/ 6 h 60"/>
                <a:gd name="T20" fmla="*/ 34 w 60"/>
                <a:gd name="T21" fmla="*/ 12 h 60"/>
                <a:gd name="T22" fmla="*/ 20 w 60"/>
                <a:gd name="T23" fmla="*/ 2 h 60"/>
                <a:gd name="T24" fmla="*/ 16 w 60"/>
                <a:gd name="T25" fmla="*/ 4 h 60"/>
                <a:gd name="T26" fmla="*/ 16 w 60"/>
                <a:gd name="T27" fmla="*/ 21 h 60"/>
                <a:gd name="T28" fmla="*/ 2 w 60"/>
                <a:gd name="T29" fmla="*/ 32 h 60"/>
                <a:gd name="T30" fmla="*/ 3 w 60"/>
                <a:gd name="T31"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0">
                  <a:moveTo>
                    <a:pt x="3" y="36"/>
                  </a:moveTo>
                  <a:cubicBezTo>
                    <a:pt x="20" y="41"/>
                    <a:pt x="20" y="41"/>
                    <a:pt x="20" y="41"/>
                  </a:cubicBezTo>
                  <a:cubicBezTo>
                    <a:pt x="25" y="57"/>
                    <a:pt x="25" y="57"/>
                    <a:pt x="25" y="57"/>
                  </a:cubicBezTo>
                  <a:cubicBezTo>
                    <a:pt x="27" y="60"/>
                    <a:pt x="30" y="58"/>
                    <a:pt x="30" y="58"/>
                  </a:cubicBezTo>
                  <a:cubicBezTo>
                    <a:pt x="40" y="44"/>
                    <a:pt x="40" y="44"/>
                    <a:pt x="40" y="44"/>
                  </a:cubicBezTo>
                  <a:cubicBezTo>
                    <a:pt x="55" y="44"/>
                    <a:pt x="55" y="44"/>
                    <a:pt x="55" y="44"/>
                  </a:cubicBezTo>
                  <a:cubicBezTo>
                    <a:pt x="60" y="43"/>
                    <a:pt x="58" y="38"/>
                    <a:pt x="58" y="38"/>
                  </a:cubicBezTo>
                  <a:cubicBezTo>
                    <a:pt x="48" y="26"/>
                    <a:pt x="48" y="26"/>
                    <a:pt x="48" y="26"/>
                  </a:cubicBezTo>
                  <a:cubicBezTo>
                    <a:pt x="53" y="10"/>
                    <a:pt x="53" y="10"/>
                    <a:pt x="53" y="10"/>
                  </a:cubicBezTo>
                  <a:cubicBezTo>
                    <a:pt x="53" y="10"/>
                    <a:pt x="54" y="7"/>
                    <a:pt x="50" y="6"/>
                  </a:cubicBezTo>
                  <a:cubicBezTo>
                    <a:pt x="34" y="12"/>
                    <a:pt x="34" y="12"/>
                    <a:pt x="34" y="12"/>
                  </a:cubicBezTo>
                  <a:cubicBezTo>
                    <a:pt x="20" y="2"/>
                    <a:pt x="20" y="2"/>
                    <a:pt x="20" y="2"/>
                  </a:cubicBezTo>
                  <a:cubicBezTo>
                    <a:pt x="20" y="2"/>
                    <a:pt x="17" y="0"/>
                    <a:pt x="16" y="4"/>
                  </a:cubicBezTo>
                  <a:cubicBezTo>
                    <a:pt x="16" y="21"/>
                    <a:pt x="16" y="21"/>
                    <a:pt x="16" y="21"/>
                  </a:cubicBezTo>
                  <a:cubicBezTo>
                    <a:pt x="2" y="32"/>
                    <a:pt x="2" y="32"/>
                    <a:pt x="2" y="32"/>
                  </a:cubicBezTo>
                  <a:cubicBezTo>
                    <a:pt x="2" y="32"/>
                    <a:pt x="0" y="35"/>
                    <a:pt x="3" y="36"/>
                  </a:cubicBez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1" name="Freeform 61"/>
            <p:cNvSpPr/>
            <p:nvPr/>
          </p:nvSpPr>
          <p:spPr bwMode="auto">
            <a:xfrm>
              <a:off x="7804150" y="2559050"/>
              <a:ext cx="71437" cy="68263"/>
            </a:xfrm>
            <a:custGeom>
              <a:avLst/>
              <a:gdLst>
                <a:gd name="T0" fmla="*/ 2 w 37"/>
                <a:gd name="T1" fmla="*/ 24 h 35"/>
                <a:gd name="T2" fmla="*/ 12 w 37"/>
                <a:gd name="T3" fmla="*/ 25 h 35"/>
                <a:gd name="T4" fmla="*/ 17 w 37"/>
                <a:gd name="T5" fmla="*/ 33 h 35"/>
                <a:gd name="T6" fmla="*/ 21 w 37"/>
                <a:gd name="T7" fmla="*/ 33 h 35"/>
                <a:gd name="T8" fmla="*/ 25 w 37"/>
                <a:gd name="T9" fmla="*/ 24 h 35"/>
                <a:gd name="T10" fmla="*/ 34 w 37"/>
                <a:gd name="T11" fmla="*/ 22 h 35"/>
                <a:gd name="T12" fmla="*/ 35 w 37"/>
                <a:gd name="T13" fmla="*/ 19 h 35"/>
                <a:gd name="T14" fmla="*/ 28 w 37"/>
                <a:gd name="T15" fmla="*/ 12 h 35"/>
                <a:gd name="T16" fmla="*/ 29 w 37"/>
                <a:gd name="T17" fmla="*/ 2 h 35"/>
                <a:gd name="T18" fmla="*/ 27 w 37"/>
                <a:gd name="T19" fmla="*/ 0 h 35"/>
                <a:gd name="T20" fmla="*/ 18 w 37"/>
                <a:gd name="T21" fmla="*/ 6 h 35"/>
                <a:gd name="T22" fmla="*/ 8 w 37"/>
                <a:gd name="T23" fmla="*/ 1 h 35"/>
                <a:gd name="T24" fmla="*/ 6 w 37"/>
                <a:gd name="T25" fmla="*/ 3 h 35"/>
                <a:gd name="T26" fmla="*/ 8 w 37"/>
                <a:gd name="T27" fmla="*/ 13 h 35"/>
                <a:gd name="T28" fmla="*/ 1 w 37"/>
                <a:gd name="T29" fmla="*/ 21 h 35"/>
                <a:gd name="T30" fmla="*/ 2 w 37"/>
                <a:gd name="T31"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35">
                  <a:moveTo>
                    <a:pt x="2" y="24"/>
                  </a:moveTo>
                  <a:cubicBezTo>
                    <a:pt x="12" y="25"/>
                    <a:pt x="12" y="25"/>
                    <a:pt x="12" y="25"/>
                  </a:cubicBezTo>
                  <a:cubicBezTo>
                    <a:pt x="17" y="33"/>
                    <a:pt x="17" y="33"/>
                    <a:pt x="17" y="33"/>
                  </a:cubicBezTo>
                  <a:cubicBezTo>
                    <a:pt x="19" y="35"/>
                    <a:pt x="21" y="33"/>
                    <a:pt x="21" y="33"/>
                  </a:cubicBezTo>
                  <a:cubicBezTo>
                    <a:pt x="25" y="24"/>
                    <a:pt x="25" y="24"/>
                    <a:pt x="25" y="24"/>
                  </a:cubicBezTo>
                  <a:cubicBezTo>
                    <a:pt x="34" y="22"/>
                    <a:pt x="34" y="22"/>
                    <a:pt x="34" y="22"/>
                  </a:cubicBezTo>
                  <a:cubicBezTo>
                    <a:pt x="37" y="21"/>
                    <a:pt x="35" y="19"/>
                    <a:pt x="35" y="19"/>
                  </a:cubicBezTo>
                  <a:cubicBezTo>
                    <a:pt x="28" y="12"/>
                    <a:pt x="28" y="12"/>
                    <a:pt x="28" y="12"/>
                  </a:cubicBezTo>
                  <a:cubicBezTo>
                    <a:pt x="29" y="2"/>
                    <a:pt x="29" y="2"/>
                    <a:pt x="29" y="2"/>
                  </a:cubicBezTo>
                  <a:cubicBezTo>
                    <a:pt x="29" y="2"/>
                    <a:pt x="29" y="0"/>
                    <a:pt x="27" y="0"/>
                  </a:cubicBezTo>
                  <a:cubicBezTo>
                    <a:pt x="18" y="6"/>
                    <a:pt x="18" y="6"/>
                    <a:pt x="18" y="6"/>
                  </a:cubicBezTo>
                  <a:cubicBezTo>
                    <a:pt x="8" y="1"/>
                    <a:pt x="8" y="1"/>
                    <a:pt x="8" y="1"/>
                  </a:cubicBezTo>
                  <a:cubicBezTo>
                    <a:pt x="8" y="1"/>
                    <a:pt x="6" y="0"/>
                    <a:pt x="6" y="3"/>
                  </a:cubicBezTo>
                  <a:cubicBezTo>
                    <a:pt x="8" y="13"/>
                    <a:pt x="8" y="13"/>
                    <a:pt x="8" y="13"/>
                  </a:cubicBezTo>
                  <a:cubicBezTo>
                    <a:pt x="1" y="21"/>
                    <a:pt x="1" y="21"/>
                    <a:pt x="1" y="21"/>
                  </a:cubicBezTo>
                  <a:cubicBezTo>
                    <a:pt x="1" y="21"/>
                    <a:pt x="0" y="23"/>
                    <a:pt x="2" y="24"/>
                  </a:cubicBez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2" name="Freeform 62"/>
            <p:cNvSpPr/>
            <p:nvPr/>
          </p:nvSpPr>
          <p:spPr bwMode="auto">
            <a:xfrm>
              <a:off x="7475538" y="2505075"/>
              <a:ext cx="73025" cy="71438"/>
            </a:xfrm>
            <a:custGeom>
              <a:avLst/>
              <a:gdLst>
                <a:gd name="T0" fmla="*/ 2 w 37"/>
                <a:gd name="T1" fmla="*/ 24 h 36"/>
                <a:gd name="T2" fmla="*/ 13 w 37"/>
                <a:gd name="T3" fmla="*/ 25 h 36"/>
                <a:gd name="T4" fmla="*/ 17 w 37"/>
                <a:gd name="T5" fmla="*/ 34 h 36"/>
                <a:gd name="T6" fmla="*/ 21 w 37"/>
                <a:gd name="T7" fmla="*/ 34 h 36"/>
                <a:gd name="T8" fmla="*/ 25 w 37"/>
                <a:gd name="T9" fmla="*/ 24 h 36"/>
                <a:gd name="T10" fmla="*/ 34 w 37"/>
                <a:gd name="T11" fmla="*/ 23 h 36"/>
                <a:gd name="T12" fmla="*/ 35 w 37"/>
                <a:gd name="T13" fmla="*/ 19 h 36"/>
                <a:gd name="T14" fmla="*/ 28 w 37"/>
                <a:gd name="T15" fmla="*/ 13 h 36"/>
                <a:gd name="T16" fmla="*/ 29 w 37"/>
                <a:gd name="T17" fmla="*/ 3 h 36"/>
                <a:gd name="T18" fmla="*/ 27 w 37"/>
                <a:gd name="T19" fmla="*/ 1 h 36"/>
                <a:gd name="T20" fmla="*/ 18 w 37"/>
                <a:gd name="T21" fmla="*/ 6 h 36"/>
                <a:gd name="T22" fmla="*/ 8 w 37"/>
                <a:gd name="T23" fmla="*/ 1 h 36"/>
                <a:gd name="T24" fmla="*/ 6 w 37"/>
                <a:gd name="T25" fmla="*/ 3 h 36"/>
                <a:gd name="T26" fmla="*/ 8 w 37"/>
                <a:gd name="T27" fmla="*/ 13 h 36"/>
                <a:gd name="T28" fmla="*/ 1 w 37"/>
                <a:gd name="T29" fmla="*/ 21 h 36"/>
                <a:gd name="T30" fmla="*/ 2 w 37"/>
                <a:gd name="T31"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36">
                  <a:moveTo>
                    <a:pt x="2" y="24"/>
                  </a:moveTo>
                  <a:cubicBezTo>
                    <a:pt x="13" y="25"/>
                    <a:pt x="13" y="25"/>
                    <a:pt x="13" y="25"/>
                  </a:cubicBezTo>
                  <a:cubicBezTo>
                    <a:pt x="17" y="34"/>
                    <a:pt x="17" y="34"/>
                    <a:pt x="17" y="34"/>
                  </a:cubicBezTo>
                  <a:cubicBezTo>
                    <a:pt x="19" y="36"/>
                    <a:pt x="21" y="34"/>
                    <a:pt x="21" y="34"/>
                  </a:cubicBezTo>
                  <a:cubicBezTo>
                    <a:pt x="25" y="24"/>
                    <a:pt x="25" y="24"/>
                    <a:pt x="25" y="24"/>
                  </a:cubicBezTo>
                  <a:cubicBezTo>
                    <a:pt x="34" y="23"/>
                    <a:pt x="34" y="23"/>
                    <a:pt x="34" y="23"/>
                  </a:cubicBezTo>
                  <a:cubicBezTo>
                    <a:pt x="37" y="22"/>
                    <a:pt x="35" y="19"/>
                    <a:pt x="35" y="19"/>
                  </a:cubicBezTo>
                  <a:cubicBezTo>
                    <a:pt x="28" y="13"/>
                    <a:pt x="28" y="13"/>
                    <a:pt x="28" y="13"/>
                  </a:cubicBezTo>
                  <a:cubicBezTo>
                    <a:pt x="29" y="3"/>
                    <a:pt x="29" y="3"/>
                    <a:pt x="29" y="3"/>
                  </a:cubicBezTo>
                  <a:cubicBezTo>
                    <a:pt x="29" y="3"/>
                    <a:pt x="29" y="1"/>
                    <a:pt x="27" y="1"/>
                  </a:cubicBezTo>
                  <a:cubicBezTo>
                    <a:pt x="18" y="6"/>
                    <a:pt x="18" y="6"/>
                    <a:pt x="18" y="6"/>
                  </a:cubicBezTo>
                  <a:cubicBezTo>
                    <a:pt x="8" y="1"/>
                    <a:pt x="8" y="1"/>
                    <a:pt x="8" y="1"/>
                  </a:cubicBezTo>
                  <a:cubicBezTo>
                    <a:pt x="8" y="1"/>
                    <a:pt x="7" y="0"/>
                    <a:pt x="6" y="3"/>
                  </a:cubicBezTo>
                  <a:cubicBezTo>
                    <a:pt x="8" y="13"/>
                    <a:pt x="8" y="13"/>
                    <a:pt x="8" y="13"/>
                  </a:cubicBezTo>
                  <a:cubicBezTo>
                    <a:pt x="1" y="21"/>
                    <a:pt x="1" y="21"/>
                    <a:pt x="1" y="21"/>
                  </a:cubicBezTo>
                  <a:cubicBezTo>
                    <a:pt x="1" y="21"/>
                    <a:pt x="0" y="23"/>
                    <a:pt x="2" y="24"/>
                  </a:cubicBez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3" name="Freeform 63"/>
            <p:cNvSpPr/>
            <p:nvPr/>
          </p:nvSpPr>
          <p:spPr bwMode="auto">
            <a:xfrm>
              <a:off x="7377113" y="2995613"/>
              <a:ext cx="204787" cy="312738"/>
            </a:xfrm>
            <a:custGeom>
              <a:avLst/>
              <a:gdLst>
                <a:gd name="T0" fmla="*/ 15 w 104"/>
                <a:gd name="T1" fmla="*/ 6 h 159"/>
                <a:gd name="T2" fmla="*/ 54 w 104"/>
                <a:gd name="T3" fmla="*/ 1 h 159"/>
                <a:gd name="T4" fmla="*/ 96 w 104"/>
                <a:gd name="T5" fmla="*/ 26 h 159"/>
                <a:gd name="T6" fmla="*/ 86 w 104"/>
                <a:gd name="T7" fmla="*/ 77 h 159"/>
                <a:gd name="T8" fmla="*/ 98 w 104"/>
                <a:gd name="T9" fmla="*/ 123 h 159"/>
                <a:gd name="T10" fmla="*/ 15 w 104"/>
                <a:gd name="T11" fmla="*/ 150 h 159"/>
                <a:gd name="T12" fmla="*/ 5 w 104"/>
                <a:gd name="T13" fmla="*/ 128 h 159"/>
                <a:gd name="T14" fmla="*/ 4 w 104"/>
                <a:gd name="T15" fmla="*/ 60 h 159"/>
                <a:gd name="T16" fmla="*/ 4 w 104"/>
                <a:gd name="T17" fmla="*/ 20 h 159"/>
                <a:gd name="T18" fmla="*/ 6 w 104"/>
                <a:gd name="T1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59">
                  <a:moveTo>
                    <a:pt x="15" y="6"/>
                  </a:moveTo>
                  <a:cubicBezTo>
                    <a:pt x="26" y="0"/>
                    <a:pt x="43" y="1"/>
                    <a:pt x="54" y="1"/>
                  </a:cubicBezTo>
                  <a:cubicBezTo>
                    <a:pt x="72" y="3"/>
                    <a:pt x="92" y="3"/>
                    <a:pt x="96" y="26"/>
                  </a:cubicBezTo>
                  <a:cubicBezTo>
                    <a:pt x="96" y="26"/>
                    <a:pt x="104" y="76"/>
                    <a:pt x="86" y="77"/>
                  </a:cubicBezTo>
                  <a:cubicBezTo>
                    <a:pt x="86" y="77"/>
                    <a:pt x="104" y="83"/>
                    <a:pt x="98" y="123"/>
                  </a:cubicBezTo>
                  <a:cubicBezTo>
                    <a:pt x="92" y="159"/>
                    <a:pt x="40" y="156"/>
                    <a:pt x="15" y="150"/>
                  </a:cubicBezTo>
                  <a:cubicBezTo>
                    <a:pt x="3" y="147"/>
                    <a:pt x="5" y="128"/>
                    <a:pt x="5" y="128"/>
                  </a:cubicBezTo>
                  <a:cubicBezTo>
                    <a:pt x="5" y="115"/>
                    <a:pt x="4" y="60"/>
                    <a:pt x="4" y="60"/>
                  </a:cubicBezTo>
                  <a:cubicBezTo>
                    <a:pt x="3" y="47"/>
                    <a:pt x="0" y="33"/>
                    <a:pt x="4" y="20"/>
                  </a:cubicBezTo>
                  <a:cubicBezTo>
                    <a:pt x="5" y="18"/>
                    <a:pt x="5" y="17"/>
                    <a:pt x="6" y="15"/>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4" name="Freeform 64"/>
            <p:cNvSpPr/>
            <p:nvPr/>
          </p:nvSpPr>
          <p:spPr bwMode="auto">
            <a:xfrm>
              <a:off x="7432675" y="3054350"/>
              <a:ext cx="85725" cy="61913"/>
            </a:xfrm>
            <a:custGeom>
              <a:avLst/>
              <a:gdLst>
                <a:gd name="T0" fmla="*/ 34 w 44"/>
                <a:gd name="T1" fmla="*/ 3 h 31"/>
                <a:gd name="T2" fmla="*/ 40 w 44"/>
                <a:gd name="T3" fmla="*/ 9 h 31"/>
                <a:gd name="T4" fmla="*/ 36 w 44"/>
                <a:gd name="T5" fmla="*/ 28 h 31"/>
                <a:gd name="T6" fmla="*/ 21 w 44"/>
                <a:gd name="T7" fmla="*/ 30 h 31"/>
                <a:gd name="T8" fmla="*/ 2 w 44"/>
                <a:gd name="T9" fmla="*/ 21 h 31"/>
                <a:gd name="T10" fmla="*/ 3 w 44"/>
                <a:gd name="T11" fmla="*/ 6 h 31"/>
                <a:gd name="T12" fmla="*/ 20 w 44"/>
                <a:gd name="T13" fmla="*/ 1 h 31"/>
                <a:gd name="T14" fmla="*/ 34 w 44"/>
                <a:gd name="T15" fmla="*/ 3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1">
                  <a:moveTo>
                    <a:pt x="34" y="3"/>
                  </a:moveTo>
                  <a:cubicBezTo>
                    <a:pt x="36" y="4"/>
                    <a:pt x="39" y="5"/>
                    <a:pt x="40" y="9"/>
                  </a:cubicBezTo>
                  <a:cubicBezTo>
                    <a:pt x="44" y="15"/>
                    <a:pt x="43" y="24"/>
                    <a:pt x="36" y="28"/>
                  </a:cubicBezTo>
                  <a:cubicBezTo>
                    <a:pt x="31" y="31"/>
                    <a:pt x="21" y="30"/>
                    <a:pt x="21" y="30"/>
                  </a:cubicBezTo>
                  <a:cubicBezTo>
                    <a:pt x="14" y="30"/>
                    <a:pt x="5" y="29"/>
                    <a:pt x="2" y="21"/>
                  </a:cubicBezTo>
                  <a:cubicBezTo>
                    <a:pt x="0" y="17"/>
                    <a:pt x="0" y="10"/>
                    <a:pt x="3" y="6"/>
                  </a:cubicBezTo>
                  <a:cubicBezTo>
                    <a:pt x="7" y="0"/>
                    <a:pt x="14" y="1"/>
                    <a:pt x="20" y="1"/>
                  </a:cubicBezTo>
                  <a:cubicBezTo>
                    <a:pt x="25" y="1"/>
                    <a:pt x="30" y="1"/>
                    <a:pt x="34" y="3"/>
                  </a:cubicBez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5" name="Freeform 65"/>
            <p:cNvSpPr/>
            <p:nvPr/>
          </p:nvSpPr>
          <p:spPr bwMode="auto">
            <a:xfrm>
              <a:off x="7432675" y="3179763"/>
              <a:ext cx="85725" cy="61913"/>
            </a:xfrm>
            <a:custGeom>
              <a:avLst/>
              <a:gdLst>
                <a:gd name="T0" fmla="*/ 34 w 44"/>
                <a:gd name="T1" fmla="*/ 3 h 31"/>
                <a:gd name="T2" fmla="*/ 40 w 44"/>
                <a:gd name="T3" fmla="*/ 9 h 31"/>
                <a:gd name="T4" fmla="*/ 36 w 44"/>
                <a:gd name="T5" fmla="*/ 28 h 31"/>
                <a:gd name="T6" fmla="*/ 21 w 44"/>
                <a:gd name="T7" fmla="*/ 30 h 31"/>
                <a:gd name="T8" fmla="*/ 2 w 44"/>
                <a:gd name="T9" fmla="*/ 21 h 31"/>
                <a:gd name="T10" fmla="*/ 3 w 44"/>
                <a:gd name="T11" fmla="*/ 6 h 31"/>
                <a:gd name="T12" fmla="*/ 19 w 44"/>
                <a:gd name="T13" fmla="*/ 1 h 31"/>
                <a:gd name="T14" fmla="*/ 34 w 44"/>
                <a:gd name="T15" fmla="*/ 3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1">
                  <a:moveTo>
                    <a:pt x="34" y="3"/>
                  </a:moveTo>
                  <a:cubicBezTo>
                    <a:pt x="36" y="4"/>
                    <a:pt x="39" y="6"/>
                    <a:pt x="40" y="9"/>
                  </a:cubicBezTo>
                  <a:cubicBezTo>
                    <a:pt x="44" y="15"/>
                    <a:pt x="43" y="24"/>
                    <a:pt x="36" y="28"/>
                  </a:cubicBezTo>
                  <a:cubicBezTo>
                    <a:pt x="31" y="31"/>
                    <a:pt x="21" y="30"/>
                    <a:pt x="21" y="30"/>
                  </a:cubicBezTo>
                  <a:cubicBezTo>
                    <a:pt x="14" y="30"/>
                    <a:pt x="5" y="30"/>
                    <a:pt x="2" y="21"/>
                  </a:cubicBezTo>
                  <a:cubicBezTo>
                    <a:pt x="0" y="17"/>
                    <a:pt x="0" y="10"/>
                    <a:pt x="3" y="6"/>
                  </a:cubicBezTo>
                  <a:cubicBezTo>
                    <a:pt x="6" y="0"/>
                    <a:pt x="14" y="1"/>
                    <a:pt x="19" y="1"/>
                  </a:cubicBezTo>
                  <a:cubicBezTo>
                    <a:pt x="24" y="2"/>
                    <a:pt x="30" y="1"/>
                    <a:pt x="34" y="3"/>
                  </a:cubicBez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6" name="Freeform 66"/>
            <p:cNvSpPr/>
            <p:nvPr/>
          </p:nvSpPr>
          <p:spPr bwMode="auto">
            <a:xfrm>
              <a:off x="7597775" y="3009900"/>
              <a:ext cx="190500" cy="285750"/>
            </a:xfrm>
            <a:custGeom>
              <a:avLst/>
              <a:gdLst>
                <a:gd name="T0" fmla="*/ 23 w 97"/>
                <a:gd name="T1" fmla="*/ 0 h 146"/>
                <a:gd name="T2" fmla="*/ 5 w 97"/>
                <a:gd name="T3" fmla="*/ 18 h 146"/>
                <a:gd name="T4" fmla="*/ 6 w 97"/>
                <a:gd name="T5" fmla="*/ 96 h 146"/>
                <a:gd name="T6" fmla="*/ 17 w 97"/>
                <a:gd name="T7" fmla="*/ 139 h 146"/>
                <a:gd name="T8" fmla="*/ 61 w 97"/>
                <a:gd name="T9" fmla="*/ 141 h 146"/>
                <a:gd name="T10" fmla="*/ 95 w 97"/>
                <a:gd name="T11" fmla="*/ 135 h 146"/>
                <a:gd name="T12" fmla="*/ 95 w 97"/>
                <a:gd name="T13" fmla="*/ 133 h 146"/>
                <a:gd name="T14" fmla="*/ 96 w 97"/>
                <a:gd name="T15" fmla="*/ 118 h 146"/>
                <a:gd name="T16" fmla="*/ 81 w 97"/>
                <a:gd name="T17" fmla="*/ 109 h 146"/>
                <a:gd name="T18" fmla="*/ 58 w 97"/>
                <a:gd name="T19" fmla="*/ 109 h 146"/>
                <a:gd name="T20" fmla="*/ 38 w 97"/>
                <a:gd name="T21" fmla="*/ 106 h 146"/>
                <a:gd name="T22" fmla="*/ 46 w 97"/>
                <a:gd name="T23" fmla="*/ 91 h 146"/>
                <a:gd name="T24" fmla="*/ 67 w 97"/>
                <a:gd name="T25" fmla="*/ 91 h 146"/>
                <a:gd name="T26" fmla="*/ 93 w 97"/>
                <a:gd name="T27" fmla="*/ 87 h 146"/>
                <a:gd name="T28" fmla="*/ 89 w 97"/>
                <a:gd name="T29" fmla="*/ 60 h 146"/>
                <a:gd name="T30" fmla="*/ 78 w 97"/>
                <a:gd name="T31" fmla="*/ 59 h 146"/>
                <a:gd name="T32" fmla="*/ 57 w 97"/>
                <a:gd name="T33" fmla="*/ 59 h 146"/>
                <a:gd name="T34" fmla="*/ 43 w 97"/>
                <a:gd name="T35" fmla="*/ 59 h 146"/>
                <a:gd name="T36" fmla="*/ 35 w 97"/>
                <a:gd name="T37" fmla="*/ 40 h 146"/>
                <a:gd name="T38" fmla="*/ 50 w 97"/>
                <a:gd name="T39" fmla="*/ 30 h 146"/>
                <a:gd name="T40" fmla="*/ 71 w 97"/>
                <a:gd name="T41" fmla="*/ 30 h 146"/>
                <a:gd name="T42" fmla="*/ 90 w 97"/>
                <a:gd name="T43" fmla="*/ 29 h 146"/>
                <a:gd name="T44" fmla="*/ 92 w 97"/>
                <a:gd name="T45" fmla="*/ 7 h 146"/>
                <a:gd name="T46" fmla="*/ 79 w 97"/>
                <a:gd name="T47" fmla="*/ 0 h 146"/>
                <a:gd name="T48" fmla="*/ 35 w 97"/>
                <a:gd name="T4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46">
                  <a:moveTo>
                    <a:pt x="23" y="0"/>
                  </a:moveTo>
                  <a:cubicBezTo>
                    <a:pt x="23" y="0"/>
                    <a:pt x="6" y="0"/>
                    <a:pt x="5" y="18"/>
                  </a:cubicBezTo>
                  <a:cubicBezTo>
                    <a:pt x="6" y="43"/>
                    <a:pt x="7" y="70"/>
                    <a:pt x="6" y="96"/>
                  </a:cubicBezTo>
                  <a:cubicBezTo>
                    <a:pt x="5" y="109"/>
                    <a:pt x="0" y="135"/>
                    <a:pt x="17" y="139"/>
                  </a:cubicBezTo>
                  <a:cubicBezTo>
                    <a:pt x="32" y="142"/>
                    <a:pt x="47" y="142"/>
                    <a:pt x="61" y="141"/>
                  </a:cubicBezTo>
                  <a:cubicBezTo>
                    <a:pt x="70" y="141"/>
                    <a:pt x="89" y="146"/>
                    <a:pt x="95" y="135"/>
                  </a:cubicBezTo>
                  <a:cubicBezTo>
                    <a:pt x="95" y="134"/>
                    <a:pt x="95" y="133"/>
                    <a:pt x="95" y="133"/>
                  </a:cubicBezTo>
                  <a:cubicBezTo>
                    <a:pt x="97" y="128"/>
                    <a:pt x="96" y="123"/>
                    <a:pt x="96" y="118"/>
                  </a:cubicBezTo>
                  <a:cubicBezTo>
                    <a:pt x="95" y="107"/>
                    <a:pt x="81" y="109"/>
                    <a:pt x="81" y="109"/>
                  </a:cubicBezTo>
                  <a:cubicBezTo>
                    <a:pt x="73" y="109"/>
                    <a:pt x="65" y="109"/>
                    <a:pt x="58" y="109"/>
                  </a:cubicBezTo>
                  <a:cubicBezTo>
                    <a:pt x="52" y="109"/>
                    <a:pt x="42" y="112"/>
                    <a:pt x="38" y="106"/>
                  </a:cubicBezTo>
                  <a:cubicBezTo>
                    <a:pt x="34" y="100"/>
                    <a:pt x="41" y="93"/>
                    <a:pt x="46" y="91"/>
                  </a:cubicBezTo>
                  <a:cubicBezTo>
                    <a:pt x="53" y="89"/>
                    <a:pt x="60" y="91"/>
                    <a:pt x="67" y="91"/>
                  </a:cubicBezTo>
                  <a:cubicBezTo>
                    <a:pt x="75" y="92"/>
                    <a:pt x="87" y="95"/>
                    <a:pt x="93" y="87"/>
                  </a:cubicBezTo>
                  <a:cubicBezTo>
                    <a:pt x="97" y="80"/>
                    <a:pt x="97" y="64"/>
                    <a:pt x="89" y="60"/>
                  </a:cubicBezTo>
                  <a:cubicBezTo>
                    <a:pt x="85" y="58"/>
                    <a:pt x="81" y="59"/>
                    <a:pt x="78" y="59"/>
                  </a:cubicBezTo>
                  <a:cubicBezTo>
                    <a:pt x="71" y="59"/>
                    <a:pt x="64" y="59"/>
                    <a:pt x="57" y="59"/>
                  </a:cubicBezTo>
                  <a:cubicBezTo>
                    <a:pt x="52" y="59"/>
                    <a:pt x="48" y="59"/>
                    <a:pt x="43" y="59"/>
                  </a:cubicBezTo>
                  <a:cubicBezTo>
                    <a:pt x="35" y="58"/>
                    <a:pt x="34" y="46"/>
                    <a:pt x="35" y="40"/>
                  </a:cubicBezTo>
                  <a:cubicBezTo>
                    <a:pt x="36" y="31"/>
                    <a:pt x="43" y="30"/>
                    <a:pt x="50" y="30"/>
                  </a:cubicBezTo>
                  <a:cubicBezTo>
                    <a:pt x="57" y="30"/>
                    <a:pt x="64" y="30"/>
                    <a:pt x="71" y="30"/>
                  </a:cubicBezTo>
                  <a:cubicBezTo>
                    <a:pt x="77" y="30"/>
                    <a:pt x="85" y="32"/>
                    <a:pt x="90" y="29"/>
                  </a:cubicBezTo>
                  <a:cubicBezTo>
                    <a:pt x="97" y="24"/>
                    <a:pt x="96" y="13"/>
                    <a:pt x="92" y="7"/>
                  </a:cubicBezTo>
                  <a:cubicBezTo>
                    <a:pt x="89" y="1"/>
                    <a:pt x="84" y="0"/>
                    <a:pt x="79" y="0"/>
                  </a:cubicBezTo>
                  <a:cubicBezTo>
                    <a:pt x="79" y="0"/>
                    <a:pt x="53" y="1"/>
                    <a:pt x="35" y="0"/>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7" name="Freeform 67"/>
            <p:cNvSpPr/>
            <p:nvPr/>
          </p:nvSpPr>
          <p:spPr bwMode="auto">
            <a:xfrm>
              <a:off x="7797800" y="3003550"/>
              <a:ext cx="206375" cy="274638"/>
            </a:xfrm>
            <a:custGeom>
              <a:avLst/>
              <a:gdLst>
                <a:gd name="T0" fmla="*/ 91 w 105"/>
                <a:gd name="T1" fmla="*/ 30 h 140"/>
                <a:gd name="T2" fmla="*/ 78 w 105"/>
                <a:gd name="T3" fmla="*/ 31 h 140"/>
                <a:gd name="T4" fmla="*/ 44 w 105"/>
                <a:gd name="T5" fmla="*/ 30 h 140"/>
                <a:gd name="T6" fmla="*/ 37 w 105"/>
                <a:gd name="T7" fmla="*/ 45 h 140"/>
                <a:gd name="T8" fmla="*/ 52 w 105"/>
                <a:gd name="T9" fmla="*/ 58 h 140"/>
                <a:gd name="T10" fmla="*/ 93 w 105"/>
                <a:gd name="T11" fmla="*/ 75 h 140"/>
                <a:gd name="T12" fmla="*/ 100 w 105"/>
                <a:gd name="T13" fmla="*/ 113 h 140"/>
                <a:gd name="T14" fmla="*/ 67 w 105"/>
                <a:gd name="T15" fmla="*/ 138 h 140"/>
                <a:gd name="T16" fmla="*/ 35 w 105"/>
                <a:gd name="T17" fmla="*/ 139 h 140"/>
                <a:gd name="T18" fmla="*/ 20 w 105"/>
                <a:gd name="T19" fmla="*/ 134 h 140"/>
                <a:gd name="T20" fmla="*/ 23 w 105"/>
                <a:gd name="T21" fmla="*/ 110 h 140"/>
                <a:gd name="T22" fmla="*/ 49 w 105"/>
                <a:gd name="T23" fmla="*/ 111 h 140"/>
                <a:gd name="T24" fmla="*/ 58 w 105"/>
                <a:gd name="T25" fmla="*/ 111 h 140"/>
                <a:gd name="T26" fmla="*/ 69 w 105"/>
                <a:gd name="T27" fmla="*/ 103 h 140"/>
                <a:gd name="T28" fmla="*/ 50 w 105"/>
                <a:gd name="T29" fmla="*/ 84 h 140"/>
                <a:gd name="T30" fmla="*/ 28 w 105"/>
                <a:gd name="T31" fmla="*/ 77 h 140"/>
                <a:gd name="T32" fmla="*/ 23 w 105"/>
                <a:gd name="T33" fmla="*/ 9 h 140"/>
                <a:gd name="T34" fmla="*/ 43 w 105"/>
                <a:gd name="T35" fmla="*/ 1 h 140"/>
                <a:gd name="T36" fmla="*/ 76 w 105"/>
                <a:gd name="T37" fmla="*/ 3 h 140"/>
                <a:gd name="T38" fmla="*/ 91 w 105"/>
                <a:gd name="T39" fmla="*/ 10 h 140"/>
                <a:gd name="T40" fmla="*/ 91 w 105"/>
                <a:gd name="T41" fmla="*/ 30 h 140"/>
                <a:gd name="T42" fmla="*/ 91 w 105"/>
                <a:gd name="T43" fmla="*/ 3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140">
                  <a:moveTo>
                    <a:pt x="91" y="30"/>
                  </a:moveTo>
                  <a:cubicBezTo>
                    <a:pt x="88" y="32"/>
                    <a:pt x="82" y="31"/>
                    <a:pt x="78" y="31"/>
                  </a:cubicBezTo>
                  <a:cubicBezTo>
                    <a:pt x="67" y="31"/>
                    <a:pt x="55" y="27"/>
                    <a:pt x="44" y="30"/>
                  </a:cubicBezTo>
                  <a:cubicBezTo>
                    <a:pt x="38" y="32"/>
                    <a:pt x="35" y="38"/>
                    <a:pt x="37" y="45"/>
                  </a:cubicBezTo>
                  <a:cubicBezTo>
                    <a:pt x="38" y="53"/>
                    <a:pt x="45" y="56"/>
                    <a:pt x="52" y="58"/>
                  </a:cubicBezTo>
                  <a:cubicBezTo>
                    <a:pt x="66" y="62"/>
                    <a:pt x="82" y="64"/>
                    <a:pt x="93" y="75"/>
                  </a:cubicBezTo>
                  <a:cubicBezTo>
                    <a:pt x="104" y="85"/>
                    <a:pt x="105" y="99"/>
                    <a:pt x="100" y="113"/>
                  </a:cubicBezTo>
                  <a:cubicBezTo>
                    <a:pt x="93" y="128"/>
                    <a:pt x="82" y="136"/>
                    <a:pt x="67" y="138"/>
                  </a:cubicBezTo>
                  <a:cubicBezTo>
                    <a:pt x="56" y="140"/>
                    <a:pt x="46" y="138"/>
                    <a:pt x="35" y="139"/>
                  </a:cubicBezTo>
                  <a:cubicBezTo>
                    <a:pt x="30" y="139"/>
                    <a:pt x="24" y="138"/>
                    <a:pt x="20" y="134"/>
                  </a:cubicBezTo>
                  <a:cubicBezTo>
                    <a:pt x="12" y="128"/>
                    <a:pt x="13" y="113"/>
                    <a:pt x="23" y="110"/>
                  </a:cubicBezTo>
                  <a:cubicBezTo>
                    <a:pt x="30" y="108"/>
                    <a:pt x="41" y="111"/>
                    <a:pt x="49" y="111"/>
                  </a:cubicBezTo>
                  <a:cubicBezTo>
                    <a:pt x="52" y="112"/>
                    <a:pt x="55" y="112"/>
                    <a:pt x="58" y="111"/>
                  </a:cubicBezTo>
                  <a:cubicBezTo>
                    <a:pt x="63" y="111"/>
                    <a:pt x="69" y="109"/>
                    <a:pt x="69" y="103"/>
                  </a:cubicBezTo>
                  <a:cubicBezTo>
                    <a:pt x="70" y="91"/>
                    <a:pt x="58" y="87"/>
                    <a:pt x="50" y="84"/>
                  </a:cubicBezTo>
                  <a:cubicBezTo>
                    <a:pt x="43" y="82"/>
                    <a:pt x="35" y="80"/>
                    <a:pt x="28" y="77"/>
                  </a:cubicBezTo>
                  <a:cubicBezTo>
                    <a:pt x="4" y="65"/>
                    <a:pt x="0" y="25"/>
                    <a:pt x="23" y="9"/>
                  </a:cubicBezTo>
                  <a:cubicBezTo>
                    <a:pt x="29" y="5"/>
                    <a:pt x="37" y="2"/>
                    <a:pt x="43" y="1"/>
                  </a:cubicBezTo>
                  <a:cubicBezTo>
                    <a:pt x="54" y="0"/>
                    <a:pt x="65" y="0"/>
                    <a:pt x="76" y="3"/>
                  </a:cubicBezTo>
                  <a:cubicBezTo>
                    <a:pt x="82" y="4"/>
                    <a:pt x="87" y="7"/>
                    <a:pt x="91" y="10"/>
                  </a:cubicBezTo>
                  <a:cubicBezTo>
                    <a:pt x="96" y="15"/>
                    <a:pt x="96" y="25"/>
                    <a:pt x="91" y="30"/>
                  </a:cubicBezTo>
                  <a:cubicBezTo>
                    <a:pt x="91" y="30"/>
                    <a:pt x="91" y="30"/>
                    <a:pt x="91" y="30"/>
                  </a:cubicBez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8" name="Freeform 68"/>
            <p:cNvSpPr/>
            <p:nvPr/>
          </p:nvSpPr>
          <p:spPr bwMode="auto">
            <a:xfrm>
              <a:off x="8004175" y="2989263"/>
              <a:ext cx="225425" cy="298450"/>
            </a:xfrm>
            <a:custGeom>
              <a:avLst/>
              <a:gdLst>
                <a:gd name="T0" fmla="*/ 70 w 115"/>
                <a:gd name="T1" fmla="*/ 90 h 152"/>
                <a:gd name="T2" fmla="*/ 70 w 115"/>
                <a:gd name="T3" fmla="*/ 129 h 152"/>
                <a:gd name="T4" fmla="*/ 52 w 115"/>
                <a:gd name="T5" fmla="*/ 146 h 152"/>
                <a:gd name="T6" fmla="*/ 40 w 115"/>
                <a:gd name="T7" fmla="*/ 130 h 152"/>
                <a:gd name="T8" fmla="*/ 40 w 115"/>
                <a:gd name="T9" fmla="*/ 41 h 152"/>
                <a:gd name="T10" fmla="*/ 35 w 115"/>
                <a:gd name="T11" fmla="*/ 41 h 152"/>
                <a:gd name="T12" fmla="*/ 21 w 115"/>
                <a:gd name="T13" fmla="*/ 42 h 152"/>
                <a:gd name="T14" fmla="*/ 0 w 115"/>
                <a:gd name="T15" fmla="*/ 28 h 152"/>
                <a:gd name="T16" fmla="*/ 53 w 115"/>
                <a:gd name="T17" fmla="*/ 10 h 152"/>
                <a:gd name="T18" fmla="*/ 75 w 115"/>
                <a:gd name="T19" fmla="*/ 8 h 152"/>
                <a:gd name="T20" fmla="*/ 97 w 115"/>
                <a:gd name="T21" fmla="*/ 10 h 152"/>
                <a:gd name="T22" fmla="*/ 95 w 115"/>
                <a:gd name="T23" fmla="*/ 40 h 152"/>
                <a:gd name="T24" fmla="*/ 81 w 115"/>
                <a:gd name="T25" fmla="*/ 40 h 152"/>
                <a:gd name="T26" fmla="*/ 71 w 115"/>
                <a:gd name="T27" fmla="*/ 40 h 152"/>
                <a:gd name="T28" fmla="*/ 70 w 115"/>
                <a:gd name="T29" fmla="*/ 7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52">
                  <a:moveTo>
                    <a:pt x="70" y="90"/>
                  </a:moveTo>
                  <a:cubicBezTo>
                    <a:pt x="70" y="129"/>
                    <a:pt x="70" y="129"/>
                    <a:pt x="70" y="129"/>
                  </a:cubicBezTo>
                  <a:cubicBezTo>
                    <a:pt x="70" y="152"/>
                    <a:pt x="52" y="146"/>
                    <a:pt x="52" y="146"/>
                  </a:cubicBezTo>
                  <a:cubicBezTo>
                    <a:pt x="39" y="145"/>
                    <a:pt x="40" y="130"/>
                    <a:pt x="40" y="130"/>
                  </a:cubicBezTo>
                  <a:cubicBezTo>
                    <a:pt x="42" y="111"/>
                    <a:pt x="40" y="41"/>
                    <a:pt x="40" y="41"/>
                  </a:cubicBezTo>
                  <a:cubicBezTo>
                    <a:pt x="35" y="41"/>
                    <a:pt x="35" y="41"/>
                    <a:pt x="35" y="41"/>
                  </a:cubicBezTo>
                  <a:cubicBezTo>
                    <a:pt x="21" y="42"/>
                    <a:pt x="21" y="42"/>
                    <a:pt x="21" y="42"/>
                  </a:cubicBezTo>
                  <a:cubicBezTo>
                    <a:pt x="12" y="42"/>
                    <a:pt x="0" y="40"/>
                    <a:pt x="0" y="28"/>
                  </a:cubicBezTo>
                  <a:cubicBezTo>
                    <a:pt x="0" y="0"/>
                    <a:pt x="37" y="9"/>
                    <a:pt x="53" y="10"/>
                  </a:cubicBezTo>
                  <a:cubicBezTo>
                    <a:pt x="60" y="9"/>
                    <a:pt x="68" y="9"/>
                    <a:pt x="75" y="8"/>
                  </a:cubicBezTo>
                  <a:cubicBezTo>
                    <a:pt x="81" y="8"/>
                    <a:pt x="89" y="9"/>
                    <a:pt x="97" y="10"/>
                  </a:cubicBezTo>
                  <a:cubicBezTo>
                    <a:pt x="112" y="11"/>
                    <a:pt x="115" y="42"/>
                    <a:pt x="95" y="40"/>
                  </a:cubicBezTo>
                  <a:cubicBezTo>
                    <a:pt x="95" y="40"/>
                    <a:pt x="88" y="40"/>
                    <a:pt x="81" y="40"/>
                  </a:cubicBezTo>
                  <a:cubicBezTo>
                    <a:pt x="71" y="40"/>
                    <a:pt x="71" y="40"/>
                    <a:pt x="71" y="40"/>
                  </a:cubicBezTo>
                  <a:cubicBezTo>
                    <a:pt x="70" y="78"/>
                    <a:pt x="70" y="78"/>
                    <a:pt x="70" y="78"/>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9" name="Freeform 69"/>
            <p:cNvSpPr/>
            <p:nvPr/>
          </p:nvSpPr>
          <p:spPr bwMode="auto">
            <a:xfrm>
              <a:off x="7745413" y="3071813"/>
              <a:ext cx="66675" cy="30163"/>
            </a:xfrm>
            <a:custGeom>
              <a:avLst/>
              <a:gdLst>
                <a:gd name="T0" fmla="*/ 0 w 34"/>
                <a:gd name="T1" fmla="*/ 0 h 15"/>
                <a:gd name="T2" fmla="*/ 2 w 34"/>
                <a:gd name="T3" fmla="*/ 8 h 15"/>
                <a:gd name="T4" fmla="*/ 26 w 34"/>
                <a:gd name="T5" fmla="*/ 15 h 15"/>
                <a:gd name="T6" fmla="*/ 34 w 34"/>
                <a:gd name="T7" fmla="*/ 13 h 15"/>
              </a:gdLst>
              <a:ahLst/>
              <a:cxnLst>
                <a:cxn ang="0">
                  <a:pos x="T0" y="T1"/>
                </a:cxn>
                <a:cxn ang="0">
                  <a:pos x="T2" y="T3"/>
                </a:cxn>
                <a:cxn ang="0">
                  <a:pos x="T4" y="T5"/>
                </a:cxn>
                <a:cxn ang="0">
                  <a:pos x="T6" y="T7"/>
                </a:cxn>
              </a:cxnLst>
              <a:rect l="0" t="0" r="r" b="b"/>
              <a:pathLst>
                <a:path w="34" h="15">
                  <a:moveTo>
                    <a:pt x="0" y="0"/>
                  </a:moveTo>
                  <a:cubicBezTo>
                    <a:pt x="0" y="3"/>
                    <a:pt x="0" y="6"/>
                    <a:pt x="2" y="8"/>
                  </a:cubicBezTo>
                  <a:cubicBezTo>
                    <a:pt x="7" y="15"/>
                    <a:pt x="19" y="15"/>
                    <a:pt x="26" y="15"/>
                  </a:cubicBezTo>
                  <a:cubicBezTo>
                    <a:pt x="34" y="13"/>
                    <a:pt x="34" y="13"/>
                    <a:pt x="34" y="13"/>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0" name="Freeform 70"/>
            <p:cNvSpPr/>
            <p:nvPr/>
          </p:nvSpPr>
          <p:spPr bwMode="auto">
            <a:xfrm>
              <a:off x="7815263" y="2614613"/>
              <a:ext cx="233362" cy="430213"/>
            </a:xfrm>
            <a:custGeom>
              <a:avLst/>
              <a:gdLst>
                <a:gd name="T0" fmla="*/ 2 w 119"/>
                <a:gd name="T1" fmla="*/ 219 h 219"/>
                <a:gd name="T2" fmla="*/ 1 w 119"/>
                <a:gd name="T3" fmla="*/ 209 h 219"/>
                <a:gd name="T4" fmla="*/ 7 w 119"/>
                <a:gd name="T5" fmla="*/ 143 h 219"/>
                <a:gd name="T6" fmla="*/ 60 w 119"/>
                <a:gd name="T7" fmla="*/ 120 h 219"/>
                <a:gd name="T8" fmla="*/ 89 w 119"/>
                <a:gd name="T9" fmla="*/ 81 h 219"/>
                <a:gd name="T10" fmla="*/ 105 w 119"/>
                <a:gd name="T11" fmla="*/ 32 h 219"/>
                <a:gd name="T12" fmla="*/ 109 w 119"/>
                <a:gd name="T13" fmla="*/ 12 h 219"/>
                <a:gd name="T14" fmla="*/ 115 w 119"/>
                <a:gd name="T15" fmla="*/ 4 h 219"/>
                <a:gd name="T16" fmla="*/ 119 w 119"/>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19">
                  <a:moveTo>
                    <a:pt x="2" y="219"/>
                  </a:moveTo>
                  <a:cubicBezTo>
                    <a:pt x="1" y="209"/>
                    <a:pt x="1" y="209"/>
                    <a:pt x="1" y="209"/>
                  </a:cubicBezTo>
                  <a:cubicBezTo>
                    <a:pt x="0" y="180"/>
                    <a:pt x="7" y="143"/>
                    <a:pt x="7" y="143"/>
                  </a:cubicBezTo>
                  <a:cubicBezTo>
                    <a:pt x="27" y="141"/>
                    <a:pt x="45" y="133"/>
                    <a:pt x="60" y="120"/>
                  </a:cubicBezTo>
                  <a:cubicBezTo>
                    <a:pt x="73" y="109"/>
                    <a:pt x="82" y="96"/>
                    <a:pt x="89" y="81"/>
                  </a:cubicBezTo>
                  <a:cubicBezTo>
                    <a:pt x="96" y="66"/>
                    <a:pt x="101" y="49"/>
                    <a:pt x="105" y="32"/>
                  </a:cubicBezTo>
                  <a:cubicBezTo>
                    <a:pt x="109" y="12"/>
                    <a:pt x="109" y="12"/>
                    <a:pt x="109" y="12"/>
                  </a:cubicBezTo>
                  <a:cubicBezTo>
                    <a:pt x="112" y="10"/>
                    <a:pt x="114" y="7"/>
                    <a:pt x="115" y="4"/>
                  </a:cubicBezTo>
                  <a:cubicBezTo>
                    <a:pt x="119" y="0"/>
                    <a:pt x="119" y="0"/>
                    <a:pt x="119" y="0"/>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1" name="Freeform 71"/>
            <p:cNvSpPr/>
            <p:nvPr/>
          </p:nvSpPr>
          <p:spPr bwMode="auto">
            <a:xfrm>
              <a:off x="7683500" y="2540000"/>
              <a:ext cx="314325" cy="20638"/>
            </a:xfrm>
            <a:custGeom>
              <a:avLst/>
              <a:gdLst>
                <a:gd name="T0" fmla="*/ 0 w 160"/>
                <a:gd name="T1" fmla="*/ 1 h 10"/>
                <a:gd name="T2" fmla="*/ 58 w 160"/>
                <a:gd name="T3" fmla="*/ 0 h 10"/>
                <a:gd name="T4" fmla="*/ 140 w 160"/>
                <a:gd name="T5" fmla="*/ 5 h 10"/>
                <a:gd name="T6" fmla="*/ 160 w 160"/>
                <a:gd name="T7" fmla="*/ 10 h 10"/>
              </a:gdLst>
              <a:ahLst/>
              <a:cxnLst>
                <a:cxn ang="0">
                  <a:pos x="T0" y="T1"/>
                </a:cxn>
                <a:cxn ang="0">
                  <a:pos x="T2" y="T3"/>
                </a:cxn>
                <a:cxn ang="0">
                  <a:pos x="T4" y="T5"/>
                </a:cxn>
                <a:cxn ang="0">
                  <a:pos x="T6" y="T7"/>
                </a:cxn>
              </a:cxnLst>
              <a:rect l="0" t="0" r="r" b="b"/>
              <a:pathLst>
                <a:path w="160" h="10">
                  <a:moveTo>
                    <a:pt x="0" y="1"/>
                  </a:moveTo>
                  <a:cubicBezTo>
                    <a:pt x="19" y="0"/>
                    <a:pt x="39" y="0"/>
                    <a:pt x="58" y="0"/>
                  </a:cubicBezTo>
                  <a:cubicBezTo>
                    <a:pt x="85" y="0"/>
                    <a:pt x="113" y="0"/>
                    <a:pt x="140" y="5"/>
                  </a:cubicBezTo>
                  <a:cubicBezTo>
                    <a:pt x="140" y="5"/>
                    <a:pt x="150" y="7"/>
                    <a:pt x="160" y="10"/>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2" name="Freeform 72"/>
            <p:cNvSpPr/>
            <p:nvPr/>
          </p:nvSpPr>
          <p:spPr bwMode="auto">
            <a:xfrm>
              <a:off x="7505700" y="2544763"/>
              <a:ext cx="260350" cy="465138"/>
            </a:xfrm>
            <a:custGeom>
              <a:avLst/>
              <a:gdLst>
                <a:gd name="T0" fmla="*/ 133 w 133"/>
                <a:gd name="T1" fmla="*/ 237 h 237"/>
                <a:gd name="T2" fmla="*/ 133 w 133"/>
                <a:gd name="T3" fmla="*/ 228 h 237"/>
                <a:gd name="T4" fmla="*/ 128 w 133"/>
                <a:gd name="T5" fmla="*/ 191 h 237"/>
                <a:gd name="T6" fmla="*/ 127 w 133"/>
                <a:gd name="T7" fmla="*/ 180 h 237"/>
                <a:gd name="T8" fmla="*/ 11 w 133"/>
                <a:gd name="T9" fmla="*/ 62 h 237"/>
                <a:gd name="T10" fmla="*/ 10 w 133"/>
                <a:gd name="T11" fmla="*/ 50 h 237"/>
                <a:gd name="T12" fmla="*/ 0 w 133"/>
                <a:gd name="T13" fmla="*/ 38 h 237"/>
                <a:gd name="T14" fmla="*/ 43 w 133"/>
                <a:gd name="T15" fmla="*/ 6 h 237"/>
                <a:gd name="T16" fmla="*/ 74 w 133"/>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237">
                  <a:moveTo>
                    <a:pt x="133" y="237"/>
                  </a:moveTo>
                  <a:cubicBezTo>
                    <a:pt x="133" y="234"/>
                    <a:pt x="133" y="231"/>
                    <a:pt x="133" y="228"/>
                  </a:cubicBezTo>
                  <a:cubicBezTo>
                    <a:pt x="133" y="212"/>
                    <a:pt x="130" y="207"/>
                    <a:pt x="128" y="191"/>
                  </a:cubicBezTo>
                  <a:cubicBezTo>
                    <a:pt x="128" y="188"/>
                    <a:pt x="127" y="184"/>
                    <a:pt x="127" y="180"/>
                  </a:cubicBezTo>
                  <a:cubicBezTo>
                    <a:pt x="57" y="168"/>
                    <a:pt x="19" y="121"/>
                    <a:pt x="11" y="62"/>
                  </a:cubicBezTo>
                  <a:cubicBezTo>
                    <a:pt x="10" y="50"/>
                    <a:pt x="10" y="50"/>
                    <a:pt x="10" y="50"/>
                  </a:cubicBezTo>
                  <a:cubicBezTo>
                    <a:pt x="0" y="44"/>
                    <a:pt x="0" y="38"/>
                    <a:pt x="0" y="38"/>
                  </a:cubicBezTo>
                  <a:cubicBezTo>
                    <a:pt x="1" y="14"/>
                    <a:pt x="43" y="6"/>
                    <a:pt x="43" y="6"/>
                  </a:cubicBezTo>
                  <a:cubicBezTo>
                    <a:pt x="53" y="3"/>
                    <a:pt x="64" y="2"/>
                    <a:pt x="74" y="0"/>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3" name="Freeform 73"/>
            <p:cNvSpPr/>
            <p:nvPr/>
          </p:nvSpPr>
          <p:spPr bwMode="auto">
            <a:xfrm>
              <a:off x="7551738" y="2613025"/>
              <a:ext cx="436562" cy="49213"/>
            </a:xfrm>
            <a:custGeom>
              <a:avLst/>
              <a:gdLst>
                <a:gd name="T0" fmla="*/ 0 w 222"/>
                <a:gd name="T1" fmla="*/ 3 h 25"/>
                <a:gd name="T2" fmla="*/ 222 w 222"/>
                <a:gd name="T3" fmla="*/ 0 h 25"/>
              </a:gdLst>
              <a:ahLst/>
              <a:cxnLst>
                <a:cxn ang="0">
                  <a:pos x="T0" y="T1"/>
                </a:cxn>
                <a:cxn ang="0">
                  <a:pos x="T2" y="T3"/>
                </a:cxn>
              </a:cxnLst>
              <a:rect l="0" t="0" r="r" b="b"/>
              <a:pathLst>
                <a:path w="222" h="25">
                  <a:moveTo>
                    <a:pt x="0" y="3"/>
                  </a:moveTo>
                  <a:cubicBezTo>
                    <a:pt x="0" y="3"/>
                    <a:pt x="141" y="25"/>
                    <a:pt x="222" y="0"/>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4" name="Freeform 74"/>
            <p:cNvSpPr/>
            <p:nvPr/>
          </p:nvSpPr>
          <p:spPr bwMode="auto">
            <a:xfrm>
              <a:off x="7962900" y="2636838"/>
              <a:ext cx="155575" cy="211138"/>
            </a:xfrm>
            <a:custGeom>
              <a:avLst/>
              <a:gdLst>
                <a:gd name="T0" fmla="*/ 34 w 79"/>
                <a:gd name="T1" fmla="*/ 2 h 108"/>
                <a:gd name="T2" fmla="*/ 71 w 79"/>
                <a:gd name="T3" fmla="*/ 20 h 108"/>
                <a:gd name="T4" fmla="*/ 61 w 79"/>
                <a:gd name="T5" fmla="*/ 60 h 108"/>
                <a:gd name="T6" fmla="*/ 35 w 79"/>
                <a:gd name="T7" fmla="*/ 77 h 108"/>
                <a:gd name="T8" fmla="*/ 23 w 79"/>
                <a:gd name="T9" fmla="*/ 82 h 108"/>
                <a:gd name="T10" fmla="*/ 19 w 79"/>
                <a:gd name="T11" fmla="*/ 94 h 108"/>
                <a:gd name="T12" fmla="*/ 18 w 79"/>
                <a:gd name="T13" fmla="*/ 102 h 108"/>
                <a:gd name="T14" fmla="*/ 3 w 79"/>
                <a:gd name="T15" fmla="*/ 101 h 108"/>
                <a:gd name="T16" fmla="*/ 0 w 79"/>
                <a:gd name="T1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8">
                  <a:moveTo>
                    <a:pt x="34" y="2"/>
                  </a:moveTo>
                  <a:cubicBezTo>
                    <a:pt x="50" y="0"/>
                    <a:pt x="65" y="9"/>
                    <a:pt x="71" y="20"/>
                  </a:cubicBezTo>
                  <a:cubicBezTo>
                    <a:pt x="79" y="34"/>
                    <a:pt x="73" y="49"/>
                    <a:pt x="61" y="60"/>
                  </a:cubicBezTo>
                  <a:cubicBezTo>
                    <a:pt x="54" y="67"/>
                    <a:pt x="44" y="72"/>
                    <a:pt x="35" y="77"/>
                  </a:cubicBezTo>
                  <a:cubicBezTo>
                    <a:pt x="31" y="79"/>
                    <a:pt x="27" y="81"/>
                    <a:pt x="23" y="82"/>
                  </a:cubicBezTo>
                  <a:cubicBezTo>
                    <a:pt x="23" y="82"/>
                    <a:pt x="14" y="87"/>
                    <a:pt x="19" y="94"/>
                  </a:cubicBezTo>
                  <a:cubicBezTo>
                    <a:pt x="19" y="94"/>
                    <a:pt x="23" y="99"/>
                    <a:pt x="18" y="102"/>
                  </a:cubicBezTo>
                  <a:cubicBezTo>
                    <a:pt x="18" y="102"/>
                    <a:pt x="10" y="108"/>
                    <a:pt x="3" y="101"/>
                  </a:cubicBezTo>
                  <a:cubicBezTo>
                    <a:pt x="0" y="96"/>
                    <a:pt x="0" y="96"/>
                    <a:pt x="0" y="96"/>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5" name="Freeform 75"/>
            <p:cNvSpPr/>
            <p:nvPr/>
          </p:nvSpPr>
          <p:spPr bwMode="auto">
            <a:xfrm>
              <a:off x="7994650" y="2670175"/>
              <a:ext cx="98425" cy="93663"/>
            </a:xfrm>
            <a:custGeom>
              <a:avLst/>
              <a:gdLst>
                <a:gd name="T0" fmla="*/ 15 w 50"/>
                <a:gd name="T1" fmla="*/ 0 h 48"/>
                <a:gd name="T2" fmla="*/ 36 w 50"/>
                <a:gd name="T3" fmla="*/ 9 h 48"/>
                <a:gd name="T4" fmla="*/ 0 w 50"/>
                <a:gd name="T5" fmla="*/ 48 h 48"/>
              </a:gdLst>
              <a:ahLst/>
              <a:cxnLst>
                <a:cxn ang="0">
                  <a:pos x="T0" y="T1"/>
                </a:cxn>
                <a:cxn ang="0">
                  <a:pos x="T2" y="T3"/>
                </a:cxn>
                <a:cxn ang="0">
                  <a:pos x="T4" y="T5"/>
                </a:cxn>
              </a:cxnLst>
              <a:rect l="0" t="0" r="r" b="b"/>
              <a:pathLst>
                <a:path w="50" h="48">
                  <a:moveTo>
                    <a:pt x="15" y="0"/>
                  </a:moveTo>
                  <a:cubicBezTo>
                    <a:pt x="22" y="1"/>
                    <a:pt x="32" y="3"/>
                    <a:pt x="36" y="9"/>
                  </a:cubicBezTo>
                  <a:cubicBezTo>
                    <a:pt x="50" y="27"/>
                    <a:pt x="12" y="41"/>
                    <a:pt x="0" y="48"/>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6" name="Freeform 76"/>
            <p:cNvSpPr/>
            <p:nvPr/>
          </p:nvSpPr>
          <p:spPr bwMode="auto">
            <a:xfrm>
              <a:off x="7432675" y="2636838"/>
              <a:ext cx="158750" cy="211138"/>
            </a:xfrm>
            <a:custGeom>
              <a:avLst/>
              <a:gdLst>
                <a:gd name="T0" fmla="*/ 45 w 81"/>
                <a:gd name="T1" fmla="*/ 2 h 108"/>
                <a:gd name="T2" fmla="*/ 8 w 81"/>
                <a:gd name="T3" fmla="*/ 20 h 108"/>
                <a:gd name="T4" fmla="*/ 19 w 81"/>
                <a:gd name="T5" fmla="*/ 60 h 108"/>
                <a:gd name="T6" fmla="*/ 44 w 81"/>
                <a:gd name="T7" fmla="*/ 77 h 108"/>
                <a:gd name="T8" fmla="*/ 56 w 81"/>
                <a:gd name="T9" fmla="*/ 82 h 108"/>
                <a:gd name="T10" fmla="*/ 60 w 81"/>
                <a:gd name="T11" fmla="*/ 94 h 108"/>
                <a:gd name="T12" fmla="*/ 61 w 81"/>
                <a:gd name="T13" fmla="*/ 102 h 108"/>
                <a:gd name="T14" fmla="*/ 76 w 81"/>
                <a:gd name="T15" fmla="*/ 101 h 108"/>
                <a:gd name="T16" fmla="*/ 79 w 81"/>
                <a:gd name="T17" fmla="*/ 96 h 108"/>
                <a:gd name="T18" fmla="*/ 81 w 81"/>
                <a:gd name="T19"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08">
                  <a:moveTo>
                    <a:pt x="45" y="2"/>
                  </a:moveTo>
                  <a:cubicBezTo>
                    <a:pt x="29" y="0"/>
                    <a:pt x="14" y="9"/>
                    <a:pt x="8" y="20"/>
                  </a:cubicBezTo>
                  <a:cubicBezTo>
                    <a:pt x="0" y="34"/>
                    <a:pt x="6" y="49"/>
                    <a:pt x="19" y="60"/>
                  </a:cubicBezTo>
                  <a:cubicBezTo>
                    <a:pt x="26" y="67"/>
                    <a:pt x="35" y="72"/>
                    <a:pt x="44" y="77"/>
                  </a:cubicBezTo>
                  <a:cubicBezTo>
                    <a:pt x="48" y="79"/>
                    <a:pt x="52" y="81"/>
                    <a:pt x="56" y="82"/>
                  </a:cubicBezTo>
                  <a:cubicBezTo>
                    <a:pt x="56" y="82"/>
                    <a:pt x="65" y="87"/>
                    <a:pt x="60" y="94"/>
                  </a:cubicBezTo>
                  <a:cubicBezTo>
                    <a:pt x="60" y="94"/>
                    <a:pt x="56" y="99"/>
                    <a:pt x="61" y="102"/>
                  </a:cubicBezTo>
                  <a:cubicBezTo>
                    <a:pt x="61" y="102"/>
                    <a:pt x="69" y="108"/>
                    <a:pt x="76" y="101"/>
                  </a:cubicBezTo>
                  <a:cubicBezTo>
                    <a:pt x="79" y="96"/>
                    <a:pt x="79" y="96"/>
                    <a:pt x="79" y="96"/>
                  </a:cubicBezTo>
                  <a:cubicBezTo>
                    <a:pt x="81" y="91"/>
                    <a:pt x="81" y="91"/>
                    <a:pt x="81" y="91"/>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7" name="Freeform 77"/>
            <p:cNvSpPr/>
            <p:nvPr/>
          </p:nvSpPr>
          <p:spPr bwMode="auto">
            <a:xfrm>
              <a:off x="7458075" y="2670175"/>
              <a:ext cx="98425" cy="93663"/>
            </a:xfrm>
            <a:custGeom>
              <a:avLst/>
              <a:gdLst>
                <a:gd name="T0" fmla="*/ 35 w 50"/>
                <a:gd name="T1" fmla="*/ 0 h 48"/>
                <a:gd name="T2" fmla="*/ 14 w 50"/>
                <a:gd name="T3" fmla="*/ 9 h 48"/>
                <a:gd name="T4" fmla="*/ 50 w 50"/>
                <a:gd name="T5" fmla="*/ 48 h 48"/>
              </a:gdLst>
              <a:ahLst/>
              <a:cxnLst>
                <a:cxn ang="0">
                  <a:pos x="T0" y="T1"/>
                </a:cxn>
                <a:cxn ang="0">
                  <a:pos x="T2" y="T3"/>
                </a:cxn>
                <a:cxn ang="0">
                  <a:pos x="T4" y="T5"/>
                </a:cxn>
              </a:cxnLst>
              <a:rect l="0" t="0" r="r" b="b"/>
              <a:pathLst>
                <a:path w="50" h="48">
                  <a:moveTo>
                    <a:pt x="35" y="0"/>
                  </a:moveTo>
                  <a:cubicBezTo>
                    <a:pt x="28" y="1"/>
                    <a:pt x="18" y="3"/>
                    <a:pt x="14" y="9"/>
                  </a:cubicBezTo>
                  <a:cubicBezTo>
                    <a:pt x="0" y="27"/>
                    <a:pt x="38" y="41"/>
                    <a:pt x="50" y="48"/>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8" name="Freeform 78"/>
            <p:cNvSpPr/>
            <p:nvPr/>
          </p:nvSpPr>
          <p:spPr bwMode="auto">
            <a:xfrm>
              <a:off x="7948613" y="3067050"/>
              <a:ext cx="39687" cy="84138"/>
            </a:xfrm>
            <a:custGeom>
              <a:avLst/>
              <a:gdLst>
                <a:gd name="T0" fmla="*/ 19 w 20"/>
                <a:gd name="T1" fmla="*/ 43 h 43"/>
                <a:gd name="T2" fmla="*/ 18 w 20"/>
                <a:gd name="T3" fmla="*/ 33 h 43"/>
                <a:gd name="T4" fmla="*/ 0 w 20"/>
                <a:gd name="T5" fmla="*/ 0 h 43"/>
              </a:gdLst>
              <a:ahLst/>
              <a:cxnLst>
                <a:cxn ang="0">
                  <a:pos x="T0" y="T1"/>
                </a:cxn>
                <a:cxn ang="0">
                  <a:pos x="T2" y="T3"/>
                </a:cxn>
                <a:cxn ang="0">
                  <a:pos x="T4" y="T5"/>
                </a:cxn>
              </a:cxnLst>
              <a:rect l="0" t="0" r="r" b="b"/>
              <a:pathLst>
                <a:path w="20" h="43">
                  <a:moveTo>
                    <a:pt x="19" y="43"/>
                  </a:moveTo>
                  <a:cubicBezTo>
                    <a:pt x="20" y="40"/>
                    <a:pt x="20" y="37"/>
                    <a:pt x="18" y="33"/>
                  </a:cubicBezTo>
                  <a:cubicBezTo>
                    <a:pt x="13" y="22"/>
                    <a:pt x="6" y="11"/>
                    <a:pt x="0" y="0"/>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9" name="Freeform 79"/>
            <p:cNvSpPr/>
            <p:nvPr/>
          </p:nvSpPr>
          <p:spPr bwMode="auto">
            <a:xfrm>
              <a:off x="7786688" y="3170238"/>
              <a:ext cx="104775" cy="0"/>
            </a:xfrm>
            <a:custGeom>
              <a:avLst/>
              <a:gdLst>
                <a:gd name="T0" fmla="*/ 0 w 54"/>
                <a:gd name="T1" fmla="*/ 54 w 54"/>
              </a:gdLst>
              <a:ahLst/>
              <a:cxnLst>
                <a:cxn ang="0">
                  <a:pos x="T0" y="0"/>
                </a:cxn>
                <a:cxn ang="0">
                  <a:pos x="T1" y="0"/>
                </a:cxn>
              </a:cxnLst>
              <a:rect l="0" t="0" r="r" b="b"/>
              <a:pathLst>
                <a:path w="54">
                  <a:moveTo>
                    <a:pt x="0" y="0"/>
                  </a:moveTo>
                  <a:cubicBezTo>
                    <a:pt x="16" y="0"/>
                    <a:pt x="37" y="0"/>
                    <a:pt x="54" y="0"/>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0" name="Freeform 80"/>
            <p:cNvSpPr/>
            <p:nvPr/>
          </p:nvSpPr>
          <p:spPr bwMode="auto">
            <a:xfrm>
              <a:off x="7988300" y="3144838"/>
              <a:ext cx="1587" cy="12700"/>
            </a:xfrm>
            <a:custGeom>
              <a:avLst/>
              <a:gdLst>
                <a:gd name="T0" fmla="*/ 1 w 1"/>
                <a:gd name="T1" fmla="*/ 6 h 6"/>
                <a:gd name="T2" fmla="*/ 0 w 1"/>
                <a:gd name="T3" fmla="*/ 0 h 6"/>
              </a:gdLst>
              <a:ahLst/>
              <a:cxnLst>
                <a:cxn ang="0">
                  <a:pos x="T0" y="T1"/>
                </a:cxn>
                <a:cxn ang="0">
                  <a:pos x="T2" y="T3"/>
                </a:cxn>
              </a:cxnLst>
              <a:rect l="0" t="0" r="r" b="b"/>
              <a:pathLst>
                <a:path w="1" h="6">
                  <a:moveTo>
                    <a:pt x="1" y="6"/>
                  </a:moveTo>
                  <a:cubicBezTo>
                    <a:pt x="1" y="4"/>
                    <a:pt x="0" y="2"/>
                    <a:pt x="0" y="0"/>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1" name="Line 81"/>
            <p:cNvSpPr>
              <a:spLocks noChangeShapeType="1"/>
            </p:cNvSpPr>
            <p:nvPr/>
          </p:nvSpPr>
          <p:spPr bwMode="auto">
            <a:xfrm>
              <a:off x="7786688" y="3270250"/>
              <a:ext cx="52387" cy="0"/>
            </a:xfrm>
            <a:prstGeom prst="line">
              <a:avLst/>
            </a:prstGeom>
            <a:noFill/>
            <a:ln w="6350" cap="rnd">
              <a:solidFill>
                <a:schemeClr val="accent3"/>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2" name="Freeform 82"/>
            <p:cNvSpPr/>
            <p:nvPr/>
          </p:nvSpPr>
          <p:spPr bwMode="auto">
            <a:xfrm>
              <a:off x="8018463" y="2846388"/>
              <a:ext cx="74612" cy="88900"/>
            </a:xfrm>
            <a:custGeom>
              <a:avLst/>
              <a:gdLst>
                <a:gd name="T0" fmla="*/ 9 w 38"/>
                <a:gd name="T1" fmla="*/ 0 h 45"/>
                <a:gd name="T2" fmla="*/ 38 w 38"/>
                <a:gd name="T3" fmla="*/ 35 h 45"/>
                <a:gd name="T4" fmla="*/ 28 w 38"/>
                <a:gd name="T5" fmla="*/ 45 h 45"/>
                <a:gd name="T6" fmla="*/ 0 w 38"/>
                <a:gd name="T7" fmla="*/ 12 h 45"/>
                <a:gd name="T8" fmla="*/ 9 w 38"/>
                <a:gd name="T9" fmla="*/ 0 h 45"/>
              </a:gdLst>
              <a:ahLst/>
              <a:cxnLst>
                <a:cxn ang="0">
                  <a:pos x="T0" y="T1"/>
                </a:cxn>
                <a:cxn ang="0">
                  <a:pos x="T2" y="T3"/>
                </a:cxn>
                <a:cxn ang="0">
                  <a:pos x="T4" y="T5"/>
                </a:cxn>
                <a:cxn ang="0">
                  <a:pos x="T6" y="T7"/>
                </a:cxn>
                <a:cxn ang="0">
                  <a:pos x="T8" y="T9"/>
                </a:cxn>
              </a:cxnLst>
              <a:rect l="0" t="0" r="r" b="b"/>
              <a:pathLst>
                <a:path w="38" h="45">
                  <a:moveTo>
                    <a:pt x="9" y="0"/>
                  </a:moveTo>
                  <a:cubicBezTo>
                    <a:pt x="9" y="0"/>
                    <a:pt x="30" y="13"/>
                    <a:pt x="38" y="35"/>
                  </a:cubicBezTo>
                  <a:cubicBezTo>
                    <a:pt x="28" y="45"/>
                    <a:pt x="28" y="45"/>
                    <a:pt x="28" y="45"/>
                  </a:cubicBezTo>
                  <a:cubicBezTo>
                    <a:pt x="28" y="45"/>
                    <a:pt x="10" y="18"/>
                    <a:pt x="0" y="12"/>
                  </a:cubicBezTo>
                  <a:lnTo>
                    <a:pt x="9" y="0"/>
                  </a:ln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3" name="Freeform 83"/>
            <p:cNvSpPr/>
            <p:nvPr/>
          </p:nvSpPr>
          <p:spPr bwMode="auto">
            <a:xfrm>
              <a:off x="7947025" y="2892425"/>
              <a:ext cx="47625" cy="49213"/>
            </a:xfrm>
            <a:custGeom>
              <a:avLst/>
              <a:gdLst>
                <a:gd name="T0" fmla="*/ 16 w 30"/>
                <a:gd name="T1" fmla="*/ 0 h 31"/>
                <a:gd name="T2" fmla="*/ 0 w 30"/>
                <a:gd name="T3" fmla="*/ 13 h 31"/>
                <a:gd name="T4" fmla="*/ 14 w 30"/>
                <a:gd name="T5" fmla="*/ 31 h 31"/>
                <a:gd name="T6" fmla="*/ 30 w 30"/>
                <a:gd name="T7" fmla="*/ 19 h 31"/>
                <a:gd name="T8" fmla="*/ 16 w 30"/>
                <a:gd name="T9" fmla="*/ 0 h 31"/>
              </a:gdLst>
              <a:ahLst/>
              <a:cxnLst>
                <a:cxn ang="0">
                  <a:pos x="T0" y="T1"/>
                </a:cxn>
                <a:cxn ang="0">
                  <a:pos x="T2" y="T3"/>
                </a:cxn>
                <a:cxn ang="0">
                  <a:pos x="T4" y="T5"/>
                </a:cxn>
                <a:cxn ang="0">
                  <a:pos x="T6" y="T7"/>
                </a:cxn>
                <a:cxn ang="0">
                  <a:pos x="T8" y="T9"/>
                </a:cxn>
              </a:cxnLst>
              <a:rect l="0" t="0" r="r" b="b"/>
              <a:pathLst>
                <a:path w="30" h="31">
                  <a:moveTo>
                    <a:pt x="16" y="0"/>
                  </a:moveTo>
                  <a:lnTo>
                    <a:pt x="0" y="13"/>
                  </a:lnTo>
                  <a:lnTo>
                    <a:pt x="14" y="31"/>
                  </a:lnTo>
                  <a:lnTo>
                    <a:pt x="30" y="19"/>
                  </a:lnTo>
                  <a:lnTo>
                    <a:pt x="16" y="0"/>
                  </a:ln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4" name="Freeform 84"/>
            <p:cNvSpPr/>
            <p:nvPr/>
          </p:nvSpPr>
          <p:spPr bwMode="auto">
            <a:xfrm>
              <a:off x="8101013" y="2811463"/>
              <a:ext cx="28575" cy="52388"/>
            </a:xfrm>
            <a:custGeom>
              <a:avLst/>
              <a:gdLst>
                <a:gd name="T0" fmla="*/ 3 w 15"/>
                <a:gd name="T1" fmla="*/ 1 h 27"/>
                <a:gd name="T2" fmla="*/ 0 w 15"/>
                <a:gd name="T3" fmla="*/ 25 h 27"/>
                <a:gd name="T4" fmla="*/ 10 w 15"/>
                <a:gd name="T5" fmla="*/ 27 h 27"/>
                <a:gd name="T6" fmla="*/ 13 w 15"/>
                <a:gd name="T7" fmla="*/ 0 h 27"/>
                <a:gd name="T8" fmla="*/ 3 w 15"/>
                <a:gd name="T9" fmla="*/ 1 h 27"/>
              </a:gdLst>
              <a:ahLst/>
              <a:cxnLst>
                <a:cxn ang="0">
                  <a:pos x="T0" y="T1"/>
                </a:cxn>
                <a:cxn ang="0">
                  <a:pos x="T2" y="T3"/>
                </a:cxn>
                <a:cxn ang="0">
                  <a:pos x="T4" y="T5"/>
                </a:cxn>
                <a:cxn ang="0">
                  <a:pos x="T6" y="T7"/>
                </a:cxn>
                <a:cxn ang="0">
                  <a:pos x="T8" y="T9"/>
                </a:cxn>
              </a:cxnLst>
              <a:rect l="0" t="0" r="r" b="b"/>
              <a:pathLst>
                <a:path w="15" h="27">
                  <a:moveTo>
                    <a:pt x="3" y="1"/>
                  </a:moveTo>
                  <a:cubicBezTo>
                    <a:pt x="3" y="1"/>
                    <a:pt x="3" y="18"/>
                    <a:pt x="0" y="25"/>
                  </a:cubicBezTo>
                  <a:cubicBezTo>
                    <a:pt x="10" y="27"/>
                    <a:pt x="10" y="27"/>
                    <a:pt x="10" y="27"/>
                  </a:cubicBezTo>
                  <a:cubicBezTo>
                    <a:pt x="10" y="27"/>
                    <a:pt x="15" y="19"/>
                    <a:pt x="13" y="0"/>
                  </a:cubicBezTo>
                  <a:lnTo>
                    <a:pt x="3" y="1"/>
                  </a:ln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5" name="Freeform 85"/>
            <p:cNvSpPr/>
            <p:nvPr/>
          </p:nvSpPr>
          <p:spPr bwMode="auto">
            <a:xfrm>
              <a:off x="7464425" y="2860675"/>
              <a:ext cx="74612" cy="90488"/>
            </a:xfrm>
            <a:custGeom>
              <a:avLst/>
              <a:gdLst>
                <a:gd name="T0" fmla="*/ 30 w 38"/>
                <a:gd name="T1" fmla="*/ 0 h 46"/>
                <a:gd name="T2" fmla="*/ 0 w 38"/>
                <a:gd name="T3" fmla="*/ 35 h 46"/>
                <a:gd name="T4" fmla="*/ 11 w 38"/>
                <a:gd name="T5" fmla="*/ 46 h 46"/>
                <a:gd name="T6" fmla="*/ 38 w 38"/>
                <a:gd name="T7" fmla="*/ 13 h 46"/>
                <a:gd name="T8" fmla="*/ 30 w 38"/>
                <a:gd name="T9" fmla="*/ 0 h 46"/>
              </a:gdLst>
              <a:ahLst/>
              <a:cxnLst>
                <a:cxn ang="0">
                  <a:pos x="T0" y="T1"/>
                </a:cxn>
                <a:cxn ang="0">
                  <a:pos x="T2" y="T3"/>
                </a:cxn>
                <a:cxn ang="0">
                  <a:pos x="T4" y="T5"/>
                </a:cxn>
                <a:cxn ang="0">
                  <a:pos x="T6" y="T7"/>
                </a:cxn>
                <a:cxn ang="0">
                  <a:pos x="T8" y="T9"/>
                </a:cxn>
              </a:cxnLst>
              <a:rect l="0" t="0" r="r" b="b"/>
              <a:pathLst>
                <a:path w="38" h="46">
                  <a:moveTo>
                    <a:pt x="30" y="0"/>
                  </a:moveTo>
                  <a:cubicBezTo>
                    <a:pt x="30" y="0"/>
                    <a:pt x="9" y="14"/>
                    <a:pt x="0" y="35"/>
                  </a:cubicBezTo>
                  <a:cubicBezTo>
                    <a:pt x="11" y="46"/>
                    <a:pt x="11" y="46"/>
                    <a:pt x="11" y="46"/>
                  </a:cubicBezTo>
                  <a:cubicBezTo>
                    <a:pt x="11" y="46"/>
                    <a:pt x="29" y="18"/>
                    <a:pt x="38" y="13"/>
                  </a:cubicBezTo>
                  <a:lnTo>
                    <a:pt x="30" y="0"/>
                  </a:ln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6" name="Freeform 86"/>
            <p:cNvSpPr/>
            <p:nvPr/>
          </p:nvSpPr>
          <p:spPr bwMode="auto">
            <a:xfrm>
              <a:off x="7573963" y="2860675"/>
              <a:ext cx="44450" cy="50800"/>
            </a:xfrm>
            <a:custGeom>
              <a:avLst/>
              <a:gdLst>
                <a:gd name="T0" fmla="*/ 13 w 28"/>
                <a:gd name="T1" fmla="*/ 0 h 32"/>
                <a:gd name="T2" fmla="*/ 28 w 28"/>
                <a:gd name="T3" fmla="*/ 13 h 32"/>
                <a:gd name="T4" fmla="*/ 16 w 28"/>
                <a:gd name="T5" fmla="*/ 32 h 32"/>
                <a:gd name="T6" fmla="*/ 0 w 28"/>
                <a:gd name="T7" fmla="*/ 20 h 32"/>
                <a:gd name="T8" fmla="*/ 13 w 28"/>
                <a:gd name="T9" fmla="*/ 0 h 32"/>
              </a:gdLst>
              <a:ahLst/>
              <a:cxnLst>
                <a:cxn ang="0">
                  <a:pos x="T0" y="T1"/>
                </a:cxn>
                <a:cxn ang="0">
                  <a:pos x="T2" y="T3"/>
                </a:cxn>
                <a:cxn ang="0">
                  <a:pos x="T4" y="T5"/>
                </a:cxn>
                <a:cxn ang="0">
                  <a:pos x="T6" y="T7"/>
                </a:cxn>
                <a:cxn ang="0">
                  <a:pos x="T8" y="T9"/>
                </a:cxn>
              </a:cxnLst>
              <a:rect l="0" t="0" r="r" b="b"/>
              <a:pathLst>
                <a:path w="28" h="32">
                  <a:moveTo>
                    <a:pt x="13" y="0"/>
                  </a:moveTo>
                  <a:lnTo>
                    <a:pt x="28" y="13"/>
                  </a:lnTo>
                  <a:lnTo>
                    <a:pt x="16" y="32"/>
                  </a:lnTo>
                  <a:lnTo>
                    <a:pt x="0" y="20"/>
                  </a:lnTo>
                  <a:lnTo>
                    <a:pt x="13" y="0"/>
                  </a:ln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7" name="Freeform 87"/>
            <p:cNvSpPr/>
            <p:nvPr/>
          </p:nvSpPr>
          <p:spPr bwMode="auto">
            <a:xfrm>
              <a:off x="7535863" y="2936875"/>
              <a:ext cx="46037" cy="50800"/>
            </a:xfrm>
            <a:custGeom>
              <a:avLst/>
              <a:gdLst>
                <a:gd name="T0" fmla="*/ 16 w 29"/>
                <a:gd name="T1" fmla="*/ 0 h 32"/>
                <a:gd name="T2" fmla="*/ 0 w 29"/>
                <a:gd name="T3" fmla="*/ 14 h 32"/>
                <a:gd name="T4" fmla="*/ 14 w 29"/>
                <a:gd name="T5" fmla="*/ 32 h 32"/>
                <a:gd name="T6" fmla="*/ 29 w 29"/>
                <a:gd name="T7" fmla="*/ 20 h 32"/>
                <a:gd name="T8" fmla="*/ 16 w 29"/>
                <a:gd name="T9" fmla="*/ 0 h 32"/>
              </a:gdLst>
              <a:ahLst/>
              <a:cxnLst>
                <a:cxn ang="0">
                  <a:pos x="T0" y="T1"/>
                </a:cxn>
                <a:cxn ang="0">
                  <a:pos x="T2" y="T3"/>
                </a:cxn>
                <a:cxn ang="0">
                  <a:pos x="T4" y="T5"/>
                </a:cxn>
                <a:cxn ang="0">
                  <a:pos x="T6" y="T7"/>
                </a:cxn>
                <a:cxn ang="0">
                  <a:pos x="T8" y="T9"/>
                </a:cxn>
              </a:cxnLst>
              <a:rect l="0" t="0" r="r" b="b"/>
              <a:pathLst>
                <a:path w="29" h="32">
                  <a:moveTo>
                    <a:pt x="16" y="0"/>
                  </a:moveTo>
                  <a:lnTo>
                    <a:pt x="0" y="14"/>
                  </a:lnTo>
                  <a:lnTo>
                    <a:pt x="14" y="32"/>
                  </a:lnTo>
                  <a:lnTo>
                    <a:pt x="29" y="20"/>
                  </a:lnTo>
                  <a:lnTo>
                    <a:pt x="16" y="0"/>
                  </a:ln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8" name="Freeform 88"/>
            <p:cNvSpPr/>
            <p:nvPr/>
          </p:nvSpPr>
          <p:spPr bwMode="auto">
            <a:xfrm>
              <a:off x="7424738" y="2811463"/>
              <a:ext cx="28575" cy="52388"/>
            </a:xfrm>
            <a:custGeom>
              <a:avLst/>
              <a:gdLst>
                <a:gd name="T0" fmla="*/ 13 w 15"/>
                <a:gd name="T1" fmla="*/ 1 h 27"/>
                <a:gd name="T2" fmla="*/ 15 w 15"/>
                <a:gd name="T3" fmla="*/ 25 h 27"/>
                <a:gd name="T4" fmla="*/ 5 w 15"/>
                <a:gd name="T5" fmla="*/ 27 h 27"/>
                <a:gd name="T6" fmla="*/ 2 w 15"/>
                <a:gd name="T7" fmla="*/ 0 h 27"/>
                <a:gd name="T8" fmla="*/ 13 w 15"/>
                <a:gd name="T9" fmla="*/ 1 h 27"/>
              </a:gdLst>
              <a:ahLst/>
              <a:cxnLst>
                <a:cxn ang="0">
                  <a:pos x="T0" y="T1"/>
                </a:cxn>
                <a:cxn ang="0">
                  <a:pos x="T2" y="T3"/>
                </a:cxn>
                <a:cxn ang="0">
                  <a:pos x="T4" y="T5"/>
                </a:cxn>
                <a:cxn ang="0">
                  <a:pos x="T6" y="T7"/>
                </a:cxn>
                <a:cxn ang="0">
                  <a:pos x="T8" y="T9"/>
                </a:cxn>
              </a:cxnLst>
              <a:rect l="0" t="0" r="r" b="b"/>
              <a:pathLst>
                <a:path w="15" h="27">
                  <a:moveTo>
                    <a:pt x="13" y="1"/>
                  </a:moveTo>
                  <a:cubicBezTo>
                    <a:pt x="13" y="1"/>
                    <a:pt x="13" y="18"/>
                    <a:pt x="15" y="25"/>
                  </a:cubicBezTo>
                  <a:cubicBezTo>
                    <a:pt x="5" y="27"/>
                    <a:pt x="5" y="27"/>
                    <a:pt x="5" y="27"/>
                  </a:cubicBezTo>
                  <a:cubicBezTo>
                    <a:pt x="5" y="27"/>
                    <a:pt x="0" y="19"/>
                    <a:pt x="2" y="0"/>
                  </a:cubicBezTo>
                  <a:lnTo>
                    <a:pt x="13" y="1"/>
                  </a:lnTo>
                  <a:close/>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9" name="Freeform 89"/>
            <p:cNvSpPr/>
            <p:nvPr/>
          </p:nvSpPr>
          <p:spPr bwMode="auto">
            <a:xfrm>
              <a:off x="7796213" y="2895600"/>
              <a:ext cx="38100" cy="1588"/>
            </a:xfrm>
            <a:custGeom>
              <a:avLst/>
              <a:gdLst>
                <a:gd name="T0" fmla="*/ 0 w 20"/>
                <a:gd name="T1" fmla="*/ 1 h 1"/>
                <a:gd name="T2" fmla="*/ 20 w 20"/>
                <a:gd name="T3" fmla="*/ 0 h 1"/>
              </a:gdLst>
              <a:ahLst/>
              <a:cxnLst>
                <a:cxn ang="0">
                  <a:pos x="T0" y="T1"/>
                </a:cxn>
                <a:cxn ang="0">
                  <a:pos x="T2" y="T3"/>
                </a:cxn>
              </a:cxnLst>
              <a:rect l="0" t="0" r="r" b="b"/>
              <a:pathLst>
                <a:path w="20" h="1">
                  <a:moveTo>
                    <a:pt x="0" y="1"/>
                  </a:moveTo>
                  <a:cubicBezTo>
                    <a:pt x="7" y="1"/>
                    <a:pt x="16" y="1"/>
                    <a:pt x="20" y="0"/>
                  </a:cubicBezTo>
                </a:path>
              </a:pathLst>
            </a:custGeom>
            <a:noFill/>
            <a:ln w="635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4" name="组合 278"/>
          <p:cNvGrpSpPr/>
          <p:nvPr/>
        </p:nvGrpSpPr>
        <p:grpSpPr>
          <a:xfrm>
            <a:off x="7135434" y="3573706"/>
            <a:ext cx="461200" cy="261714"/>
            <a:chOff x="7038269" y="3834036"/>
            <a:chExt cx="681377" cy="386656"/>
          </a:xfrm>
        </p:grpSpPr>
        <p:sp>
          <p:nvSpPr>
            <p:cNvPr id="127" name="Freeform 93"/>
            <p:cNvSpPr/>
            <p:nvPr/>
          </p:nvSpPr>
          <p:spPr bwMode="auto">
            <a:xfrm>
              <a:off x="7284322" y="3834036"/>
              <a:ext cx="183864" cy="74357"/>
            </a:xfrm>
            <a:custGeom>
              <a:avLst/>
              <a:gdLst>
                <a:gd name="T0" fmla="*/ 0 w 148"/>
                <a:gd name="T1" fmla="*/ 59 h 59"/>
                <a:gd name="T2" fmla="*/ 56 w 148"/>
                <a:gd name="T3" fmla="*/ 11 h 59"/>
                <a:gd name="T4" fmla="*/ 148 w 148"/>
                <a:gd name="T5" fmla="*/ 33 h 59"/>
              </a:gdLst>
              <a:ahLst/>
              <a:cxnLst>
                <a:cxn ang="0">
                  <a:pos x="T0" y="T1"/>
                </a:cxn>
                <a:cxn ang="0">
                  <a:pos x="T2" y="T3"/>
                </a:cxn>
                <a:cxn ang="0">
                  <a:pos x="T4" y="T5"/>
                </a:cxn>
              </a:cxnLst>
              <a:rect l="0" t="0" r="r" b="b"/>
              <a:pathLst>
                <a:path w="148" h="59">
                  <a:moveTo>
                    <a:pt x="0" y="59"/>
                  </a:moveTo>
                  <a:cubicBezTo>
                    <a:pt x="14" y="38"/>
                    <a:pt x="32" y="19"/>
                    <a:pt x="56" y="11"/>
                  </a:cubicBezTo>
                  <a:cubicBezTo>
                    <a:pt x="86" y="0"/>
                    <a:pt x="125" y="13"/>
                    <a:pt x="148" y="33"/>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8" name="Freeform 94"/>
            <p:cNvSpPr/>
            <p:nvPr/>
          </p:nvSpPr>
          <p:spPr bwMode="auto">
            <a:xfrm>
              <a:off x="7312712" y="3846204"/>
              <a:ext cx="140602" cy="66245"/>
            </a:xfrm>
            <a:custGeom>
              <a:avLst/>
              <a:gdLst>
                <a:gd name="T0" fmla="*/ 0 w 113"/>
                <a:gd name="T1" fmla="*/ 54 h 54"/>
                <a:gd name="T2" fmla="*/ 98 w 113"/>
                <a:gd name="T3" fmla="*/ 23 h 54"/>
                <a:gd name="T4" fmla="*/ 113 w 113"/>
                <a:gd name="T5" fmla="*/ 33 h 54"/>
              </a:gdLst>
              <a:ahLst/>
              <a:cxnLst>
                <a:cxn ang="0">
                  <a:pos x="T0" y="T1"/>
                </a:cxn>
                <a:cxn ang="0">
                  <a:pos x="T2" y="T3"/>
                </a:cxn>
                <a:cxn ang="0">
                  <a:pos x="T4" y="T5"/>
                </a:cxn>
              </a:cxnLst>
              <a:rect l="0" t="0" r="r" b="b"/>
              <a:pathLst>
                <a:path w="113" h="54">
                  <a:moveTo>
                    <a:pt x="0" y="54"/>
                  </a:moveTo>
                  <a:cubicBezTo>
                    <a:pt x="29" y="0"/>
                    <a:pt x="82" y="17"/>
                    <a:pt x="98" y="23"/>
                  </a:cubicBezTo>
                  <a:cubicBezTo>
                    <a:pt x="98" y="23"/>
                    <a:pt x="107" y="27"/>
                    <a:pt x="113" y="33"/>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9" name="Freeform 95"/>
            <p:cNvSpPr/>
            <p:nvPr/>
          </p:nvSpPr>
          <p:spPr bwMode="auto">
            <a:xfrm>
              <a:off x="7334343" y="3878650"/>
              <a:ext cx="98692" cy="39206"/>
            </a:xfrm>
            <a:custGeom>
              <a:avLst/>
              <a:gdLst>
                <a:gd name="T0" fmla="*/ 0 w 79"/>
                <a:gd name="T1" fmla="*/ 32 h 32"/>
                <a:gd name="T2" fmla="*/ 72 w 79"/>
                <a:gd name="T3" fmla="*/ 16 h 32"/>
                <a:gd name="T4" fmla="*/ 79 w 79"/>
                <a:gd name="T5" fmla="*/ 21 h 32"/>
              </a:gdLst>
              <a:ahLst/>
              <a:cxnLst>
                <a:cxn ang="0">
                  <a:pos x="T0" y="T1"/>
                </a:cxn>
                <a:cxn ang="0">
                  <a:pos x="T2" y="T3"/>
                </a:cxn>
                <a:cxn ang="0">
                  <a:pos x="T4" y="T5"/>
                </a:cxn>
              </a:cxnLst>
              <a:rect l="0" t="0" r="r" b="b"/>
              <a:pathLst>
                <a:path w="79" h="32">
                  <a:moveTo>
                    <a:pt x="0" y="32"/>
                  </a:moveTo>
                  <a:cubicBezTo>
                    <a:pt x="24" y="0"/>
                    <a:pt x="58" y="10"/>
                    <a:pt x="72" y="16"/>
                  </a:cubicBezTo>
                  <a:cubicBezTo>
                    <a:pt x="79" y="21"/>
                    <a:pt x="79" y="21"/>
                    <a:pt x="79" y="21"/>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0" name="Freeform 96"/>
            <p:cNvSpPr/>
            <p:nvPr/>
          </p:nvSpPr>
          <p:spPr bwMode="auto">
            <a:xfrm>
              <a:off x="7355974" y="3902985"/>
              <a:ext cx="74357" cy="24335"/>
            </a:xfrm>
            <a:custGeom>
              <a:avLst/>
              <a:gdLst>
                <a:gd name="T0" fmla="*/ 0 w 60"/>
                <a:gd name="T1" fmla="*/ 19 h 19"/>
                <a:gd name="T2" fmla="*/ 51 w 60"/>
                <a:gd name="T3" fmla="*/ 10 h 19"/>
                <a:gd name="T4" fmla="*/ 60 w 60"/>
                <a:gd name="T5" fmla="*/ 15 h 19"/>
              </a:gdLst>
              <a:ahLst/>
              <a:cxnLst>
                <a:cxn ang="0">
                  <a:pos x="T0" y="T1"/>
                </a:cxn>
                <a:cxn ang="0">
                  <a:pos x="T2" y="T3"/>
                </a:cxn>
                <a:cxn ang="0">
                  <a:pos x="T4" y="T5"/>
                </a:cxn>
              </a:cxnLst>
              <a:rect l="0" t="0" r="r" b="b"/>
              <a:pathLst>
                <a:path w="60" h="19">
                  <a:moveTo>
                    <a:pt x="0" y="19"/>
                  </a:moveTo>
                  <a:cubicBezTo>
                    <a:pt x="18" y="0"/>
                    <a:pt x="38" y="5"/>
                    <a:pt x="51" y="10"/>
                  </a:cubicBezTo>
                  <a:cubicBezTo>
                    <a:pt x="60" y="15"/>
                    <a:pt x="60" y="15"/>
                    <a:pt x="60" y="15"/>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1" name="Freeform 97"/>
            <p:cNvSpPr/>
            <p:nvPr/>
          </p:nvSpPr>
          <p:spPr bwMode="auto">
            <a:xfrm>
              <a:off x="7038269" y="4135519"/>
              <a:ext cx="98692" cy="54078"/>
            </a:xfrm>
            <a:custGeom>
              <a:avLst/>
              <a:gdLst>
                <a:gd name="T0" fmla="*/ 80 w 80"/>
                <a:gd name="T1" fmla="*/ 34 h 43"/>
                <a:gd name="T2" fmla="*/ 71 w 80"/>
                <a:gd name="T3" fmla="*/ 35 h 43"/>
                <a:gd name="T4" fmla="*/ 65 w 80"/>
                <a:gd name="T5" fmla="*/ 31 h 43"/>
                <a:gd name="T6" fmla="*/ 39 w 80"/>
                <a:gd name="T7" fmla="*/ 30 h 43"/>
                <a:gd name="T8" fmla="*/ 25 w 80"/>
                <a:gd name="T9" fmla="*/ 36 h 43"/>
                <a:gd name="T10" fmla="*/ 17 w 80"/>
                <a:gd name="T11" fmla="*/ 31 h 43"/>
                <a:gd name="T12" fmla="*/ 17 w 80"/>
                <a:gd name="T13" fmla="*/ 21 h 43"/>
                <a:gd name="T14" fmla="*/ 0 w 80"/>
                <a:gd name="T15" fmla="*/ 8 h 43"/>
                <a:gd name="T16" fmla="*/ 3 w 80"/>
                <a:gd name="T17" fmla="*/ 1 h 43"/>
                <a:gd name="T18" fmla="*/ 5 w 80"/>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3">
                  <a:moveTo>
                    <a:pt x="80" y="34"/>
                  </a:moveTo>
                  <a:cubicBezTo>
                    <a:pt x="78" y="35"/>
                    <a:pt x="74" y="36"/>
                    <a:pt x="71" y="35"/>
                  </a:cubicBezTo>
                  <a:cubicBezTo>
                    <a:pt x="70" y="35"/>
                    <a:pt x="65" y="33"/>
                    <a:pt x="65" y="31"/>
                  </a:cubicBezTo>
                  <a:cubicBezTo>
                    <a:pt x="62" y="40"/>
                    <a:pt x="38" y="43"/>
                    <a:pt x="39" y="30"/>
                  </a:cubicBezTo>
                  <a:cubicBezTo>
                    <a:pt x="38" y="37"/>
                    <a:pt x="31" y="38"/>
                    <a:pt x="25" y="36"/>
                  </a:cubicBezTo>
                  <a:cubicBezTo>
                    <a:pt x="22" y="35"/>
                    <a:pt x="19" y="33"/>
                    <a:pt x="17" y="31"/>
                  </a:cubicBezTo>
                  <a:cubicBezTo>
                    <a:pt x="16" y="30"/>
                    <a:pt x="15" y="21"/>
                    <a:pt x="17" y="21"/>
                  </a:cubicBezTo>
                  <a:cubicBezTo>
                    <a:pt x="17" y="21"/>
                    <a:pt x="1" y="20"/>
                    <a:pt x="0" y="8"/>
                  </a:cubicBezTo>
                  <a:cubicBezTo>
                    <a:pt x="0" y="6"/>
                    <a:pt x="1" y="3"/>
                    <a:pt x="3" y="1"/>
                  </a:cubicBezTo>
                  <a:cubicBezTo>
                    <a:pt x="4" y="0"/>
                    <a:pt x="4" y="0"/>
                    <a:pt x="5"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2" name="Freeform 98"/>
            <p:cNvSpPr/>
            <p:nvPr/>
          </p:nvSpPr>
          <p:spPr bwMode="auto">
            <a:xfrm>
              <a:off x="7054492" y="4096313"/>
              <a:ext cx="124378" cy="82469"/>
            </a:xfrm>
            <a:custGeom>
              <a:avLst/>
              <a:gdLst>
                <a:gd name="T0" fmla="*/ 0 w 100"/>
                <a:gd name="T1" fmla="*/ 26 h 66"/>
                <a:gd name="T2" fmla="*/ 1 w 100"/>
                <a:gd name="T3" fmla="*/ 21 h 66"/>
                <a:gd name="T4" fmla="*/ 8 w 100"/>
                <a:gd name="T5" fmla="*/ 14 h 66"/>
                <a:gd name="T6" fmla="*/ 24 w 100"/>
                <a:gd name="T7" fmla="*/ 19 h 66"/>
                <a:gd name="T8" fmla="*/ 37 w 100"/>
                <a:gd name="T9" fmla="*/ 0 h 66"/>
                <a:gd name="T10" fmla="*/ 55 w 100"/>
                <a:gd name="T11" fmla="*/ 17 h 66"/>
                <a:gd name="T12" fmla="*/ 74 w 100"/>
                <a:gd name="T13" fmla="*/ 10 h 66"/>
                <a:gd name="T14" fmla="*/ 81 w 100"/>
                <a:gd name="T15" fmla="*/ 27 h 66"/>
                <a:gd name="T16" fmla="*/ 95 w 100"/>
                <a:gd name="T17" fmla="*/ 30 h 66"/>
                <a:gd name="T18" fmla="*/ 97 w 100"/>
                <a:gd name="T19" fmla="*/ 47 h 66"/>
                <a:gd name="T20" fmla="*/ 77 w 100"/>
                <a:gd name="T21" fmla="*/ 53 h 66"/>
                <a:gd name="T22" fmla="*/ 67 w 100"/>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66">
                  <a:moveTo>
                    <a:pt x="0" y="26"/>
                  </a:moveTo>
                  <a:cubicBezTo>
                    <a:pt x="0" y="24"/>
                    <a:pt x="0" y="22"/>
                    <a:pt x="1" y="21"/>
                  </a:cubicBezTo>
                  <a:cubicBezTo>
                    <a:pt x="2" y="18"/>
                    <a:pt x="5" y="15"/>
                    <a:pt x="8" y="14"/>
                  </a:cubicBezTo>
                  <a:cubicBezTo>
                    <a:pt x="8" y="14"/>
                    <a:pt x="21" y="11"/>
                    <a:pt x="24" y="19"/>
                  </a:cubicBezTo>
                  <a:cubicBezTo>
                    <a:pt x="21" y="11"/>
                    <a:pt x="25" y="0"/>
                    <a:pt x="37" y="0"/>
                  </a:cubicBezTo>
                  <a:cubicBezTo>
                    <a:pt x="47" y="1"/>
                    <a:pt x="55" y="8"/>
                    <a:pt x="55" y="17"/>
                  </a:cubicBezTo>
                  <a:cubicBezTo>
                    <a:pt x="58" y="11"/>
                    <a:pt x="68" y="9"/>
                    <a:pt x="74" y="10"/>
                  </a:cubicBezTo>
                  <a:cubicBezTo>
                    <a:pt x="81" y="12"/>
                    <a:pt x="87" y="22"/>
                    <a:pt x="81" y="27"/>
                  </a:cubicBezTo>
                  <a:cubicBezTo>
                    <a:pt x="85" y="24"/>
                    <a:pt x="93" y="27"/>
                    <a:pt x="95" y="30"/>
                  </a:cubicBezTo>
                  <a:cubicBezTo>
                    <a:pt x="99" y="35"/>
                    <a:pt x="100" y="42"/>
                    <a:pt x="97" y="47"/>
                  </a:cubicBezTo>
                  <a:cubicBezTo>
                    <a:pt x="94" y="55"/>
                    <a:pt x="85" y="55"/>
                    <a:pt x="77" y="53"/>
                  </a:cubicBezTo>
                  <a:cubicBezTo>
                    <a:pt x="78" y="59"/>
                    <a:pt x="72" y="64"/>
                    <a:pt x="67" y="66"/>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3" name="Freeform 99"/>
            <p:cNvSpPr/>
            <p:nvPr/>
          </p:nvSpPr>
          <p:spPr bwMode="auto">
            <a:xfrm>
              <a:off x="7424923" y="3904337"/>
              <a:ext cx="79764" cy="43262"/>
            </a:xfrm>
            <a:custGeom>
              <a:avLst/>
              <a:gdLst>
                <a:gd name="T0" fmla="*/ 64 w 64"/>
                <a:gd name="T1" fmla="*/ 28 h 35"/>
                <a:gd name="T2" fmla="*/ 57 w 64"/>
                <a:gd name="T3" fmla="*/ 29 h 35"/>
                <a:gd name="T4" fmla="*/ 52 w 64"/>
                <a:gd name="T5" fmla="*/ 26 h 35"/>
                <a:gd name="T6" fmla="*/ 32 w 64"/>
                <a:gd name="T7" fmla="*/ 25 h 35"/>
                <a:gd name="T8" fmla="*/ 20 w 64"/>
                <a:gd name="T9" fmla="*/ 29 h 35"/>
                <a:gd name="T10" fmla="*/ 14 w 64"/>
                <a:gd name="T11" fmla="*/ 26 h 35"/>
                <a:gd name="T12" fmla="*/ 14 w 64"/>
                <a:gd name="T13" fmla="*/ 18 h 35"/>
                <a:gd name="T14" fmla="*/ 1 w 64"/>
                <a:gd name="T15" fmla="*/ 7 h 35"/>
                <a:gd name="T16" fmla="*/ 3 w 64"/>
                <a:gd name="T17" fmla="*/ 2 h 35"/>
                <a:gd name="T18" fmla="*/ 4 w 6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35">
                  <a:moveTo>
                    <a:pt x="64" y="28"/>
                  </a:moveTo>
                  <a:cubicBezTo>
                    <a:pt x="62" y="29"/>
                    <a:pt x="59" y="29"/>
                    <a:pt x="57" y="29"/>
                  </a:cubicBezTo>
                  <a:cubicBezTo>
                    <a:pt x="56" y="29"/>
                    <a:pt x="52" y="27"/>
                    <a:pt x="52" y="26"/>
                  </a:cubicBezTo>
                  <a:cubicBezTo>
                    <a:pt x="49" y="33"/>
                    <a:pt x="30" y="35"/>
                    <a:pt x="32" y="25"/>
                  </a:cubicBezTo>
                  <a:cubicBezTo>
                    <a:pt x="31" y="30"/>
                    <a:pt x="25" y="31"/>
                    <a:pt x="20" y="29"/>
                  </a:cubicBezTo>
                  <a:cubicBezTo>
                    <a:pt x="18" y="28"/>
                    <a:pt x="15" y="27"/>
                    <a:pt x="14" y="26"/>
                  </a:cubicBezTo>
                  <a:cubicBezTo>
                    <a:pt x="13" y="25"/>
                    <a:pt x="12" y="18"/>
                    <a:pt x="14" y="18"/>
                  </a:cubicBezTo>
                  <a:cubicBezTo>
                    <a:pt x="14" y="18"/>
                    <a:pt x="1" y="16"/>
                    <a:pt x="1" y="7"/>
                  </a:cubicBezTo>
                  <a:cubicBezTo>
                    <a:pt x="0" y="5"/>
                    <a:pt x="1" y="3"/>
                    <a:pt x="3" y="2"/>
                  </a:cubicBezTo>
                  <a:cubicBezTo>
                    <a:pt x="3" y="1"/>
                    <a:pt x="4" y="1"/>
                    <a:pt x="4"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4" name="Freeform 100"/>
            <p:cNvSpPr/>
            <p:nvPr/>
          </p:nvSpPr>
          <p:spPr bwMode="auto">
            <a:xfrm>
              <a:off x="7438443" y="3873243"/>
              <a:ext cx="98692" cy="66245"/>
            </a:xfrm>
            <a:custGeom>
              <a:avLst/>
              <a:gdLst>
                <a:gd name="T0" fmla="*/ 0 w 80"/>
                <a:gd name="T1" fmla="*/ 21 h 53"/>
                <a:gd name="T2" fmla="*/ 1 w 80"/>
                <a:gd name="T3" fmla="*/ 17 h 53"/>
                <a:gd name="T4" fmla="*/ 7 w 80"/>
                <a:gd name="T5" fmla="*/ 11 h 53"/>
                <a:gd name="T6" fmla="*/ 20 w 80"/>
                <a:gd name="T7" fmla="*/ 16 h 53"/>
                <a:gd name="T8" fmla="*/ 30 w 80"/>
                <a:gd name="T9" fmla="*/ 1 h 53"/>
                <a:gd name="T10" fmla="*/ 45 w 80"/>
                <a:gd name="T11" fmla="*/ 13 h 53"/>
                <a:gd name="T12" fmla="*/ 60 w 80"/>
                <a:gd name="T13" fmla="*/ 8 h 53"/>
                <a:gd name="T14" fmla="*/ 65 w 80"/>
                <a:gd name="T15" fmla="*/ 22 h 53"/>
                <a:gd name="T16" fmla="*/ 76 w 80"/>
                <a:gd name="T17" fmla="*/ 24 h 53"/>
                <a:gd name="T18" fmla="*/ 78 w 80"/>
                <a:gd name="T19" fmla="*/ 38 h 53"/>
                <a:gd name="T20" fmla="*/ 62 w 80"/>
                <a:gd name="T21" fmla="*/ 43 h 53"/>
                <a:gd name="T22" fmla="*/ 54 w 80"/>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3">
                  <a:moveTo>
                    <a:pt x="0" y="21"/>
                  </a:moveTo>
                  <a:cubicBezTo>
                    <a:pt x="1" y="20"/>
                    <a:pt x="1" y="18"/>
                    <a:pt x="1" y="17"/>
                  </a:cubicBezTo>
                  <a:cubicBezTo>
                    <a:pt x="2" y="15"/>
                    <a:pt x="5" y="12"/>
                    <a:pt x="7" y="11"/>
                  </a:cubicBezTo>
                  <a:cubicBezTo>
                    <a:pt x="7" y="11"/>
                    <a:pt x="18" y="9"/>
                    <a:pt x="20" y="16"/>
                  </a:cubicBezTo>
                  <a:cubicBezTo>
                    <a:pt x="18" y="9"/>
                    <a:pt x="21" y="0"/>
                    <a:pt x="30" y="1"/>
                  </a:cubicBezTo>
                  <a:cubicBezTo>
                    <a:pt x="38" y="1"/>
                    <a:pt x="44" y="7"/>
                    <a:pt x="45" y="13"/>
                  </a:cubicBezTo>
                  <a:cubicBezTo>
                    <a:pt x="47" y="9"/>
                    <a:pt x="54" y="7"/>
                    <a:pt x="60" y="8"/>
                  </a:cubicBezTo>
                  <a:cubicBezTo>
                    <a:pt x="65" y="10"/>
                    <a:pt x="70" y="18"/>
                    <a:pt x="65" y="22"/>
                  </a:cubicBezTo>
                  <a:cubicBezTo>
                    <a:pt x="68" y="19"/>
                    <a:pt x="75" y="22"/>
                    <a:pt x="76" y="24"/>
                  </a:cubicBezTo>
                  <a:cubicBezTo>
                    <a:pt x="79" y="28"/>
                    <a:pt x="80" y="34"/>
                    <a:pt x="78" y="38"/>
                  </a:cubicBezTo>
                  <a:cubicBezTo>
                    <a:pt x="75" y="44"/>
                    <a:pt x="68" y="44"/>
                    <a:pt x="62" y="43"/>
                  </a:cubicBezTo>
                  <a:cubicBezTo>
                    <a:pt x="62" y="47"/>
                    <a:pt x="58" y="52"/>
                    <a:pt x="54" y="53"/>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5" name="Freeform 101"/>
            <p:cNvSpPr/>
            <p:nvPr/>
          </p:nvSpPr>
          <p:spPr bwMode="auto">
            <a:xfrm>
              <a:off x="7572285" y="4163910"/>
              <a:ext cx="105451" cy="56782"/>
            </a:xfrm>
            <a:custGeom>
              <a:avLst/>
              <a:gdLst>
                <a:gd name="T0" fmla="*/ 85 w 85"/>
                <a:gd name="T1" fmla="*/ 37 h 45"/>
                <a:gd name="T2" fmla="*/ 75 w 85"/>
                <a:gd name="T3" fmla="*/ 38 h 45"/>
                <a:gd name="T4" fmla="*/ 69 w 85"/>
                <a:gd name="T5" fmla="*/ 33 h 45"/>
                <a:gd name="T6" fmla="*/ 41 w 85"/>
                <a:gd name="T7" fmla="*/ 32 h 45"/>
                <a:gd name="T8" fmla="*/ 26 w 85"/>
                <a:gd name="T9" fmla="*/ 38 h 45"/>
                <a:gd name="T10" fmla="*/ 18 w 85"/>
                <a:gd name="T11" fmla="*/ 33 h 45"/>
                <a:gd name="T12" fmla="*/ 18 w 85"/>
                <a:gd name="T13" fmla="*/ 23 h 45"/>
                <a:gd name="T14" fmla="*/ 0 w 85"/>
                <a:gd name="T15" fmla="*/ 9 h 45"/>
                <a:gd name="T16" fmla="*/ 3 w 85"/>
                <a:gd name="T17" fmla="*/ 1 h 45"/>
                <a:gd name="T18" fmla="*/ 5 w 85"/>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45">
                  <a:moveTo>
                    <a:pt x="85" y="37"/>
                  </a:moveTo>
                  <a:cubicBezTo>
                    <a:pt x="82" y="38"/>
                    <a:pt x="78" y="38"/>
                    <a:pt x="75" y="38"/>
                  </a:cubicBezTo>
                  <a:cubicBezTo>
                    <a:pt x="74" y="37"/>
                    <a:pt x="68" y="35"/>
                    <a:pt x="69" y="33"/>
                  </a:cubicBezTo>
                  <a:cubicBezTo>
                    <a:pt x="65" y="43"/>
                    <a:pt x="40" y="45"/>
                    <a:pt x="41" y="32"/>
                  </a:cubicBezTo>
                  <a:cubicBezTo>
                    <a:pt x="40" y="39"/>
                    <a:pt x="32" y="40"/>
                    <a:pt x="26" y="38"/>
                  </a:cubicBezTo>
                  <a:cubicBezTo>
                    <a:pt x="23" y="37"/>
                    <a:pt x="20" y="35"/>
                    <a:pt x="18" y="33"/>
                  </a:cubicBezTo>
                  <a:cubicBezTo>
                    <a:pt x="17" y="32"/>
                    <a:pt x="16" y="23"/>
                    <a:pt x="18" y="23"/>
                  </a:cubicBezTo>
                  <a:cubicBezTo>
                    <a:pt x="18" y="23"/>
                    <a:pt x="1" y="21"/>
                    <a:pt x="0" y="9"/>
                  </a:cubicBezTo>
                  <a:cubicBezTo>
                    <a:pt x="0" y="6"/>
                    <a:pt x="1" y="3"/>
                    <a:pt x="3" y="1"/>
                  </a:cubicBezTo>
                  <a:cubicBezTo>
                    <a:pt x="3" y="1"/>
                    <a:pt x="4" y="0"/>
                    <a:pt x="5"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6" name="Freeform 102"/>
            <p:cNvSpPr/>
            <p:nvPr/>
          </p:nvSpPr>
          <p:spPr bwMode="auto">
            <a:xfrm>
              <a:off x="7588508" y="4122000"/>
              <a:ext cx="131138" cy="87876"/>
            </a:xfrm>
            <a:custGeom>
              <a:avLst/>
              <a:gdLst>
                <a:gd name="T0" fmla="*/ 0 w 106"/>
                <a:gd name="T1" fmla="*/ 28 h 71"/>
                <a:gd name="T2" fmla="*/ 1 w 106"/>
                <a:gd name="T3" fmla="*/ 22 h 71"/>
                <a:gd name="T4" fmla="*/ 9 w 106"/>
                <a:gd name="T5" fmla="*/ 15 h 71"/>
                <a:gd name="T6" fmla="*/ 26 w 106"/>
                <a:gd name="T7" fmla="*/ 21 h 71"/>
                <a:gd name="T8" fmla="*/ 40 w 106"/>
                <a:gd name="T9" fmla="*/ 1 h 71"/>
                <a:gd name="T10" fmla="*/ 59 w 106"/>
                <a:gd name="T11" fmla="*/ 18 h 71"/>
                <a:gd name="T12" fmla="*/ 79 w 106"/>
                <a:gd name="T13" fmla="*/ 11 h 71"/>
                <a:gd name="T14" fmla="*/ 87 w 106"/>
                <a:gd name="T15" fmla="*/ 29 h 71"/>
                <a:gd name="T16" fmla="*/ 101 w 106"/>
                <a:gd name="T17" fmla="*/ 32 h 71"/>
                <a:gd name="T18" fmla="*/ 103 w 106"/>
                <a:gd name="T19" fmla="*/ 50 h 71"/>
                <a:gd name="T20" fmla="*/ 82 w 106"/>
                <a:gd name="T21" fmla="*/ 57 h 71"/>
                <a:gd name="T22" fmla="*/ 72 w 10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71">
                  <a:moveTo>
                    <a:pt x="0" y="28"/>
                  </a:moveTo>
                  <a:cubicBezTo>
                    <a:pt x="1" y="26"/>
                    <a:pt x="1" y="24"/>
                    <a:pt x="1" y="22"/>
                  </a:cubicBezTo>
                  <a:cubicBezTo>
                    <a:pt x="3" y="19"/>
                    <a:pt x="6" y="16"/>
                    <a:pt x="9" y="15"/>
                  </a:cubicBezTo>
                  <a:cubicBezTo>
                    <a:pt x="9" y="15"/>
                    <a:pt x="23" y="11"/>
                    <a:pt x="26" y="21"/>
                  </a:cubicBezTo>
                  <a:cubicBezTo>
                    <a:pt x="23" y="12"/>
                    <a:pt x="27" y="0"/>
                    <a:pt x="40" y="1"/>
                  </a:cubicBezTo>
                  <a:cubicBezTo>
                    <a:pt x="50" y="1"/>
                    <a:pt x="59" y="9"/>
                    <a:pt x="59" y="18"/>
                  </a:cubicBezTo>
                  <a:cubicBezTo>
                    <a:pt x="62" y="12"/>
                    <a:pt x="72" y="9"/>
                    <a:pt x="79" y="11"/>
                  </a:cubicBezTo>
                  <a:cubicBezTo>
                    <a:pt x="86" y="13"/>
                    <a:pt x="93" y="23"/>
                    <a:pt x="87" y="29"/>
                  </a:cubicBezTo>
                  <a:cubicBezTo>
                    <a:pt x="90" y="26"/>
                    <a:pt x="99" y="29"/>
                    <a:pt x="101" y="32"/>
                  </a:cubicBezTo>
                  <a:cubicBezTo>
                    <a:pt x="105" y="37"/>
                    <a:pt x="106" y="45"/>
                    <a:pt x="103" y="50"/>
                  </a:cubicBezTo>
                  <a:cubicBezTo>
                    <a:pt x="100" y="58"/>
                    <a:pt x="91" y="58"/>
                    <a:pt x="82" y="57"/>
                  </a:cubicBezTo>
                  <a:cubicBezTo>
                    <a:pt x="83" y="62"/>
                    <a:pt x="77" y="69"/>
                    <a:pt x="72" y="71"/>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7" name="Freeform 103"/>
            <p:cNvSpPr/>
            <p:nvPr/>
          </p:nvSpPr>
          <p:spPr bwMode="auto">
            <a:xfrm>
              <a:off x="7055844" y="3911097"/>
              <a:ext cx="254165" cy="175753"/>
            </a:xfrm>
            <a:custGeom>
              <a:avLst/>
              <a:gdLst>
                <a:gd name="T0" fmla="*/ 205 w 205"/>
                <a:gd name="T1" fmla="*/ 141 h 141"/>
                <a:gd name="T2" fmla="*/ 192 w 205"/>
                <a:gd name="T3" fmla="*/ 140 h 141"/>
                <a:gd name="T4" fmla="*/ 78 w 205"/>
                <a:gd name="T5" fmla="*/ 129 h 141"/>
                <a:gd name="T6" fmla="*/ 2 w 205"/>
                <a:gd name="T7" fmla="*/ 88 h 141"/>
                <a:gd name="T8" fmla="*/ 66 w 205"/>
                <a:gd name="T9" fmla="*/ 28 h 141"/>
                <a:gd name="T10" fmla="*/ 109 w 205"/>
                <a:gd name="T11" fmla="*/ 1 h 141"/>
                <a:gd name="T12" fmla="*/ 112 w 205"/>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205" h="141">
                  <a:moveTo>
                    <a:pt x="205" y="141"/>
                  </a:moveTo>
                  <a:cubicBezTo>
                    <a:pt x="201" y="141"/>
                    <a:pt x="196" y="140"/>
                    <a:pt x="192" y="140"/>
                  </a:cubicBezTo>
                  <a:cubicBezTo>
                    <a:pt x="154" y="138"/>
                    <a:pt x="115" y="135"/>
                    <a:pt x="78" y="129"/>
                  </a:cubicBezTo>
                  <a:cubicBezTo>
                    <a:pt x="52" y="125"/>
                    <a:pt x="4" y="121"/>
                    <a:pt x="2" y="88"/>
                  </a:cubicBezTo>
                  <a:cubicBezTo>
                    <a:pt x="0" y="52"/>
                    <a:pt x="46" y="48"/>
                    <a:pt x="66" y="28"/>
                  </a:cubicBezTo>
                  <a:cubicBezTo>
                    <a:pt x="79" y="15"/>
                    <a:pt x="93" y="6"/>
                    <a:pt x="109" y="1"/>
                  </a:cubicBezTo>
                  <a:cubicBezTo>
                    <a:pt x="112" y="0"/>
                    <a:pt x="112" y="0"/>
                    <a:pt x="112"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8" name="Freeform 104"/>
            <p:cNvSpPr/>
            <p:nvPr/>
          </p:nvSpPr>
          <p:spPr bwMode="auto">
            <a:xfrm>
              <a:off x="7209965" y="3897578"/>
              <a:ext cx="433972" cy="155473"/>
            </a:xfrm>
            <a:custGeom>
              <a:avLst/>
              <a:gdLst>
                <a:gd name="T0" fmla="*/ 345 w 350"/>
                <a:gd name="T1" fmla="*/ 125 h 125"/>
                <a:gd name="T2" fmla="*/ 349 w 350"/>
                <a:gd name="T3" fmla="*/ 115 h 125"/>
                <a:gd name="T4" fmla="*/ 323 w 350"/>
                <a:gd name="T5" fmla="*/ 91 h 125"/>
                <a:gd name="T6" fmla="*/ 131 w 350"/>
                <a:gd name="T7" fmla="*/ 28 h 125"/>
                <a:gd name="T8" fmla="*/ 0 w 350"/>
                <a:gd name="T9" fmla="*/ 8 h 125"/>
              </a:gdLst>
              <a:ahLst/>
              <a:cxnLst>
                <a:cxn ang="0">
                  <a:pos x="T0" y="T1"/>
                </a:cxn>
                <a:cxn ang="0">
                  <a:pos x="T2" y="T3"/>
                </a:cxn>
                <a:cxn ang="0">
                  <a:pos x="T4" y="T5"/>
                </a:cxn>
                <a:cxn ang="0">
                  <a:pos x="T6" y="T7"/>
                </a:cxn>
                <a:cxn ang="0">
                  <a:pos x="T8" y="T9"/>
                </a:cxn>
              </a:cxnLst>
              <a:rect l="0" t="0" r="r" b="b"/>
              <a:pathLst>
                <a:path w="350" h="125">
                  <a:moveTo>
                    <a:pt x="345" y="125"/>
                  </a:moveTo>
                  <a:cubicBezTo>
                    <a:pt x="350" y="120"/>
                    <a:pt x="349" y="115"/>
                    <a:pt x="349" y="115"/>
                  </a:cubicBezTo>
                  <a:cubicBezTo>
                    <a:pt x="349" y="100"/>
                    <a:pt x="335" y="95"/>
                    <a:pt x="323" y="91"/>
                  </a:cubicBezTo>
                  <a:cubicBezTo>
                    <a:pt x="323" y="91"/>
                    <a:pt x="131" y="28"/>
                    <a:pt x="131" y="28"/>
                  </a:cubicBezTo>
                  <a:cubicBezTo>
                    <a:pt x="89" y="13"/>
                    <a:pt x="42" y="0"/>
                    <a:pt x="0" y="8"/>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9" name="Freeform 105"/>
            <p:cNvSpPr/>
            <p:nvPr/>
          </p:nvSpPr>
          <p:spPr bwMode="auto">
            <a:xfrm>
              <a:off x="7499280" y="4077386"/>
              <a:ext cx="62189" cy="6760"/>
            </a:xfrm>
            <a:custGeom>
              <a:avLst/>
              <a:gdLst>
                <a:gd name="T0" fmla="*/ 0 w 51"/>
                <a:gd name="T1" fmla="*/ 6 h 6"/>
                <a:gd name="T2" fmla="*/ 51 w 51"/>
                <a:gd name="T3" fmla="*/ 0 h 6"/>
              </a:gdLst>
              <a:ahLst/>
              <a:cxnLst>
                <a:cxn ang="0">
                  <a:pos x="T0" y="T1"/>
                </a:cxn>
                <a:cxn ang="0">
                  <a:pos x="T2" y="T3"/>
                </a:cxn>
              </a:cxnLst>
              <a:rect l="0" t="0" r="r" b="b"/>
              <a:pathLst>
                <a:path w="51" h="6">
                  <a:moveTo>
                    <a:pt x="0" y="6"/>
                  </a:moveTo>
                  <a:cubicBezTo>
                    <a:pt x="16" y="5"/>
                    <a:pt x="34" y="3"/>
                    <a:pt x="51"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0" name="Freeform 106"/>
            <p:cNvSpPr/>
            <p:nvPr/>
          </p:nvSpPr>
          <p:spPr bwMode="auto">
            <a:xfrm>
              <a:off x="7527671" y="3919209"/>
              <a:ext cx="58133" cy="63541"/>
            </a:xfrm>
            <a:custGeom>
              <a:avLst/>
              <a:gdLst>
                <a:gd name="T0" fmla="*/ 0 w 47"/>
                <a:gd name="T1" fmla="*/ 51 h 51"/>
                <a:gd name="T2" fmla="*/ 30 w 47"/>
                <a:gd name="T3" fmla="*/ 14 h 51"/>
                <a:gd name="T4" fmla="*/ 44 w 47"/>
                <a:gd name="T5" fmla="*/ 1 h 51"/>
                <a:gd name="T6" fmla="*/ 47 w 47"/>
                <a:gd name="T7" fmla="*/ 0 h 51"/>
              </a:gdLst>
              <a:ahLst/>
              <a:cxnLst>
                <a:cxn ang="0">
                  <a:pos x="T0" y="T1"/>
                </a:cxn>
                <a:cxn ang="0">
                  <a:pos x="T2" y="T3"/>
                </a:cxn>
                <a:cxn ang="0">
                  <a:pos x="T4" y="T5"/>
                </a:cxn>
                <a:cxn ang="0">
                  <a:pos x="T6" y="T7"/>
                </a:cxn>
              </a:cxnLst>
              <a:rect l="0" t="0" r="r" b="b"/>
              <a:pathLst>
                <a:path w="47" h="51">
                  <a:moveTo>
                    <a:pt x="0" y="51"/>
                  </a:moveTo>
                  <a:cubicBezTo>
                    <a:pt x="30" y="14"/>
                    <a:pt x="30" y="14"/>
                    <a:pt x="30" y="14"/>
                  </a:cubicBezTo>
                  <a:cubicBezTo>
                    <a:pt x="35" y="7"/>
                    <a:pt x="40" y="3"/>
                    <a:pt x="44" y="1"/>
                  </a:cubicBezTo>
                  <a:cubicBezTo>
                    <a:pt x="47" y="0"/>
                    <a:pt x="47" y="0"/>
                    <a:pt x="47"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1" name="Freeform 107"/>
            <p:cNvSpPr/>
            <p:nvPr/>
          </p:nvSpPr>
          <p:spPr bwMode="auto">
            <a:xfrm>
              <a:off x="7597972" y="3917857"/>
              <a:ext cx="47318" cy="93284"/>
            </a:xfrm>
            <a:custGeom>
              <a:avLst/>
              <a:gdLst>
                <a:gd name="T0" fmla="*/ 12 w 38"/>
                <a:gd name="T1" fmla="*/ 75 h 75"/>
                <a:gd name="T2" fmla="*/ 31 w 38"/>
                <a:gd name="T3" fmla="*/ 18 h 75"/>
                <a:gd name="T4" fmla="*/ 24 w 38"/>
                <a:gd name="T5" fmla="*/ 4 h 75"/>
                <a:gd name="T6" fmla="*/ 0 w 38"/>
                <a:gd name="T7" fmla="*/ 0 h 75"/>
              </a:gdLst>
              <a:ahLst/>
              <a:cxnLst>
                <a:cxn ang="0">
                  <a:pos x="T0" y="T1"/>
                </a:cxn>
                <a:cxn ang="0">
                  <a:pos x="T2" y="T3"/>
                </a:cxn>
                <a:cxn ang="0">
                  <a:pos x="T4" y="T5"/>
                </a:cxn>
                <a:cxn ang="0">
                  <a:pos x="T6" y="T7"/>
                </a:cxn>
              </a:cxnLst>
              <a:rect l="0" t="0" r="r" b="b"/>
              <a:pathLst>
                <a:path w="38" h="75">
                  <a:moveTo>
                    <a:pt x="12" y="75"/>
                  </a:moveTo>
                  <a:cubicBezTo>
                    <a:pt x="13" y="65"/>
                    <a:pt x="26" y="33"/>
                    <a:pt x="31" y="18"/>
                  </a:cubicBezTo>
                  <a:cubicBezTo>
                    <a:pt x="31" y="18"/>
                    <a:pt x="38" y="8"/>
                    <a:pt x="24" y="4"/>
                  </a:cubicBezTo>
                  <a:cubicBezTo>
                    <a:pt x="0" y="0"/>
                    <a:pt x="0" y="0"/>
                    <a:pt x="0"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2" name="Freeform 108"/>
            <p:cNvSpPr/>
            <p:nvPr/>
          </p:nvSpPr>
          <p:spPr bwMode="auto">
            <a:xfrm>
              <a:off x="7115329" y="3938136"/>
              <a:ext cx="82468" cy="62189"/>
            </a:xfrm>
            <a:custGeom>
              <a:avLst/>
              <a:gdLst>
                <a:gd name="T0" fmla="*/ 26 w 67"/>
                <a:gd name="T1" fmla="*/ 0 h 50"/>
                <a:gd name="T2" fmla="*/ 55 w 67"/>
                <a:gd name="T3" fmla="*/ 7 h 50"/>
                <a:gd name="T4" fmla="*/ 60 w 67"/>
                <a:gd name="T5" fmla="*/ 31 h 50"/>
                <a:gd name="T6" fmla="*/ 0 w 67"/>
                <a:gd name="T7" fmla="*/ 20 h 50"/>
              </a:gdLst>
              <a:ahLst/>
              <a:cxnLst>
                <a:cxn ang="0">
                  <a:pos x="T0" y="T1"/>
                </a:cxn>
                <a:cxn ang="0">
                  <a:pos x="T2" y="T3"/>
                </a:cxn>
                <a:cxn ang="0">
                  <a:pos x="T4" y="T5"/>
                </a:cxn>
                <a:cxn ang="0">
                  <a:pos x="T6" y="T7"/>
                </a:cxn>
              </a:cxnLst>
              <a:rect l="0" t="0" r="r" b="b"/>
              <a:pathLst>
                <a:path w="67" h="50">
                  <a:moveTo>
                    <a:pt x="26" y="0"/>
                  </a:moveTo>
                  <a:cubicBezTo>
                    <a:pt x="34" y="6"/>
                    <a:pt x="46" y="4"/>
                    <a:pt x="55" y="7"/>
                  </a:cubicBezTo>
                  <a:cubicBezTo>
                    <a:pt x="67" y="12"/>
                    <a:pt x="62" y="22"/>
                    <a:pt x="60" y="31"/>
                  </a:cubicBezTo>
                  <a:cubicBezTo>
                    <a:pt x="55" y="50"/>
                    <a:pt x="7" y="26"/>
                    <a:pt x="0" y="2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3" name="Freeform 109"/>
            <p:cNvSpPr/>
            <p:nvPr/>
          </p:nvSpPr>
          <p:spPr bwMode="auto">
            <a:xfrm>
              <a:off x="7249171" y="4034124"/>
              <a:ext cx="290667" cy="108155"/>
            </a:xfrm>
            <a:custGeom>
              <a:avLst/>
              <a:gdLst>
                <a:gd name="T0" fmla="*/ 213 w 234"/>
                <a:gd name="T1" fmla="*/ 87 h 87"/>
                <a:gd name="T2" fmla="*/ 197 w 234"/>
                <a:gd name="T3" fmla="*/ 85 h 87"/>
                <a:gd name="T4" fmla="*/ 9 w 234"/>
                <a:gd name="T5" fmla="*/ 15 h 87"/>
                <a:gd name="T6" fmla="*/ 16 w 234"/>
                <a:gd name="T7" fmla="*/ 1 h 87"/>
                <a:gd name="T8" fmla="*/ 64 w 234"/>
                <a:gd name="T9" fmla="*/ 1 h 87"/>
                <a:gd name="T10" fmla="*/ 116 w 234"/>
                <a:gd name="T11" fmla="*/ 5 h 87"/>
                <a:gd name="T12" fmla="*/ 125 w 234"/>
                <a:gd name="T13" fmla="*/ 6 h 87"/>
                <a:gd name="T14" fmla="*/ 154 w 234"/>
                <a:gd name="T15" fmla="*/ 17 h 87"/>
                <a:gd name="T16" fmla="*/ 223 w 234"/>
                <a:gd name="T17" fmla="*/ 61 h 87"/>
                <a:gd name="T18" fmla="*/ 224 w 234"/>
                <a:gd name="T19"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87">
                  <a:moveTo>
                    <a:pt x="213" y="87"/>
                  </a:moveTo>
                  <a:cubicBezTo>
                    <a:pt x="208" y="87"/>
                    <a:pt x="203" y="87"/>
                    <a:pt x="197" y="85"/>
                  </a:cubicBezTo>
                  <a:cubicBezTo>
                    <a:pt x="62" y="51"/>
                    <a:pt x="9" y="15"/>
                    <a:pt x="9" y="15"/>
                  </a:cubicBezTo>
                  <a:cubicBezTo>
                    <a:pt x="0" y="4"/>
                    <a:pt x="16" y="1"/>
                    <a:pt x="16" y="1"/>
                  </a:cubicBezTo>
                  <a:cubicBezTo>
                    <a:pt x="32" y="0"/>
                    <a:pt x="48" y="1"/>
                    <a:pt x="64" y="1"/>
                  </a:cubicBezTo>
                  <a:cubicBezTo>
                    <a:pt x="82" y="2"/>
                    <a:pt x="99" y="3"/>
                    <a:pt x="116" y="5"/>
                  </a:cubicBezTo>
                  <a:cubicBezTo>
                    <a:pt x="119" y="5"/>
                    <a:pt x="122" y="5"/>
                    <a:pt x="125" y="6"/>
                  </a:cubicBezTo>
                  <a:cubicBezTo>
                    <a:pt x="135" y="8"/>
                    <a:pt x="145" y="12"/>
                    <a:pt x="154" y="17"/>
                  </a:cubicBezTo>
                  <a:cubicBezTo>
                    <a:pt x="154" y="17"/>
                    <a:pt x="211" y="46"/>
                    <a:pt x="223" y="61"/>
                  </a:cubicBezTo>
                  <a:cubicBezTo>
                    <a:pt x="234" y="74"/>
                    <a:pt x="232" y="81"/>
                    <a:pt x="224" y="85"/>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4" name="Freeform 110"/>
            <p:cNvSpPr/>
            <p:nvPr/>
          </p:nvSpPr>
          <p:spPr bwMode="auto">
            <a:xfrm>
              <a:off x="7066660" y="4020604"/>
              <a:ext cx="187920" cy="25687"/>
            </a:xfrm>
            <a:custGeom>
              <a:avLst/>
              <a:gdLst>
                <a:gd name="T0" fmla="*/ 0 w 151"/>
                <a:gd name="T1" fmla="*/ 0 h 21"/>
                <a:gd name="T2" fmla="*/ 151 w 151"/>
                <a:gd name="T3" fmla="*/ 21 h 21"/>
              </a:gdLst>
              <a:ahLst/>
              <a:cxnLst>
                <a:cxn ang="0">
                  <a:pos x="T0" y="T1"/>
                </a:cxn>
                <a:cxn ang="0">
                  <a:pos x="T2" y="T3"/>
                </a:cxn>
              </a:cxnLst>
              <a:rect l="0" t="0" r="r" b="b"/>
              <a:pathLst>
                <a:path w="151" h="21">
                  <a:moveTo>
                    <a:pt x="0" y="0"/>
                  </a:moveTo>
                  <a:cubicBezTo>
                    <a:pt x="0" y="0"/>
                    <a:pt x="25" y="19"/>
                    <a:pt x="151" y="21"/>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5" name="Freeform 111"/>
            <p:cNvSpPr/>
            <p:nvPr/>
          </p:nvSpPr>
          <p:spPr bwMode="auto">
            <a:xfrm>
              <a:off x="7439795" y="4053051"/>
              <a:ext cx="86524" cy="1352"/>
            </a:xfrm>
            <a:custGeom>
              <a:avLst/>
              <a:gdLst>
                <a:gd name="T0" fmla="*/ 0 w 69"/>
                <a:gd name="T1" fmla="*/ 1 h 1"/>
                <a:gd name="T2" fmla="*/ 69 w 69"/>
                <a:gd name="T3" fmla="*/ 0 h 1"/>
              </a:gdLst>
              <a:ahLst/>
              <a:cxnLst>
                <a:cxn ang="0">
                  <a:pos x="T0" y="T1"/>
                </a:cxn>
                <a:cxn ang="0">
                  <a:pos x="T2" y="T3"/>
                </a:cxn>
              </a:cxnLst>
              <a:rect l="0" t="0" r="r" b="b"/>
              <a:pathLst>
                <a:path w="69" h="1">
                  <a:moveTo>
                    <a:pt x="0" y="1"/>
                  </a:moveTo>
                  <a:cubicBezTo>
                    <a:pt x="0" y="1"/>
                    <a:pt x="33" y="1"/>
                    <a:pt x="69"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6" name="Freeform 112"/>
            <p:cNvSpPr/>
            <p:nvPr/>
          </p:nvSpPr>
          <p:spPr bwMode="auto">
            <a:xfrm>
              <a:off x="7330288" y="4088202"/>
              <a:ext cx="8112" cy="32447"/>
            </a:xfrm>
            <a:custGeom>
              <a:avLst/>
              <a:gdLst>
                <a:gd name="T0" fmla="*/ 2 w 7"/>
                <a:gd name="T1" fmla="*/ 0 h 26"/>
                <a:gd name="T2" fmla="*/ 0 w 7"/>
                <a:gd name="T3" fmla="*/ 26 h 26"/>
              </a:gdLst>
              <a:ahLst/>
              <a:cxnLst>
                <a:cxn ang="0">
                  <a:pos x="T0" y="T1"/>
                </a:cxn>
                <a:cxn ang="0">
                  <a:pos x="T2" y="T3"/>
                </a:cxn>
              </a:cxnLst>
              <a:rect l="0" t="0" r="r" b="b"/>
              <a:pathLst>
                <a:path w="7" h="26">
                  <a:moveTo>
                    <a:pt x="2" y="0"/>
                  </a:moveTo>
                  <a:cubicBezTo>
                    <a:pt x="2" y="0"/>
                    <a:pt x="7" y="14"/>
                    <a:pt x="0" y="26"/>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7" name="Freeform 113"/>
            <p:cNvSpPr/>
            <p:nvPr/>
          </p:nvSpPr>
          <p:spPr bwMode="auto">
            <a:xfrm>
              <a:off x="7305953" y="4082794"/>
              <a:ext cx="59485" cy="50022"/>
            </a:xfrm>
            <a:custGeom>
              <a:avLst/>
              <a:gdLst>
                <a:gd name="T0" fmla="*/ 9 w 48"/>
                <a:gd name="T1" fmla="*/ 0 h 41"/>
                <a:gd name="T2" fmla="*/ 1 w 48"/>
                <a:gd name="T3" fmla="*/ 25 h 41"/>
                <a:gd name="T4" fmla="*/ 20 w 48"/>
                <a:gd name="T5" fmla="*/ 39 h 41"/>
                <a:gd name="T6" fmla="*/ 37 w 48"/>
                <a:gd name="T7" fmla="*/ 37 h 41"/>
                <a:gd name="T8" fmla="*/ 44 w 48"/>
                <a:gd name="T9" fmla="*/ 14 h 41"/>
              </a:gdLst>
              <a:ahLst/>
              <a:cxnLst>
                <a:cxn ang="0">
                  <a:pos x="T0" y="T1"/>
                </a:cxn>
                <a:cxn ang="0">
                  <a:pos x="T2" y="T3"/>
                </a:cxn>
                <a:cxn ang="0">
                  <a:pos x="T4" y="T5"/>
                </a:cxn>
                <a:cxn ang="0">
                  <a:pos x="T6" y="T7"/>
                </a:cxn>
                <a:cxn ang="0">
                  <a:pos x="T8" y="T9"/>
                </a:cxn>
              </a:cxnLst>
              <a:rect l="0" t="0" r="r" b="b"/>
              <a:pathLst>
                <a:path w="48" h="41">
                  <a:moveTo>
                    <a:pt x="9" y="0"/>
                  </a:moveTo>
                  <a:cubicBezTo>
                    <a:pt x="1" y="1"/>
                    <a:pt x="0" y="19"/>
                    <a:pt x="1" y="25"/>
                  </a:cubicBezTo>
                  <a:cubicBezTo>
                    <a:pt x="2" y="35"/>
                    <a:pt x="10" y="41"/>
                    <a:pt x="20" y="39"/>
                  </a:cubicBezTo>
                  <a:cubicBezTo>
                    <a:pt x="37" y="37"/>
                    <a:pt x="37" y="37"/>
                    <a:pt x="37" y="37"/>
                  </a:cubicBezTo>
                  <a:cubicBezTo>
                    <a:pt x="37" y="37"/>
                    <a:pt x="48" y="33"/>
                    <a:pt x="44" y="14"/>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8" name="Freeform 114"/>
            <p:cNvSpPr/>
            <p:nvPr/>
          </p:nvSpPr>
          <p:spPr bwMode="auto">
            <a:xfrm>
              <a:off x="7360030" y="4104425"/>
              <a:ext cx="17575" cy="20279"/>
            </a:xfrm>
            <a:custGeom>
              <a:avLst/>
              <a:gdLst>
                <a:gd name="T0" fmla="*/ 0 w 15"/>
                <a:gd name="T1" fmla="*/ 16 h 16"/>
                <a:gd name="T2" fmla="*/ 8 w 15"/>
                <a:gd name="T3" fmla="*/ 15 h 16"/>
                <a:gd name="T4" fmla="*/ 13 w 15"/>
                <a:gd name="T5" fmla="*/ 0 h 16"/>
              </a:gdLst>
              <a:ahLst/>
              <a:cxnLst>
                <a:cxn ang="0">
                  <a:pos x="T0" y="T1"/>
                </a:cxn>
                <a:cxn ang="0">
                  <a:pos x="T2" y="T3"/>
                </a:cxn>
                <a:cxn ang="0">
                  <a:pos x="T4" y="T5"/>
                </a:cxn>
              </a:cxnLst>
              <a:rect l="0" t="0" r="r" b="b"/>
              <a:pathLst>
                <a:path w="15" h="16">
                  <a:moveTo>
                    <a:pt x="0" y="16"/>
                  </a:moveTo>
                  <a:cubicBezTo>
                    <a:pt x="8" y="15"/>
                    <a:pt x="8" y="15"/>
                    <a:pt x="8" y="15"/>
                  </a:cubicBezTo>
                  <a:cubicBezTo>
                    <a:pt x="8" y="15"/>
                    <a:pt x="15" y="13"/>
                    <a:pt x="13"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9" name="Freeform 115"/>
            <p:cNvSpPr/>
            <p:nvPr/>
          </p:nvSpPr>
          <p:spPr bwMode="auto">
            <a:xfrm>
              <a:off x="7435739" y="4126056"/>
              <a:ext cx="6760" cy="33799"/>
            </a:xfrm>
            <a:custGeom>
              <a:avLst/>
              <a:gdLst>
                <a:gd name="T0" fmla="*/ 3 w 6"/>
                <a:gd name="T1" fmla="*/ 0 h 27"/>
                <a:gd name="T2" fmla="*/ 0 w 6"/>
                <a:gd name="T3" fmla="*/ 27 h 27"/>
              </a:gdLst>
              <a:ahLst/>
              <a:cxnLst>
                <a:cxn ang="0">
                  <a:pos x="T0" y="T1"/>
                </a:cxn>
                <a:cxn ang="0">
                  <a:pos x="T2" y="T3"/>
                </a:cxn>
              </a:cxnLst>
              <a:rect l="0" t="0" r="r" b="b"/>
              <a:pathLst>
                <a:path w="6" h="27">
                  <a:moveTo>
                    <a:pt x="3" y="0"/>
                  </a:moveTo>
                  <a:cubicBezTo>
                    <a:pt x="4" y="5"/>
                    <a:pt x="6" y="17"/>
                    <a:pt x="0" y="27"/>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0" name="Freeform 116"/>
            <p:cNvSpPr/>
            <p:nvPr/>
          </p:nvSpPr>
          <p:spPr bwMode="auto">
            <a:xfrm>
              <a:off x="7408700" y="4117944"/>
              <a:ext cx="64893" cy="54078"/>
            </a:xfrm>
            <a:custGeom>
              <a:avLst/>
              <a:gdLst>
                <a:gd name="T0" fmla="*/ 7 w 52"/>
                <a:gd name="T1" fmla="*/ 0 h 43"/>
                <a:gd name="T2" fmla="*/ 1 w 52"/>
                <a:gd name="T3" fmla="*/ 26 h 43"/>
                <a:gd name="T4" fmla="*/ 22 w 52"/>
                <a:gd name="T5" fmla="*/ 42 h 43"/>
                <a:gd name="T6" fmla="*/ 41 w 52"/>
                <a:gd name="T7" fmla="*/ 39 h 43"/>
                <a:gd name="T8" fmla="*/ 48 w 52"/>
                <a:gd name="T9" fmla="*/ 14 h 43"/>
              </a:gdLst>
              <a:ahLst/>
              <a:cxnLst>
                <a:cxn ang="0">
                  <a:pos x="T0" y="T1"/>
                </a:cxn>
                <a:cxn ang="0">
                  <a:pos x="T2" y="T3"/>
                </a:cxn>
                <a:cxn ang="0">
                  <a:pos x="T4" y="T5"/>
                </a:cxn>
                <a:cxn ang="0">
                  <a:pos x="T6" y="T7"/>
                </a:cxn>
                <a:cxn ang="0">
                  <a:pos x="T8" y="T9"/>
                </a:cxn>
              </a:cxnLst>
              <a:rect l="0" t="0" r="r" b="b"/>
              <a:pathLst>
                <a:path w="52" h="43">
                  <a:moveTo>
                    <a:pt x="7" y="0"/>
                  </a:moveTo>
                  <a:cubicBezTo>
                    <a:pt x="1" y="5"/>
                    <a:pt x="0" y="20"/>
                    <a:pt x="1" y="26"/>
                  </a:cubicBezTo>
                  <a:cubicBezTo>
                    <a:pt x="3" y="37"/>
                    <a:pt x="11" y="43"/>
                    <a:pt x="22" y="42"/>
                  </a:cubicBezTo>
                  <a:cubicBezTo>
                    <a:pt x="41" y="39"/>
                    <a:pt x="41" y="39"/>
                    <a:pt x="41" y="39"/>
                  </a:cubicBezTo>
                  <a:cubicBezTo>
                    <a:pt x="41" y="39"/>
                    <a:pt x="52" y="35"/>
                    <a:pt x="48" y="14"/>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1" name="Freeform 117"/>
            <p:cNvSpPr/>
            <p:nvPr/>
          </p:nvSpPr>
          <p:spPr bwMode="auto">
            <a:xfrm>
              <a:off x="7468185" y="4142279"/>
              <a:ext cx="20279" cy="21631"/>
            </a:xfrm>
            <a:custGeom>
              <a:avLst/>
              <a:gdLst>
                <a:gd name="T0" fmla="*/ 0 w 17"/>
                <a:gd name="T1" fmla="*/ 17 h 17"/>
                <a:gd name="T2" fmla="*/ 9 w 17"/>
                <a:gd name="T3" fmla="*/ 16 h 17"/>
                <a:gd name="T4" fmla="*/ 14 w 17"/>
                <a:gd name="T5" fmla="*/ 0 h 17"/>
              </a:gdLst>
              <a:ahLst/>
              <a:cxnLst>
                <a:cxn ang="0">
                  <a:pos x="T0" y="T1"/>
                </a:cxn>
                <a:cxn ang="0">
                  <a:pos x="T2" y="T3"/>
                </a:cxn>
                <a:cxn ang="0">
                  <a:pos x="T4" y="T5"/>
                </a:cxn>
              </a:cxnLst>
              <a:rect l="0" t="0" r="r" b="b"/>
              <a:pathLst>
                <a:path w="17" h="17">
                  <a:moveTo>
                    <a:pt x="0" y="17"/>
                  </a:moveTo>
                  <a:cubicBezTo>
                    <a:pt x="9" y="16"/>
                    <a:pt x="9" y="16"/>
                    <a:pt x="9" y="16"/>
                  </a:cubicBezTo>
                  <a:cubicBezTo>
                    <a:pt x="9" y="16"/>
                    <a:pt x="17" y="14"/>
                    <a:pt x="14"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2" name="Freeform 118"/>
            <p:cNvSpPr/>
            <p:nvPr/>
          </p:nvSpPr>
          <p:spPr bwMode="auto">
            <a:xfrm>
              <a:off x="7531726" y="4040884"/>
              <a:ext cx="131138" cy="83820"/>
            </a:xfrm>
            <a:custGeom>
              <a:avLst/>
              <a:gdLst>
                <a:gd name="T0" fmla="*/ 103 w 105"/>
                <a:gd name="T1" fmla="*/ 36 h 67"/>
                <a:gd name="T2" fmla="*/ 23 w 105"/>
                <a:gd name="T3" fmla="*/ 28 h 67"/>
                <a:gd name="T4" fmla="*/ 8 w 105"/>
                <a:gd name="T5" fmla="*/ 8 h 67"/>
                <a:gd name="T6" fmla="*/ 22 w 105"/>
                <a:gd name="T7" fmla="*/ 4 h 67"/>
                <a:gd name="T8" fmla="*/ 39 w 105"/>
                <a:gd name="T9" fmla="*/ 3 h 67"/>
                <a:gd name="T10" fmla="*/ 58 w 105"/>
                <a:gd name="T11" fmla="*/ 1 h 67"/>
                <a:gd name="T12" fmla="*/ 68 w 105"/>
                <a:gd name="T13" fmla="*/ 4 h 67"/>
                <a:gd name="T14" fmla="*/ 96 w 105"/>
                <a:gd name="T15" fmla="*/ 26 h 67"/>
                <a:gd name="T16" fmla="*/ 103 w 105"/>
                <a:gd name="T17"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7">
                  <a:moveTo>
                    <a:pt x="103" y="36"/>
                  </a:moveTo>
                  <a:cubicBezTo>
                    <a:pt x="105" y="67"/>
                    <a:pt x="31" y="33"/>
                    <a:pt x="23" y="28"/>
                  </a:cubicBezTo>
                  <a:cubicBezTo>
                    <a:pt x="18" y="25"/>
                    <a:pt x="0" y="16"/>
                    <a:pt x="8" y="8"/>
                  </a:cubicBezTo>
                  <a:cubicBezTo>
                    <a:pt x="12" y="5"/>
                    <a:pt x="17" y="4"/>
                    <a:pt x="22" y="4"/>
                  </a:cubicBezTo>
                  <a:cubicBezTo>
                    <a:pt x="27" y="3"/>
                    <a:pt x="33" y="3"/>
                    <a:pt x="39" y="3"/>
                  </a:cubicBezTo>
                  <a:cubicBezTo>
                    <a:pt x="45" y="2"/>
                    <a:pt x="52" y="1"/>
                    <a:pt x="58" y="1"/>
                  </a:cubicBezTo>
                  <a:cubicBezTo>
                    <a:pt x="58" y="1"/>
                    <a:pt x="63" y="0"/>
                    <a:pt x="68" y="4"/>
                  </a:cubicBezTo>
                  <a:cubicBezTo>
                    <a:pt x="96" y="26"/>
                    <a:pt x="96" y="26"/>
                    <a:pt x="96" y="26"/>
                  </a:cubicBezTo>
                  <a:cubicBezTo>
                    <a:pt x="96" y="26"/>
                    <a:pt x="102" y="29"/>
                    <a:pt x="103" y="36"/>
                  </a:cubicBezTo>
                  <a:close/>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3" name="Freeform 119"/>
            <p:cNvSpPr/>
            <p:nvPr/>
          </p:nvSpPr>
          <p:spPr bwMode="auto">
            <a:xfrm>
              <a:off x="7223484" y="3963823"/>
              <a:ext cx="37854" cy="29743"/>
            </a:xfrm>
            <a:custGeom>
              <a:avLst/>
              <a:gdLst>
                <a:gd name="T0" fmla="*/ 26 w 31"/>
                <a:gd name="T1" fmla="*/ 1 h 24"/>
                <a:gd name="T2" fmla="*/ 8 w 31"/>
                <a:gd name="T3" fmla="*/ 0 h 24"/>
                <a:gd name="T4" fmla="*/ 3 w 31"/>
                <a:gd name="T5" fmla="*/ 5 h 24"/>
                <a:gd name="T6" fmla="*/ 1 w 31"/>
                <a:gd name="T7" fmla="*/ 15 h 24"/>
                <a:gd name="T8" fmla="*/ 4 w 31"/>
                <a:gd name="T9" fmla="*/ 21 h 24"/>
                <a:gd name="T10" fmla="*/ 22 w 31"/>
                <a:gd name="T11" fmla="*/ 23 h 24"/>
                <a:gd name="T12" fmla="*/ 28 w 31"/>
                <a:gd name="T13" fmla="*/ 19 h 24"/>
                <a:gd name="T14" fmla="*/ 30 w 31"/>
                <a:gd name="T15" fmla="*/ 7 h 24"/>
                <a:gd name="T16" fmla="*/ 26 w 31"/>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26" y="1"/>
                  </a:moveTo>
                  <a:cubicBezTo>
                    <a:pt x="26" y="1"/>
                    <a:pt x="14" y="1"/>
                    <a:pt x="8" y="0"/>
                  </a:cubicBezTo>
                  <a:cubicBezTo>
                    <a:pt x="8" y="0"/>
                    <a:pt x="3" y="0"/>
                    <a:pt x="3" y="5"/>
                  </a:cubicBezTo>
                  <a:cubicBezTo>
                    <a:pt x="1" y="15"/>
                    <a:pt x="1" y="15"/>
                    <a:pt x="1" y="15"/>
                  </a:cubicBezTo>
                  <a:cubicBezTo>
                    <a:pt x="1" y="15"/>
                    <a:pt x="0" y="20"/>
                    <a:pt x="4" y="21"/>
                  </a:cubicBezTo>
                  <a:cubicBezTo>
                    <a:pt x="22" y="23"/>
                    <a:pt x="22" y="23"/>
                    <a:pt x="22" y="23"/>
                  </a:cubicBezTo>
                  <a:cubicBezTo>
                    <a:pt x="22" y="23"/>
                    <a:pt x="27" y="24"/>
                    <a:pt x="28" y="19"/>
                  </a:cubicBezTo>
                  <a:cubicBezTo>
                    <a:pt x="30" y="7"/>
                    <a:pt x="30" y="7"/>
                    <a:pt x="30" y="7"/>
                  </a:cubicBezTo>
                  <a:cubicBezTo>
                    <a:pt x="30" y="7"/>
                    <a:pt x="31" y="3"/>
                    <a:pt x="26" y="1"/>
                  </a:cubicBezTo>
                  <a:close/>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4" name="Freeform 120"/>
            <p:cNvSpPr/>
            <p:nvPr/>
          </p:nvSpPr>
          <p:spPr bwMode="auto">
            <a:xfrm>
              <a:off x="7281618" y="3973286"/>
              <a:ext cx="35150" cy="28391"/>
            </a:xfrm>
            <a:custGeom>
              <a:avLst/>
              <a:gdLst>
                <a:gd name="T0" fmla="*/ 1 w 29"/>
                <a:gd name="T1" fmla="*/ 4 h 23"/>
                <a:gd name="T2" fmla="*/ 0 w 29"/>
                <a:gd name="T3" fmla="*/ 16 h 23"/>
                <a:gd name="T4" fmla="*/ 4 w 29"/>
                <a:gd name="T5" fmla="*/ 21 h 23"/>
                <a:gd name="T6" fmla="*/ 21 w 29"/>
                <a:gd name="T7" fmla="*/ 23 h 23"/>
                <a:gd name="T8" fmla="*/ 27 w 29"/>
                <a:gd name="T9" fmla="*/ 19 h 23"/>
                <a:gd name="T10" fmla="*/ 28 w 29"/>
                <a:gd name="T11" fmla="*/ 8 h 23"/>
                <a:gd name="T12" fmla="*/ 23 w 29"/>
                <a:gd name="T13" fmla="*/ 2 h 23"/>
                <a:gd name="T14" fmla="*/ 6 w 29"/>
                <a:gd name="T15" fmla="*/ 0 h 23"/>
                <a:gd name="T16" fmla="*/ 1 w 29"/>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1" y="4"/>
                  </a:moveTo>
                  <a:cubicBezTo>
                    <a:pt x="0" y="16"/>
                    <a:pt x="0" y="16"/>
                    <a:pt x="0" y="16"/>
                  </a:cubicBezTo>
                  <a:cubicBezTo>
                    <a:pt x="0" y="16"/>
                    <a:pt x="0" y="21"/>
                    <a:pt x="4" y="21"/>
                  </a:cubicBezTo>
                  <a:cubicBezTo>
                    <a:pt x="21" y="23"/>
                    <a:pt x="21" y="23"/>
                    <a:pt x="21" y="23"/>
                  </a:cubicBezTo>
                  <a:cubicBezTo>
                    <a:pt x="21" y="23"/>
                    <a:pt x="26" y="22"/>
                    <a:pt x="27" y="19"/>
                  </a:cubicBezTo>
                  <a:cubicBezTo>
                    <a:pt x="28" y="8"/>
                    <a:pt x="28" y="8"/>
                    <a:pt x="28" y="8"/>
                  </a:cubicBezTo>
                  <a:cubicBezTo>
                    <a:pt x="28" y="8"/>
                    <a:pt x="29" y="3"/>
                    <a:pt x="23" y="2"/>
                  </a:cubicBezTo>
                  <a:cubicBezTo>
                    <a:pt x="6" y="0"/>
                    <a:pt x="6" y="0"/>
                    <a:pt x="6" y="0"/>
                  </a:cubicBezTo>
                  <a:cubicBezTo>
                    <a:pt x="6" y="0"/>
                    <a:pt x="2" y="1"/>
                    <a:pt x="1" y="4"/>
                  </a:cubicBezTo>
                  <a:close/>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5" name="Freeform 121"/>
            <p:cNvSpPr/>
            <p:nvPr/>
          </p:nvSpPr>
          <p:spPr bwMode="auto">
            <a:xfrm>
              <a:off x="7334343" y="3978694"/>
              <a:ext cx="35150" cy="29743"/>
            </a:xfrm>
            <a:custGeom>
              <a:avLst/>
              <a:gdLst>
                <a:gd name="T0" fmla="*/ 3 w 28"/>
                <a:gd name="T1" fmla="*/ 3 h 24"/>
                <a:gd name="T2" fmla="*/ 2 w 28"/>
                <a:gd name="T3" fmla="*/ 13 h 24"/>
                <a:gd name="T4" fmla="*/ 7 w 28"/>
                <a:gd name="T5" fmla="*/ 20 h 24"/>
                <a:gd name="T6" fmla="*/ 18 w 28"/>
                <a:gd name="T7" fmla="*/ 22 h 24"/>
                <a:gd name="T8" fmla="*/ 27 w 28"/>
                <a:gd name="T9" fmla="*/ 16 h 24"/>
                <a:gd name="T10" fmla="*/ 28 w 28"/>
                <a:gd name="T11" fmla="*/ 7 h 24"/>
                <a:gd name="T12" fmla="*/ 23 w 28"/>
                <a:gd name="T13" fmla="*/ 2 h 24"/>
                <a:gd name="T14" fmla="*/ 9 w 28"/>
                <a:gd name="T15" fmla="*/ 1 h 24"/>
                <a:gd name="T16" fmla="*/ 3 w 28"/>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4">
                  <a:moveTo>
                    <a:pt x="3" y="3"/>
                  </a:moveTo>
                  <a:cubicBezTo>
                    <a:pt x="2" y="13"/>
                    <a:pt x="2" y="13"/>
                    <a:pt x="2" y="13"/>
                  </a:cubicBezTo>
                  <a:cubicBezTo>
                    <a:pt x="2" y="13"/>
                    <a:pt x="0" y="19"/>
                    <a:pt x="7" y="20"/>
                  </a:cubicBezTo>
                  <a:cubicBezTo>
                    <a:pt x="18" y="22"/>
                    <a:pt x="18" y="22"/>
                    <a:pt x="18" y="22"/>
                  </a:cubicBezTo>
                  <a:cubicBezTo>
                    <a:pt x="18" y="22"/>
                    <a:pt x="27" y="24"/>
                    <a:pt x="27" y="16"/>
                  </a:cubicBezTo>
                  <a:cubicBezTo>
                    <a:pt x="28" y="7"/>
                    <a:pt x="28" y="7"/>
                    <a:pt x="28" y="7"/>
                  </a:cubicBezTo>
                  <a:cubicBezTo>
                    <a:pt x="28" y="7"/>
                    <a:pt x="28" y="3"/>
                    <a:pt x="23" y="2"/>
                  </a:cubicBezTo>
                  <a:cubicBezTo>
                    <a:pt x="9" y="1"/>
                    <a:pt x="9" y="1"/>
                    <a:pt x="9" y="1"/>
                  </a:cubicBezTo>
                  <a:cubicBezTo>
                    <a:pt x="9" y="1"/>
                    <a:pt x="3" y="0"/>
                    <a:pt x="3" y="3"/>
                  </a:cubicBezTo>
                  <a:close/>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6" name="Freeform 122"/>
            <p:cNvSpPr/>
            <p:nvPr/>
          </p:nvSpPr>
          <p:spPr bwMode="auto">
            <a:xfrm>
              <a:off x="7389773" y="3988158"/>
              <a:ext cx="33798" cy="25687"/>
            </a:xfrm>
            <a:custGeom>
              <a:avLst/>
              <a:gdLst>
                <a:gd name="T0" fmla="*/ 2 w 27"/>
                <a:gd name="T1" fmla="*/ 4 h 21"/>
                <a:gd name="T2" fmla="*/ 1 w 27"/>
                <a:gd name="T3" fmla="*/ 13 h 21"/>
                <a:gd name="T4" fmla="*/ 6 w 27"/>
                <a:gd name="T5" fmla="*/ 19 h 21"/>
                <a:gd name="T6" fmla="*/ 19 w 27"/>
                <a:gd name="T7" fmla="*/ 20 h 21"/>
                <a:gd name="T8" fmla="*/ 25 w 27"/>
                <a:gd name="T9" fmla="*/ 16 h 21"/>
                <a:gd name="T10" fmla="*/ 26 w 27"/>
                <a:gd name="T11" fmla="*/ 7 h 21"/>
                <a:gd name="T12" fmla="*/ 21 w 27"/>
                <a:gd name="T13" fmla="*/ 2 h 21"/>
                <a:gd name="T14" fmla="*/ 8 w 27"/>
                <a:gd name="T15" fmla="*/ 0 h 21"/>
                <a:gd name="T16" fmla="*/ 2 w 27"/>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1">
                  <a:moveTo>
                    <a:pt x="2" y="4"/>
                  </a:moveTo>
                  <a:cubicBezTo>
                    <a:pt x="1" y="13"/>
                    <a:pt x="1" y="13"/>
                    <a:pt x="1" y="13"/>
                  </a:cubicBezTo>
                  <a:cubicBezTo>
                    <a:pt x="1" y="13"/>
                    <a:pt x="0" y="18"/>
                    <a:pt x="6" y="19"/>
                  </a:cubicBezTo>
                  <a:cubicBezTo>
                    <a:pt x="19" y="20"/>
                    <a:pt x="19" y="20"/>
                    <a:pt x="19" y="20"/>
                  </a:cubicBezTo>
                  <a:cubicBezTo>
                    <a:pt x="19" y="20"/>
                    <a:pt x="24" y="21"/>
                    <a:pt x="25" y="16"/>
                  </a:cubicBezTo>
                  <a:cubicBezTo>
                    <a:pt x="26" y="7"/>
                    <a:pt x="26" y="7"/>
                    <a:pt x="26" y="7"/>
                  </a:cubicBezTo>
                  <a:cubicBezTo>
                    <a:pt x="26" y="7"/>
                    <a:pt x="27" y="2"/>
                    <a:pt x="21" y="2"/>
                  </a:cubicBezTo>
                  <a:cubicBezTo>
                    <a:pt x="8" y="0"/>
                    <a:pt x="8" y="0"/>
                    <a:pt x="8" y="0"/>
                  </a:cubicBezTo>
                  <a:cubicBezTo>
                    <a:pt x="8" y="0"/>
                    <a:pt x="2" y="0"/>
                    <a:pt x="2" y="4"/>
                  </a:cubicBezTo>
                  <a:close/>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7" name="Freeform 123"/>
            <p:cNvSpPr/>
            <p:nvPr/>
          </p:nvSpPr>
          <p:spPr bwMode="auto">
            <a:xfrm>
              <a:off x="7443850" y="3996269"/>
              <a:ext cx="28391" cy="22983"/>
            </a:xfrm>
            <a:custGeom>
              <a:avLst/>
              <a:gdLst>
                <a:gd name="T0" fmla="*/ 1 w 23"/>
                <a:gd name="T1" fmla="*/ 3 h 18"/>
                <a:gd name="T2" fmla="*/ 1 w 23"/>
                <a:gd name="T3" fmla="*/ 11 h 18"/>
                <a:gd name="T4" fmla="*/ 5 w 23"/>
                <a:gd name="T5" fmla="*/ 16 h 18"/>
                <a:gd name="T6" fmla="*/ 16 w 23"/>
                <a:gd name="T7" fmla="*/ 17 h 18"/>
                <a:gd name="T8" fmla="*/ 21 w 23"/>
                <a:gd name="T9" fmla="*/ 13 h 18"/>
                <a:gd name="T10" fmla="*/ 22 w 23"/>
                <a:gd name="T11" fmla="*/ 6 h 18"/>
                <a:gd name="T12" fmla="*/ 18 w 23"/>
                <a:gd name="T13" fmla="*/ 2 h 18"/>
                <a:gd name="T14" fmla="*/ 7 w 23"/>
                <a:gd name="T15" fmla="*/ 0 h 18"/>
                <a:gd name="T16" fmla="*/ 1 w 23"/>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8">
                  <a:moveTo>
                    <a:pt x="1" y="3"/>
                  </a:moveTo>
                  <a:cubicBezTo>
                    <a:pt x="1" y="11"/>
                    <a:pt x="1" y="11"/>
                    <a:pt x="1" y="11"/>
                  </a:cubicBezTo>
                  <a:cubicBezTo>
                    <a:pt x="1" y="11"/>
                    <a:pt x="0" y="16"/>
                    <a:pt x="5" y="16"/>
                  </a:cubicBezTo>
                  <a:cubicBezTo>
                    <a:pt x="16" y="17"/>
                    <a:pt x="16" y="17"/>
                    <a:pt x="16" y="17"/>
                  </a:cubicBezTo>
                  <a:cubicBezTo>
                    <a:pt x="16" y="17"/>
                    <a:pt x="21" y="18"/>
                    <a:pt x="21" y="13"/>
                  </a:cubicBezTo>
                  <a:cubicBezTo>
                    <a:pt x="22" y="6"/>
                    <a:pt x="22" y="6"/>
                    <a:pt x="22" y="6"/>
                  </a:cubicBezTo>
                  <a:cubicBezTo>
                    <a:pt x="22" y="6"/>
                    <a:pt x="23" y="2"/>
                    <a:pt x="18" y="2"/>
                  </a:cubicBezTo>
                  <a:cubicBezTo>
                    <a:pt x="7" y="0"/>
                    <a:pt x="7" y="0"/>
                    <a:pt x="7" y="0"/>
                  </a:cubicBezTo>
                  <a:cubicBezTo>
                    <a:pt x="7" y="0"/>
                    <a:pt x="2" y="0"/>
                    <a:pt x="1" y="3"/>
                  </a:cubicBezTo>
                  <a:close/>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16" name="组合 280"/>
          <p:cNvGrpSpPr/>
          <p:nvPr/>
        </p:nvGrpSpPr>
        <p:grpSpPr>
          <a:xfrm>
            <a:off x="7257071" y="2177090"/>
            <a:ext cx="273416" cy="321946"/>
            <a:chOff x="7046913" y="1625600"/>
            <a:chExt cx="366712" cy="431801"/>
          </a:xfrm>
        </p:grpSpPr>
        <p:sp>
          <p:nvSpPr>
            <p:cNvPr id="178" name="Freeform 146"/>
            <p:cNvSpPr/>
            <p:nvPr/>
          </p:nvSpPr>
          <p:spPr bwMode="auto">
            <a:xfrm>
              <a:off x="7373938" y="1839913"/>
              <a:ext cx="25400" cy="23813"/>
            </a:xfrm>
            <a:custGeom>
              <a:avLst/>
              <a:gdLst>
                <a:gd name="T0" fmla="*/ 0 w 24"/>
                <a:gd name="T1" fmla="*/ 0 h 22"/>
                <a:gd name="T2" fmla="*/ 24 w 24"/>
                <a:gd name="T3" fmla="*/ 22 h 22"/>
              </a:gdLst>
              <a:ahLst/>
              <a:cxnLst>
                <a:cxn ang="0">
                  <a:pos x="T0" y="T1"/>
                </a:cxn>
                <a:cxn ang="0">
                  <a:pos x="T2" y="T3"/>
                </a:cxn>
              </a:cxnLst>
              <a:rect l="0" t="0" r="r" b="b"/>
              <a:pathLst>
                <a:path w="24" h="22">
                  <a:moveTo>
                    <a:pt x="0" y="0"/>
                  </a:moveTo>
                  <a:cubicBezTo>
                    <a:pt x="0" y="0"/>
                    <a:pt x="21" y="4"/>
                    <a:pt x="24" y="22"/>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9" name="Freeform 147"/>
            <p:cNvSpPr/>
            <p:nvPr/>
          </p:nvSpPr>
          <p:spPr bwMode="auto">
            <a:xfrm>
              <a:off x="7381875" y="1824038"/>
              <a:ext cx="31750" cy="28575"/>
            </a:xfrm>
            <a:custGeom>
              <a:avLst/>
              <a:gdLst>
                <a:gd name="T0" fmla="*/ 0 w 30"/>
                <a:gd name="T1" fmla="*/ 0 h 27"/>
                <a:gd name="T2" fmla="*/ 30 w 30"/>
                <a:gd name="T3" fmla="*/ 27 h 27"/>
              </a:gdLst>
              <a:ahLst/>
              <a:cxnLst>
                <a:cxn ang="0">
                  <a:pos x="T0" y="T1"/>
                </a:cxn>
                <a:cxn ang="0">
                  <a:pos x="T2" y="T3"/>
                </a:cxn>
              </a:cxnLst>
              <a:rect l="0" t="0" r="r" b="b"/>
              <a:pathLst>
                <a:path w="30" h="27">
                  <a:moveTo>
                    <a:pt x="0" y="0"/>
                  </a:moveTo>
                  <a:cubicBezTo>
                    <a:pt x="0" y="0"/>
                    <a:pt x="25" y="1"/>
                    <a:pt x="30" y="27"/>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0" name="Freeform 148"/>
            <p:cNvSpPr/>
            <p:nvPr/>
          </p:nvSpPr>
          <p:spPr bwMode="auto">
            <a:xfrm>
              <a:off x="7234238" y="1838325"/>
              <a:ext cx="53975" cy="58738"/>
            </a:xfrm>
            <a:custGeom>
              <a:avLst/>
              <a:gdLst>
                <a:gd name="T0" fmla="*/ 6 w 51"/>
                <a:gd name="T1" fmla="*/ 27 h 55"/>
                <a:gd name="T2" fmla="*/ 17 w 51"/>
                <a:gd name="T3" fmla="*/ 9 h 55"/>
                <a:gd name="T4" fmla="*/ 41 w 51"/>
                <a:gd name="T5" fmla="*/ 20 h 55"/>
                <a:gd name="T6" fmla="*/ 51 w 51"/>
                <a:gd name="T7" fmla="*/ 55 h 55"/>
              </a:gdLst>
              <a:ahLst/>
              <a:cxnLst>
                <a:cxn ang="0">
                  <a:pos x="T0" y="T1"/>
                </a:cxn>
                <a:cxn ang="0">
                  <a:pos x="T2" y="T3"/>
                </a:cxn>
                <a:cxn ang="0">
                  <a:pos x="T4" y="T5"/>
                </a:cxn>
                <a:cxn ang="0">
                  <a:pos x="T6" y="T7"/>
                </a:cxn>
              </a:cxnLst>
              <a:rect l="0" t="0" r="r" b="b"/>
              <a:pathLst>
                <a:path w="51" h="55">
                  <a:moveTo>
                    <a:pt x="6" y="27"/>
                  </a:moveTo>
                  <a:cubicBezTo>
                    <a:pt x="6" y="27"/>
                    <a:pt x="0" y="13"/>
                    <a:pt x="17" y="9"/>
                  </a:cubicBezTo>
                  <a:cubicBezTo>
                    <a:pt x="17" y="9"/>
                    <a:pt x="34" y="0"/>
                    <a:pt x="41" y="20"/>
                  </a:cubicBezTo>
                  <a:cubicBezTo>
                    <a:pt x="51" y="55"/>
                    <a:pt x="51" y="55"/>
                    <a:pt x="51" y="55"/>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1" name="Freeform 149"/>
            <p:cNvSpPr/>
            <p:nvPr/>
          </p:nvSpPr>
          <p:spPr bwMode="auto">
            <a:xfrm>
              <a:off x="7272338" y="1838325"/>
              <a:ext cx="53975" cy="53975"/>
            </a:xfrm>
            <a:custGeom>
              <a:avLst/>
              <a:gdLst>
                <a:gd name="T0" fmla="*/ 6 w 52"/>
                <a:gd name="T1" fmla="*/ 25 h 51"/>
                <a:gd name="T2" fmla="*/ 18 w 52"/>
                <a:gd name="T3" fmla="*/ 9 h 51"/>
                <a:gd name="T4" fmla="*/ 45 w 52"/>
                <a:gd name="T5" fmla="*/ 22 h 51"/>
                <a:gd name="T6" fmla="*/ 52 w 52"/>
                <a:gd name="T7" fmla="*/ 51 h 51"/>
              </a:gdLst>
              <a:ahLst/>
              <a:cxnLst>
                <a:cxn ang="0">
                  <a:pos x="T0" y="T1"/>
                </a:cxn>
                <a:cxn ang="0">
                  <a:pos x="T2" y="T3"/>
                </a:cxn>
                <a:cxn ang="0">
                  <a:pos x="T4" y="T5"/>
                </a:cxn>
                <a:cxn ang="0">
                  <a:pos x="T6" y="T7"/>
                </a:cxn>
              </a:cxnLst>
              <a:rect l="0" t="0" r="r" b="b"/>
              <a:pathLst>
                <a:path w="52" h="51">
                  <a:moveTo>
                    <a:pt x="6" y="25"/>
                  </a:moveTo>
                  <a:cubicBezTo>
                    <a:pt x="6" y="25"/>
                    <a:pt x="0" y="13"/>
                    <a:pt x="18" y="9"/>
                  </a:cubicBezTo>
                  <a:cubicBezTo>
                    <a:pt x="18" y="9"/>
                    <a:pt x="38" y="0"/>
                    <a:pt x="45" y="22"/>
                  </a:cubicBezTo>
                  <a:cubicBezTo>
                    <a:pt x="52" y="51"/>
                    <a:pt x="52" y="51"/>
                    <a:pt x="52" y="51"/>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2" name="Freeform 150"/>
            <p:cNvSpPr/>
            <p:nvPr/>
          </p:nvSpPr>
          <p:spPr bwMode="auto">
            <a:xfrm>
              <a:off x="7158038" y="1784350"/>
              <a:ext cx="95250" cy="166688"/>
            </a:xfrm>
            <a:custGeom>
              <a:avLst/>
              <a:gdLst>
                <a:gd name="T0" fmla="*/ 0 w 90"/>
                <a:gd name="T1" fmla="*/ 144 h 157"/>
                <a:gd name="T2" fmla="*/ 2 w 90"/>
                <a:gd name="T3" fmla="*/ 140 h 157"/>
                <a:gd name="T4" fmla="*/ 54 w 90"/>
                <a:gd name="T5" fmla="*/ 153 h 157"/>
                <a:gd name="T6" fmla="*/ 59 w 90"/>
                <a:gd name="T7" fmla="*/ 157 h 157"/>
                <a:gd name="T8" fmla="*/ 39 w 90"/>
                <a:gd name="T9" fmla="*/ 93 h 157"/>
                <a:gd name="T10" fmla="*/ 20 w 90"/>
                <a:gd name="T11" fmla="*/ 40 h 157"/>
                <a:gd name="T12" fmla="*/ 26 w 90"/>
                <a:gd name="T13" fmla="*/ 16 h 157"/>
                <a:gd name="T14" fmla="*/ 66 w 90"/>
                <a:gd name="T15" fmla="*/ 45 h 157"/>
                <a:gd name="T16" fmla="*/ 85 w 90"/>
                <a:gd name="T17" fmla="*/ 101 h 157"/>
                <a:gd name="T18" fmla="*/ 90 w 90"/>
                <a:gd name="T19" fmla="*/ 11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57">
                  <a:moveTo>
                    <a:pt x="0" y="144"/>
                  </a:moveTo>
                  <a:cubicBezTo>
                    <a:pt x="1" y="143"/>
                    <a:pt x="1" y="142"/>
                    <a:pt x="2" y="140"/>
                  </a:cubicBezTo>
                  <a:cubicBezTo>
                    <a:pt x="2" y="140"/>
                    <a:pt x="16" y="118"/>
                    <a:pt x="54" y="153"/>
                  </a:cubicBezTo>
                  <a:cubicBezTo>
                    <a:pt x="59" y="157"/>
                    <a:pt x="59" y="157"/>
                    <a:pt x="59" y="157"/>
                  </a:cubicBezTo>
                  <a:cubicBezTo>
                    <a:pt x="52" y="136"/>
                    <a:pt x="46" y="114"/>
                    <a:pt x="39" y="93"/>
                  </a:cubicBezTo>
                  <a:cubicBezTo>
                    <a:pt x="33" y="76"/>
                    <a:pt x="23" y="58"/>
                    <a:pt x="20" y="40"/>
                  </a:cubicBezTo>
                  <a:cubicBezTo>
                    <a:pt x="18" y="31"/>
                    <a:pt x="18" y="22"/>
                    <a:pt x="26" y="16"/>
                  </a:cubicBezTo>
                  <a:cubicBezTo>
                    <a:pt x="47" y="0"/>
                    <a:pt x="60" y="30"/>
                    <a:pt x="66" y="45"/>
                  </a:cubicBezTo>
                  <a:cubicBezTo>
                    <a:pt x="72" y="64"/>
                    <a:pt x="78" y="83"/>
                    <a:pt x="85" y="101"/>
                  </a:cubicBezTo>
                  <a:cubicBezTo>
                    <a:pt x="87" y="107"/>
                    <a:pt x="88" y="112"/>
                    <a:pt x="90" y="117"/>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3" name="Freeform 151"/>
            <p:cNvSpPr/>
            <p:nvPr/>
          </p:nvSpPr>
          <p:spPr bwMode="auto">
            <a:xfrm>
              <a:off x="7158038" y="1947863"/>
              <a:ext cx="214313" cy="109538"/>
            </a:xfrm>
            <a:custGeom>
              <a:avLst/>
              <a:gdLst>
                <a:gd name="T0" fmla="*/ 202 w 202"/>
                <a:gd name="T1" fmla="*/ 2 h 103"/>
                <a:gd name="T2" fmla="*/ 202 w 202"/>
                <a:gd name="T3" fmla="*/ 4 h 103"/>
                <a:gd name="T4" fmla="*/ 201 w 202"/>
                <a:gd name="T5" fmla="*/ 55 h 103"/>
                <a:gd name="T6" fmla="*/ 199 w 202"/>
                <a:gd name="T7" fmla="*/ 71 h 103"/>
                <a:gd name="T8" fmla="*/ 172 w 202"/>
                <a:gd name="T9" fmla="*/ 84 h 103"/>
                <a:gd name="T10" fmla="*/ 140 w 202"/>
                <a:gd name="T11" fmla="*/ 93 h 103"/>
                <a:gd name="T12" fmla="*/ 112 w 202"/>
                <a:gd name="T13" fmla="*/ 101 h 103"/>
                <a:gd name="T14" fmla="*/ 89 w 202"/>
                <a:gd name="T15" fmla="*/ 80 h 103"/>
                <a:gd name="T16" fmla="*/ 42 w 202"/>
                <a:gd name="T17" fmla="*/ 38 h 103"/>
                <a:gd name="T18" fmla="*/ 0 w 202"/>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03">
                  <a:moveTo>
                    <a:pt x="202" y="2"/>
                  </a:moveTo>
                  <a:cubicBezTo>
                    <a:pt x="202" y="3"/>
                    <a:pt x="202" y="4"/>
                    <a:pt x="202" y="4"/>
                  </a:cubicBezTo>
                  <a:cubicBezTo>
                    <a:pt x="201" y="21"/>
                    <a:pt x="201" y="38"/>
                    <a:pt x="201" y="55"/>
                  </a:cubicBezTo>
                  <a:cubicBezTo>
                    <a:pt x="201" y="60"/>
                    <a:pt x="201" y="66"/>
                    <a:pt x="199" y="71"/>
                  </a:cubicBezTo>
                  <a:cubicBezTo>
                    <a:pt x="194" y="80"/>
                    <a:pt x="181" y="82"/>
                    <a:pt x="172" y="84"/>
                  </a:cubicBezTo>
                  <a:cubicBezTo>
                    <a:pt x="161" y="87"/>
                    <a:pt x="151" y="90"/>
                    <a:pt x="140" y="93"/>
                  </a:cubicBezTo>
                  <a:cubicBezTo>
                    <a:pt x="131" y="97"/>
                    <a:pt x="122" y="103"/>
                    <a:pt x="112" y="101"/>
                  </a:cubicBezTo>
                  <a:cubicBezTo>
                    <a:pt x="101" y="99"/>
                    <a:pt x="96" y="87"/>
                    <a:pt x="89" y="80"/>
                  </a:cubicBezTo>
                  <a:cubicBezTo>
                    <a:pt x="74" y="65"/>
                    <a:pt x="59" y="50"/>
                    <a:pt x="42" y="38"/>
                  </a:cubicBezTo>
                  <a:cubicBezTo>
                    <a:pt x="31" y="31"/>
                    <a:pt x="4" y="17"/>
                    <a:pt x="0" y="0"/>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4" name="Freeform 152"/>
            <p:cNvSpPr/>
            <p:nvPr/>
          </p:nvSpPr>
          <p:spPr bwMode="auto">
            <a:xfrm>
              <a:off x="7319963" y="1854200"/>
              <a:ext cx="55563" cy="82550"/>
            </a:xfrm>
            <a:custGeom>
              <a:avLst/>
              <a:gdLst>
                <a:gd name="T0" fmla="*/ 0 w 52"/>
                <a:gd name="T1" fmla="*/ 6 h 78"/>
                <a:gd name="T2" fmla="*/ 15 w 52"/>
                <a:gd name="T3" fmla="*/ 1 h 78"/>
                <a:gd name="T4" fmla="*/ 48 w 52"/>
                <a:gd name="T5" fmla="*/ 41 h 78"/>
                <a:gd name="T6" fmla="*/ 51 w 52"/>
                <a:gd name="T7" fmla="*/ 78 h 78"/>
              </a:gdLst>
              <a:ahLst/>
              <a:cxnLst>
                <a:cxn ang="0">
                  <a:pos x="T0" y="T1"/>
                </a:cxn>
                <a:cxn ang="0">
                  <a:pos x="T2" y="T3"/>
                </a:cxn>
                <a:cxn ang="0">
                  <a:pos x="T4" y="T5"/>
                </a:cxn>
                <a:cxn ang="0">
                  <a:pos x="T6" y="T7"/>
                </a:cxn>
              </a:cxnLst>
              <a:rect l="0" t="0" r="r" b="b"/>
              <a:pathLst>
                <a:path w="52" h="78">
                  <a:moveTo>
                    <a:pt x="0" y="6"/>
                  </a:moveTo>
                  <a:cubicBezTo>
                    <a:pt x="0" y="0"/>
                    <a:pt x="11" y="0"/>
                    <a:pt x="15" y="1"/>
                  </a:cubicBezTo>
                  <a:cubicBezTo>
                    <a:pt x="35" y="2"/>
                    <a:pt x="42" y="25"/>
                    <a:pt x="48" y="41"/>
                  </a:cubicBezTo>
                  <a:cubicBezTo>
                    <a:pt x="52" y="52"/>
                    <a:pt x="51" y="66"/>
                    <a:pt x="51" y="78"/>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5" name="Freeform 153"/>
            <p:cNvSpPr/>
            <p:nvPr/>
          </p:nvSpPr>
          <p:spPr bwMode="auto">
            <a:xfrm>
              <a:off x="7046913" y="1646238"/>
              <a:ext cx="152400" cy="266700"/>
            </a:xfrm>
            <a:custGeom>
              <a:avLst/>
              <a:gdLst>
                <a:gd name="T0" fmla="*/ 6 w 143"/>
                <a:gd name="T1" fmla="*/ 0 h 252"/>
                <a:gd name="T2" fmla="*/ 3 w 143"/>
                <a:gd name="T3" fmla="*/ 17 h 252"/>
                <a:gd name="T4" fmla="*/ 0 w 143"/>
                <a:gd name="T5" fmla="*/ 223 h 252"/>
                <a:gd name="T6" fmla="*/ 33 w 143"/>
                <a:gd name="T7" fmla="*/ 248 h 252"/>
                <a:gd name="T8" fmla="*/ 143 w 143"/>
                <a:gd name="T9" fmla="*/ 247 h 252"/>
              </a:gdLst>
              <a:ahLst/>
              <a:cxnLst>
                <a:cxn ang="0">
                  <a:pos x="T0" y="T1"/>
                </a:cxn>
                <a:cxn ang="0">
                  <a:pos x="T2" y="T3"/>
                </a:cxn>
                <a:cxn ang="0">
                  <a:pos x="T4" y="T5"/>
                </a:cxn>
                <a:cxn ang="0">
                  <a:pos x="T6" y="T7"/>
                </a:cxn>
                <a:cxn ang="0">
                  <a:pos x="T8" y="T9"/>
                </a:cxn>
              </a:cxnLst>
              <a:rect l="0" t="0" r="r" b="b"/>
              <a:pathLst>
                <a:path w="143" h="252">
                  <a:moveTo>
                    <a:pt x="6" y="0"/>
                  </a:moveTo>
                  <a:cubicBezTo>
                    <a:pt x="4" y="4"/>
                    <a:pt x="3" y="10"/>
                    <a:pt x="3" y="17"/>
                  </a:cubicBezTo>
                  <a:cubicBezTo>
                    <a:pt x="3" y="31"/>
                    <a:pt x="0" y="223"/>
                    <a:pt x="0" y="223"/>
                  </a:cubicBezTo>
                  <a:cubicBezTo>
                    <a:pt x="0" y="252"/>
                    <a:pt x="33" y="248"/>
                    <a:pt x="33" y="248"/>
                  </a:cubicBezTo>
                  <a:cubicBezTo>
                    <a:pt x="33" y="248"/>
                    <a:pt x="87" y="248"/>
                    <a:pt x="143" y="247"/>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6" name="Freeform 154"/>
            <p:cNvSpPr/>
            <p:nvPr/>
          </p:nvSpPr>
          <p:spPr bwMode="auto">
            <a:xfrm>
              <a:off x="7065963" y="1625600"/>
              <a:ext cx="285750" cy="223838"/>
            </a:xfrm>
            <a:custGeom>
              <a:avLst/>
              <a:gdLst>
                <a:gd name="T0" fmla="*/ 267 w 268"/>
                <a:gd name="T1" fmla="*/ 211 h 211"/>
                <a:gd name="T2" fmla="*/ 265 w 268"/>
                <a:gd name="T3" fmla="*/ 182 h 211"/>
                <a:gd name="T4" fmla="*/ 268 w 268"/>
                <a:gd name="T5" fmla="*/ 60 h 211"/>
                <a:gd name="T6" fmla="*/ 268 w 268"/>
                <a:gd name="T7" fmla="*/ 28 h 211"/>
                <a:gd name="T8" fmla="*/ 239 w 268"/>
                <a:gd name="T9" fmla="*/ 1 h 211"/>
                <a:gd name="T10" fmla="*/ 15 w 268"/>
                <a:gd name="T11" fmla="*/ 0 h 211"/>
                <a:gd name="T12" fmla="*/ 0 w 268"/>
                <a:gd name="T13" fmla="*/ 4 h 211"/>
              </a:gdLst>
              <a:ahLst/>
              <a:cxnLst>
                <a:cxn ang="0">
                  <a:pos x="T0" y="T1"/>
                </a:cxn>
                <a:cxn ang="0">
                  <a:pos x="T2" y="T3"/>
                </a:cxn>
                <a:cxn ang="0">
                  <a:pos x="T4" y="T5"/>
                </a:cxn>
                <a:cxn ang="0">
                  <a:pos x="T6" y="T7"/>
                </a:cxn>
                <a:cxn ang="0">
                  <a:pos x="T8" y="T9"/>
                </a:cxn>
                <a:cxn ang="0">
                  <a:pos x="T10" y="T11"/>
                </a:cxn>
                <a:cxn ang="0">
                  <a:pos x="T12" y="T13"/>
                </a:cxn>
              </a:cxnLst>
              <a:rect l="0" t="0" r="r" b="b"/>
              <a:pathLst>
                <a:path w="268" h="211">
                  <a:moveTo>
                    <a:pt x="267" y="211"/>
                  </a:moveTo>
                  <a:cubicBezTo>
                    <a:pt x="266" y="200"/>
                    <a:pt x="265" y="189"/>
                    <a:pt x="265" y="182"/>
                  </a:cubicBezTo>
                  <a:cubicBezTo>
                    <a:pt x="266" y="142"/>
                    <a:pt x="267" y="101"/>
                    <a:pt x="268" y="60"/>
                  </a:cubicBezTo>
                  <a:cubicBezTo>
                    <a:pt x="268" y="49"/>
                    <a:pt x="268" y="39"/>
                    <a:pt x="268" y="28"/>
                  </a:cubicBezTo>
                  <a:cubicBezTo>
                    <a:pt x="268" y="1"/>
                    <a:pt x="239" y="1"/>
                    <a:pt x="239" y="1"/>
                  </a:cubicBezTo>
                  <a:cubicBezTo>
                    <a:pt x="195" y="4"/>
                    <a:pt x="65" y="1"/>
                    <a:pt x="15" y="0"/>
                  </a:cubicBezTo>
                  <a:cubicBezTo>
                    <a:pt x="15" y="0"/>
                    <a:pt x="8" y="0"/>
                    <a:pt x="0" y="4"/>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7" name="Freeform 155"/>
            <p:cNvSpPr/>
            <p:nvPr/>
          </p:nvSpPr>
          <p:spPr bwMode="auto">
            <a:xfrm>
              <a:off x="7156450" y="1695450"/>
              <a:ext cx="112713" cy="142875"/>
            </a:xfrm>
            <a:custGeom>
              <a:avLst/>
              <a:gdLst>
                <a:gd name="T0" fmla="*/ 66 w 106"/>
                <a:gd name="T1" fmla="*/ 97 h 135"/>
                <a:gd name="T2" fmla="*/ 91 w 106"/>
                <a:gd name="T3" fmla="*/ 80 h 135"/>
                <a:gd name="T4" fmla="*/ 92 w 106"/>
                <a:gd name="T5" fmla="*/ 55 h 135"/>
                <a:gd name="T6" fmla="*/ 16 w 106"/>
                <a:gd name="T7" fmla="*/ 8 h 135"/>
                <a:gd name="T8" fmla="*/ 0 w 106"/>
                <a:gd name="T9" fmla="*/ 21 h 135"/>
                <a:gd name="T10" fmla="*/ 1 w 106"/>
                <a:gd name="T11" fmla="*/ 129 h 135"/>
                <a:gd name="T12" fmla="*/ 11 w 106"/>
                <a:gd name="T13" fmla="*/ 135 h 135"/>
                <a:gd name="T14" fmla="*/ 19 w 106"/>
                <a:gd name="T15" fmla="*/ 13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35">
                  <a:moveTo>
                    <a:pt x="66" y="97"/>
                  </a:moveTo>
                  <a:cubicBezTo>
                    <a:pt x="91" y="80"/>
                    <a:pt x="91" y="80"/>
                    <a:pt x="91" y="80"/>
                  </a:cubicBezTo>
                  <a:cubicBezTo>
                    <a:pt x="91" y="80"/>
                    <a:pt x="106" y="68"/>
                    <a:pt x="92" y="55"/>
                  </a:cubicBezTo>
                  <a:cubicBezTo>
                    <a:pt x="16" y="8"/>
                    <a:pt x="16" y="8"/>
                    <a:pt x="16" y="8"/>
                  </a:cubicBezTo>
                  <a:cubicBezTo>
                    <a:pt x="16" y="8"/>
                    <a:pt x="0" y="0"/>
                    <a:pt x="0" y="21"/>
                  </a:cubicBezTo>
                  <a:cubicBezTo>
                    <a:pt x="1" y="129"/>
                    <a:pt x="1" y="129"/>
                    <a:pt x="1" y="129"/>
                  </a:cubicBezTo>
                  <a:cubicBezTo>
                    <a:pt x="1" y="129"/>
                    <a:pt x="2" y="135"/>
                    <a:pt x="11" y="135"/>
                  </a:cubicBezTo>
                  <a:cubicBezTo>
                    <a:pt x="19" y="130"/>
                    <a:pt x="19" y="130"/>
                    <a:pt x="19" y="130"/>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18" name="组合 57"/>
          <p:cNvGrpSpPr/>
          <p:nvPr/>
        </p:nvGrpSpPr>
        <p:grpSpPr>
          <a:xfrm>
            <a:off x="3142739" y="2787750"/>
            <a:ext cx="402102" cy="384194"/>
            <a:chOff x="2695575" y="3149600"/>
            <a:chExt cx="784226" cy="749300"/>
          </a:xfrm>
        </p:grpSpPr>
        <p:sp>
          <p:nvSpPr>
            <p:cNvPr id="44" name="Freeform 24"/>
            <p:cNvSpPr/>
            <p:nvPr/>
          </p:nvSpPr>
          <p:spPr bwMode="auto">
            <a:xfrm>
              <a:off x="3241675" y="3213100"/>
              <a:ext cx="47625" cy="49212"/>
            </a:xfrm>
            <a:custGeom>
              <a:avLst/>
              <a:gdLst>
                <a:gd name="T0" fmla="*/ 0 w 23"/>
                <a:gd name="T1" fmla="*/ 24 h 24"/>
                <a:gd name="T2" fmla="*/ 23 w 23"/>
                <a:gd name="T3" fmla="*/ 0 h 24"/>
              </a:gdLst>
              <a:ahLst/>
              <a:cxnLst>
                <a:cxn ang="0">
                  <a:pos x="T0" y="T1"/>
                </a:cxn>
                <a:cxn ang="0">
                  <a:pos x="T2" y="T3"/>
                </a:cxn>
              </a:cxnLst>
              <a:rect l="0" t="0" r="r" b="b"/>
              <a:pathLst>
                <a:path w="23" h="24">
                  <a:moveTo>
                    <a:pt x="0" y="24"/>
                  </a:moveTo>
                  <a:cubicBezTo>
                    <a:pt x="0" y="24"/>
                    <a:pt x="17" y="8"/>
                    <a:pt x="23" y="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5" name="Freeform 25"/>
            <p:cNvSpPr/>
            <p:nvPr/>
          </p:nvSpPr>
          <p:spPr bwMode="auto">
            <a:xfrm>
              <a:off x="3175000" y="3160713"/>
              <a:ext cx="19050" cy="57150"/>
            </a:xfrm>
            <a:custGeom>
              <a:avLst/>
              <a:gdLst>
                <a:gd name="T0" fmla="*/ 0 w 10"/>
                <a:gd name="T1" fmla="*/ 28 h 28"/>
                <a:gd name="T2" fmla="*/ 10 w 10"/>
                <a:gd name="T3" fmla="*/ 0 h 28"/>
              </a:gdLst>
              <a:ahLst/>
              <a:cxnLst>
                <a:cxn ang="0">
                  <a:pos x="T0" y="T1"/>
                </a:cxn>
                <a:cxn ang="0">
                  <a:pos x="T2" y="T3"/>
                </a:cxn>
              </a:cxnLst>
              <a:rect l="0" t="0" r="r" b="b"/>
              <a:pathLst>
                <a:path w="10" h="28">
                  <a:moveTo>
                    <a:pt x="0" y="28"/>
                  </a:moveTo>
                  <a:cubicBezTo>
                    <a:pt x="0" y="28"/>
                    <a:pt x="2" y="15"/>
                    <a:pt x="10" y="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6" name="Freeform 26"/>
            <p:cNvSpPr/>
            <p:nvPr/>
          </p:nvSpPr>
          <p:spPr bwMode="auto">
            <a:xfrm>
              <a:off x="3073400" y="3149600"/>
              <a:ext cx="25400" cy="63500"/>
            </a:xfrm>
            <a:custGeom>
              <a:avLst/>
              <a:gdLst>
                <a:gd name="T0" fmla="*/ 12 w 12"/>
                <a:gd name="T1" fmla="*/ 31 h 31"/>
                <a:gd name="T2" fmla="*/ 4 w 12"/>
                <a:gd name="T3" fmla="*/ 0 h 31"/>
              </a:gdLst>
              <a:ahLst/>
              <a:cxnLst>
                <a:cxn ang="0">
                  <a:pos x="T0" y="T1"/>
                </a:cxn>
                <a:cxn ang="0">
                  <a:pos x="T2" y="T3"/>
                </a:cxn>
              </a:cxnLst>
              <a:rect l="0" t="0" r="r" b="b"/>
              <a:pathLst>
                <a:path w="12" h="31">
                  <a:moveTo>
                    <a:pt x="12" y="31"/>
                  </a:moveTo>
                  <a:cubicBezTo>
                    <a:pt x="12" y="31"/>
                    <a:pt x="0" y="9"/>
                    <a:pt x="4" y="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7" name="Freeform 27"/>
            <p:cNvSpPr/>
            <p:nvPr/>
          </p:nvSpPr>
          <p:spPr bwMode="auto">
            <a:xfrm>
              <a:off x="3108325" y="3829050"/>
              <a:ext cx="53975" cy="30162"/>
            </a:xfrm>
            <a:custGeom>
              <a:avLst/>
              <a:gdLst>
                <a:gd name="T0" fmla="*/ 26 w 26"/>
                <a:gd name="T1" fmla="*/ 14 h 15"/>
                <a:gd name="T2" fmla="*/ 0 w 26"/>
                <a:gd name="T3" fmla="*/ 0 h 15"/>
              </a:gdLst>
              <a:ahLst/>
              <a:cxnLst>
                <a:cxn ang="0">
                  <a:pos x="T0" y="T1"/>
                </a:cxn>
                <a:cxn ang="0">
                  <a:pos x="T2" y="T3"/>
                </a:cxn>
              </a:cxnLst>
              <a:rect l="0" t="0" r="r" b="b"/>
              <a:pathLst>
                <a:path w="26" h="15">
                  <a:moveTo>
                    <a:pt x="26" y="14"/>
                  </a:moveTo>
                  <a:cubicBezTo>
                    <a:pt x="26" y="14"/>
                    <a:pt x="7" y="15"/>
                    <a:pt x="0" y="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8" name="Freeform 28"/>
            <p:cNvSpPr/>
            <p:nvPr/>
          </p:nvSpPr>
          <p:spPr bwMode="auto">
            <a:xfrm>
              <a:off x="3087688" y="3856038"/>
              <a:ext cx="68263" cy="42862"/>
            </a:xfrm>
            <a:custGeom>
              <a:avLst/>
              <a:gdLst>
                <a:gd name="T0" fmla="*/ 33 w 33"/>
                <a:gd name="T1" fmla="*/ 16 h 21"/>
                <a:gd name="T2" fmla="*/ 0 w 33"/>
                <a:gd name="T3" fmla="*/ 0 h 21"/>
              </a:gdLst>
              <a:ahLst/>
              <a:cxnLst>
                <a:cxn ang="0">
                  <a:pos x="T0" y="T1"/>
                </a:cxn>
                <a:cxn ang="0">
                  <a:pos x="T2" y="T3"/>
                </a:cxn>
              </a:cxnLst>
              <a:rect l="0" t="0" r="r" b="b"/>
              <a:pathLst>
                <a:path w="33" h="21">
                  <a:moveTo>
                    <a:pt x="33" y="16"/>
                  </a:moveTo>
                  <a:cubicBezTo>
                    <a:pt x="33" y="16"/>
                    <a:pt x="10" y="21"/>
                    <a:pt x="0" y="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9" name="Freeform 29"/>
            <p:cNvSpPr/>
            <p:nvPr/>
          </p:nvSpPr>
          <p:spPr bwMode="auto">
            <a:xfrm>
              <a:off x="2900363" y="3371850"/>
              <a:ext cx="579438" cy="466725"/>
            </a:xfrm>
            <a:custGeom>
              <a:avLst/>
              <a:gdLst>
                <a:gd name="T0" fmla="*/ 267 w 283"/>
                <a:gd name="T1" fmla="*/ 77 h 228"/>
                <a:gd name="T2" fmla="*/ 257 w 283"/>
                <a:gd name="T3" fmla="*/ 178 h 228"/>
                <a:gd name="T4" fmla="*/ 122 w 283"/>
                <a:gd name="T5" fmla="*/ 204 h 228"/>
                <a:gd name="T6" fmla="*/ 101 w 283"/>
                <a:gd name="T7" fmla="*/ 188 h 228"/>
                <a:gd name="T8" fmla="*/ 69 w 283"/>
                <a:gd name="T9" fmla="*/ 146 h 228"/>
                <a:gd name="T10" fmla="*/ 39 w 283"/>
                <a:gd name="T11" fmla="*/ 108 h 228"/>
                <a:gd name="T12" fmla="*/ 16 w 283"/>
                <a:gd name="T13" fmla="*/ 79 h 228"/>
                <a:gd name="T14" fmla="*/ 16 w 283"/>
                <a:gd name="T15" fmla="*/ 78 h 228"/>
                <a:gd name="T16" fmla="*/ 12 w 283"/>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228">
                  <a:moveTo>
                    <a:pt x="267" y="77"/>
                  </a:moveTo>
                  <a:cubicBezTo>
                    <a:pt x="282" y="110"/>
                    <a:pt x="283" y="150"/>
                    <a:pt x="257" y="178"/>
                  </a:cubicBezTo>
                  <a:cubicBezTo>
                    <a:pt x="224" y="214"/>
                    <a:pt x="166" y="228"/>
                    <a:pt x="122" y="204"/>
                  </a:cubicBezTo>
                  <a:cubicBezTo>
                    <a:pt x="115" y="200"/>
                    <a:pt x="107" y="195"/>
                    <a:pt x="101" y="188"/>
                  </a:cubicBezTo>
                  <a:cubicBezTo>
                    <a:pt x="89" y="175"/>
                    <a:pt x="79" y="160"/>
                    <a:pt x="69" y="146"/>
                  </a:cubicBezTo>
                  <a:cubicBezTo>
                    <a:pt x="60" y="132"/>
                    <a:pt x="50" y="120"/>
                    <a:pt x="39" y="108"/>
                  </a:cubicBezTo>
                  <a:cubicBezTo>
                    <a:pt x="31" y="99"/>
                    <a:pt x="23" y="90"/>
                    <a:pt x="16" y="79"/>
                  </a:cubicBezTo>
                  <a:cubicBezTo>
                    <a:pt x="16" y="79"/>
                    <a:pt x="16" y="78"/>
                    <a:pt x="16" y="78"/>
                  </a:cubicBezTo>
                  <a:cubicBezTo>
                    <a:pt x="0" y="53"/>
                    <a:pt x="0" y="25"/>
                    <a:pt x="12" y="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Freeform 30"/>
            <p:cNvSpPr/>
            <p:nvPr/>
          </p:nvSpPr>
          <p:spPr bwMode="auto">
            <a:xfrm>
              <a:off x="2941638" y="3262313"/>
              <a:ext cx="492125" cy="238125"/>
            </a:xfrm>
            <a:custGeom>
              <a:avLst/>
              <a:gdLst>
                <a:gd name="T0" fmla="*/ 0 w 241"/>
                <a:gd name="T1" fmla="*/ 41 h 116"/>
                <a:gd name="T2" fmla="*/ 11 w 241"/>
                <a:gd name="T3" fmla="*/ 27 h 116"/>
                <a:gd name="T4" fmla="*/ 56 w 241"/>
                <a:gd name="T5" fmla="*/ 3 h 116"/>
                <a:gd name="T6" fmla="*/ 92 w 241"/>
                <a:gd name="T7" fmla="*/ 2 h 116"/>
                <a:gd name="T8" fmla="*/ 204 w 241"/>
                <a:gd name="T9" fmla="*/ 70 h 116"/>
                <a:gd name="T10" fmla="*/ 228 w 241"/>
                <a:gd name="T11" fmla="*/ 98 h 116"/>
                <a:gd name="T12" fmla="*/ 241 w 241"/>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241" h="116">
                  <a:moveTo>
                    <a:pt x="0" y="41"/>
                  </a:moveTo>
                  <a:cubicBezTo>
                    <a:pt x="3" y="36"/>
                    <a:pt x="7" y="32"/>
                    <a:pt x="11" y="27"/>
                  </a:cubicBezTo>
                  <a:cubicBezTo>
                    <a:pt x="23" y="15"/>
                    <a:pt x="39" y="7"/>
                    <a:pt x="56" y="3"/>
                  </a:cubicBezTo>
                  <a:cubicBezTo>
                    <a:pt x="67" y="0"/>
                    <a:pt x="80" y="0"/>
                    <a:pt x="92" y="2"/>
                  </a:cubicBezTo>
                  <a:cubicBezTo>
                    <a:pt x="137" y="9"/>
                    <a:pt x="174" y="38"/>
                    <a:pt x="204" y="70"/>
                  </a:cubicBezTo>
                  <a:cubicBezTo>
                    <a:pt x="212" y="79"/>
                    <a:pt x="220" y="88"/>
                    <a:pt x="228" y="98"/>
                  </a:cubicBezTo>
                  <a:cubicBezTo>
                    <a:pt x="233" y="104"/>
                    <a:pt x="237" y="110"/>
                    <a:pt x="241" y="116"/>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1" name="Freeform 31"/>
            <p:cNvSpPr/>
            <p:nvPr/>
          </p:nvSpPr>
          <p:spPr bwMode="auto">
            <a:xfrm>
              <a:off x="2949575" y="3317875"/>
              <a:ext cx="331788" cy="250825"/>
            </a:xfrm>
            <a:custGeom>
              <a:avLst/>
              <a:gdLst>
                <a:gd name="T0" fmla="*/ 150 w 162"/>
                <a:gd name="T1" fmla="*/ 0 h 122"/>
                <a:gd name="T2" fmla="*/ 141 w 162"/>
                <a:gd name="T3" fmla="*/ 17 h 122"/>
                <a:gd name="T4" fmla="*/ 111 w 162"/>
                <a:gd name="T5" fmla="*/ 36 h 122"/>
                <a:gd name="T6" fmla="*/ 109 w 162"/>
                <a:gd name="T7" fmla="*/ 73 h 122"/>
                <a:gd name="T8" fmla="*/ 78 w 162"/>
                <a:gd name="T9" fmla="*/ 60 h 122"/>
                <a:gd name="T10" fmla="*/ 69 w 162"/>
                <a:gd name="T11" fmla="*/ 67 h 122"/>
                <a:gd name="T12" fmla="*/ 43 w 162"/>
                <a:gd name="T13" fmla="*/ 88 h 122"/>
                <a:gd name="T14" fmla="*/ 0 w 162"/>
                <a:gd name="T15" fmla="*/ 115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22">
                  <a:moveTo>
                    <a:pt x="150" y="0"/>
                  </a:moveTo>
                  <a:cubicBezTo>
                    <a:pt x="162" y="11"/>
                    <a:pt x="150" y="14"/>
                    <a:pt x="141" y="17"/>
                  </a:cubicBezTo>
                  <a:cubicBezTo>
                    <a:pt x="130" y="22"/>
                    <a:pt x="120" y="29"/>
                    <a:pt x="111" y="36"/>
                  </a:cubicBezTo>
                  <a:cubicBezTo>
                    <a:pt x="115" y="46"/>
                    <a:pt x="128" y="69"/>
                    <a:pt x="109" y="73"/>
                  </a:cubicBezTo>
                  <a:cubicBezTo>
                    <a:pt x="89" y="75"/>
                    <a:pt x="78" y="60"/>
                    <a:pt x="78" y="60"/>
                  </a:cubicBezTo>
                  <a:cubicBezTo>
                    <a:pt x="78" y="60"/>
                    <a:pt x="69" y="67"/>
                    <a:pt x="69" y="67"/>
                  </a:cubicBezTo>
                  <a:cubicBezTo>
                    <a:pt x="60" y="73"/>
                    <a:pt x="51" y="80"/>
                    <a:pt x="43" y="88"/>
                  </a:cubicBezTo>
                  <a:cubicBezTo>
                    <a:pt x="31" y="99"/>
                    <a:pt x="20" y="122"/>
                    <a:pt x="0" y="115"/>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2" name="Freeform 32"/>
            <p:cNvSpPr/>
            <p:nvPr/>
          </p:nvSpPr>
          <p:spPr bwMode="auto">
            <a:xfrm>
              <a:off x="2717800" y="3201988"/>
              <a:ext cx="458788" cy="190500"/>
            </a:xfrm>
            <a:custGeom>
              <a:avLst/>
              <a:gdLst>
                <a:gd name="T0" fmla="*/ 224 w 224"/>
                <a:gd name="T1" fmla="*/ 93 h 93"/>
                <a:gd name="T2" fmla="*/ 148 w 224"/>
                <a:gd name="T3" fmla="*/ 40 h 93"/>
                <a:gd name="T4" fmla="*/ 131 w 224"/>
                <a:gd name="T5" fmla="*/ 14 h 93"/>
                <a:gd name="T6" fmla="*/ 55 w 224"/>
                <a:gd name="T7" fmla="*/ 19 h 93"/>
                <a:gd name="T8" fmla="*/ 5 w 224"/>
                <a:gd name="T9" fmla="*/ 0 h 93"/>
              </a:gdLst>
              <a:ahLst/>
              <a:cxnLst>
                <a:cxn ang="0">
                  <a:pos x="T0" y="T1"/>
                </a:cxn>
                <a:cxn ang="0">
                  <a:pos x="T2" y="T3"/>
                </a:cxn>
                <a:cxn ang="0">
                  <a:pos x="T4" y="T5"/>
                </a:cxn>
                <a:cxn ang="0">
                  <a:pos x="T6" y="T7"/>
                </a:cxn>
                <a:cxn ang="0">
                  <a:pos x="T8" y="T9"/>
                </a:cxn>
              </a:cxnLst>
              <a:rect l="0" t="0" r="r" b="b"/>
              <a:pathLst>
                <a:path w="224" h="93">
                  <a:moveTo>
                    <a:pt x="224" y="93"/>
                  </a:moveTo>
                  <a:cubicBezTo>
                    <a:pt x="224" y="93"/>
                    <a:pt x="196" y="56"/>
                    <a:pt x="148" y="40"/>
                  </a:cubicBezTo>
                  <a:cubicBezTo>
                    <a:pt x="148" y="40"/>
                    <a:pt x="146" y="23"/>
                    <a:pt x="131" y="14"/>
                  </a:cubicBezTo>
                  <a:cubicBezTo>
                    <a:pt x="111" y="3"/>
                    <a:pt x="73" y="17"/>
                    <a:pt x="55" y="19"/>
                  </a:cubicBezTo>
                  <a:cubicBezTo>
                    <a:pt x="40" y="21"/>
                    <a:pt x="0" y="26"/>
                    <a:pt x="5" y="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3" name="Freeform 33"/>
            <p:cNvSpPr/>
            <p:nvPr/>
          </p:nvSpPr>
          <p:spPr bwMode="auto">
            <a:xfrm>
              <a:off x="2695575" y="3216275"/>
              <a:ext cx="296863" cy="85725"/>
            </a:xfrm>
            <a:custGeom>
              <a:avLst/>
              <a:gdLst>
                <a:gd name="T0" fmla="*/ 141 w 145"/>
                <a:gd name="T1" fmla="*/ 42 h 42"/>
                <a:gd name="T2" fmla="*/ 94 w 145"/>
                <a:gd name="T3" fmla="*/ 20 h 42"/>
                <a:gd name="T4" fmla="*/ 21 w 145"/>
                <a:gd name="T5" fmla="*/ 25 h 42"/>
                <a:gd name="T6" fmla="*/ 2 w 145"/>
                <a:gd name="T7" fmla="*/ 0 h 42"/>
              </a:gdLst>
              <a:ahLst/>
              <a:cxnLst>
                <a:cxn ang="0">
                  <a:pos x="T0" y="T1"/>
                </a:cxn>
                <a:cxn ang="0">
                  <a:pos x="T2" y="T3"/>
                </a:cxn>
                <a:cxn ang="0">
                  <a:pos x="T4" y="T5"/>
                </a:cxn>
                <a:cxn ang="0">
                  <a:pos x="T6" y="T7"/>
                </a:cxn>
              </a:cxnLst>
              <a:rect l="0" t="0" r="r" b="b"/>
              <a:pathLst>
                <a:path w="145" h="42">
                  <a:moveTo>
                    <a:pt x="141" y="42"/>
                  </a:moveTo>
                  <a:cubicBezTo>
                    <a:pt x="145" y="13"/>
                    <a:pt x="113" y="17"/>
                    <a:pt x="94" y="20"/>
                  </a:cubicBezTo>
                  <a:cubicBezTo>
                    <a:pt x="71" y="25"/>
                    <a:pt x="44" y="32"/>
                    <a:pt x="21" y="25"/>
                  </a:cubicBezTo>
                  <a:cubicBezTo>
                    <a:pt x="9" y="21"/>
                    <a:pt x="0" y="14"/>
                    <a:pt x="2" y="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Freeform 34"/>
            <p:cNvSpPr/>
            <p:nvPr/>
          </p:nvSpPr>
          <p:spPr bwMode="auto">
            <a:xfrm>
              <a:off x="2986088" y="3302000"/>
              <a:ext cx="122238" cy="139700"/>
            </a:xfrm>
            <a:custGeom>
              <a:avLst/>
              <a:gdLst>
                <a:gd name="T0" fmla="*/ 60 w 60"/>
                <a:gd name="T1" fmla="*/ 68 h 68"/>
                <a:gd name="T2" fmla="*/ 0 w 60"/>
                <a:gd name="T3" fmla="*/ 0 h 68"/>
              </a:gdLst>
              <a:ahLst/>
              <a:cxnLst>
                <a:cxn ang="0">
                  <a:pos x="T0" y="T1"/>
                </a:cxn>
                <a:cxn ang="0">
                  <a:pos x="T2" y="T3"/>
                </a:cxn>
              </a:cxnLst>
              <a:rect l="0" t="0" r="r" b="b"/>
              <a:pathLst>
                <a:path w="60" h="68">
                  <a:moveTo>
                    <a:pt x="60" y="68"/>
                  </a:moveTo>
                  <a:cubicBezTo>
                    <a:pt x="60" y="68"/>
                    <a:pt x="12" y="22"/>
                    <a:pt x="0" y="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Freeform 35"/>
            <p:cNvSpPr/>
            <p:nvPr/>
          </p:nvSpPr>
          <p:spPr bwMode="auto">
            <a:xfrm>
              <a:off x="3295650" y="3749675"/>
              <a:ext cx="71438" cy="60325"/>
            </a:xfrm>
            <a:custGeom>
              <a:avLst/>
              <a:gdLst>
                <a:gd name="T0" fmla="*/ 35 w 35"/>
                <a:gd name="T1" fmla="*/ 0 h 30"/>
                <a:gd name="T2" fmla="*/ 0 w 35"/>
                <a:gd name="T3" fmla="*/ 30 h 30"/>
              </a:gdLst>
              <a:ahLst/>
              <a:cxnLst>
                <a:cxn ang="0">
                  <a:pos x="T0" y="T1"/>
                </a:cxn>
                <a:cxn ang="0">
                  <a:pos x="T2" y="T3"/>
                </a:cxn>
              </a:cxnLst>
              <a:rect l="0" t="0" r="r" b="b"/>
              <a:pathLst>
                <a:path w="35" h="30">
                  <a:moveTo>
                    <a:pt x="35" y="0"/>
                  </a:moveTo>
                  <a:cubicBezTo>
                    <a:pt x="25" y="11"/>
                    <a:pt x="16" y="27"/>
                    <a:pt x="0" y="30"/>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Freeform 36"/>
            <p:cNvSpPr/>
            <p:nvPr/>
          </p:nvSpPr>
          <p:spPr bwMode="auto">
            <a:xfrm>
              <a:off x="3381375" y="3686175"/>
              <a:ext cx="73025" cy="44450"/>
            </a:xfrm>
            <a:custGeom>
              <a:avLst/>
              <a:gdLst>
                <a:gd name="T0" fmla="*/ 36 w 36"/>
                <a:gd name="T1" fmla="*/ 0 h 22"/>
                <a:gd name="T2" fmla="*/ 0 w 36"/>
                <a:gd name="T3" fmla="*/ 22 h 22"/>
              </a:gdLst>
              <a:ahLst/>
              <a:cxnLst>
                <a:cxn ang="0">
                  <a:pos x="T0" y="T1"/>
                </a:cxn>
                <a:cxn ang="0">
                  <a:pos x="T2" y="T3"/>
                </a:cxn>
              </a:cxnLst>
              <a:rect l="0" t="0" r="r" b="b"/>
              <a:pathLst>
                <a:path w="36" h="22">
                  <a:moveTo>
                    <a:pt x="36" y="0"/>
                  </a:moveTo>
                  <a:cubicBezTo>
                    <a:pt x="22" y="3"/>
                    <a:pt x="10" y="12"/>
                    <a:pt x="0" y="22"/>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7" name="Freeform 37"/>
            <p:cNvSpPr/>
            <p:nvPr/>
          </p:nvSpPr>
          <p:spPr bwMode="auto">
            <a:xfrm>
              <a:off x="3024188" y="3303588"/>
              <a:ext cx="136525" cy="130175"/>
            </a:xfrm>
            <a:custGeom>
              <a:avLst/>
              <a:gdLst>
                <a:gd name="T0" fmla="*/ 1 w 66"/>
                <a:gd name="T1" fmla="*/ 16 h 63"/>
                <a:gd name="T2" fmla="*/ 16 w 66"/>
                <a:gd name="T3" fmla="*/ 41 h 63"/>
                <a:gd name="T4" fmla="*/ 58 w 66"/>
                <a:gd name="T5" fmla="*/ 48 h 63"/>
                <a:gd name="T6" fmla="*/ 46 w 66"/>
                <a:gd name="T7" fmla="*/ 17 h 63"/>
                <a:gd name="T8" fmla="*/ 29 w 66"/>
                <a:gd name="T9" fmla="*/ 5 h 63"/>
                <a:gd name="T10" fmla="*/ 29 w 66"/>
                <a:gd name="T11" fmla="*/ 4 h 63"/>
                <a:gd name="T12" fmla="*/ 5 w 66"/>
                <a:gd name="T13" fmla="*/ 7 h 63"/>
              </a:gdLst>
              <a:ahLst/>
              <a:cxnLst>
                <a:cxn ang="0">
                  <a:pos x="T0" y="T1"/>
                </a:cxn>
                <a:cxn ang="0">
                  <a:pos x="T2" y="T3"/>
                </a:cxn>
                <a:cxn ang="0">
                  <a:pos x="T4" y="T5"/>
                </a:cxn>
                <a:cxn ang="0">
                  <a:pos x="T6" y="T7"/>
                </a:cxn>
                <a:cxn ang="0">
                  <a:pos x="T8" y="T9"/>
                </a:cxn>
                <a:cxn ang="0">
                  <a:pos x="T10" y="T11"/>
                </a:cxn>
                <a:cxn ang="0">
                  <a:pos x="T12" y="T13"/>
                </a:cxn>
              </a:cxnLst>
              <a:rect l="0" t="0" r="r" b="b"/>
              <a:pathLst>
                <a:path w="66" h="63">
                  <a:moveTo>
                    <a:pt x="1" y="16"/>
                  </a:moveTo>
                  <a:cubicBezTo>
                    <a:pt x="0" y="25"/>
                    <a:pt x="9" y="34"/>
                    <a:pt x="16" y="41"/>
                  </a:cubicBezTo>
                  <a:cubicBezTo>
                    <a:pt x="25" y="52"/>
                    <a:pt x="47" y="63"/>
                    <a:pt x="58" y="48"/>
                  </a:cubicBezTo>
                  <a:cubicBezTo>
                    <a:pt x="66" y="37"/>
                    <a:pt x="53" y="24"/>
                    <a:pt x="46" y="17"/>
                  </a:cubicBezTo>
                  <a:cubicBezTo>
                    <a:pt x="41" y="12"/>
                    <a:pt x="35" y="8"/>
                    <a:pt x="29" y="5"/>
                  </a:cubicBezTo>
                  <a:cubicBezTo>
                    <a:pt x="29" y="5"/>
                    <a:pt x="29" y="5"/>
                    <a:pt x="29" y="4"/>
                  </a:cubicBezTo>
                  <a:cubicBezTo>
                    <a:pt x="21" y="1"/>
                    <a:pt x="12" y="0"/>
                    <a:pt x="5" y="7"/>
                  </a:cubicBezTo>
                </a:path>
              </a:pathLst>
            </a:custGeom>
            <a:noFill/>
            <a:ln w="952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Tree>
  </p:cSld>
  <p:clrMapOvr>
    <a:masterClrMapping/>
  </p:clrMapOvr>
  <p:transition spd="med" advClick="0" advTm="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850"/>
                            </p:stCondLst>
                            <p:childTnLst>
                              <p:par>
                                <p:cTn id="10" presetID="2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par>
                          <p:cTn id="13" fill="hold">
                            <p:stCondLst>
                              <p:cond delay="1350"/>
                            </p:stCondLst>
                            <p:childTnLst>
                              <p:par>
                                <p:cTn id="14" presetID="2" presetClass="entr" presetSubtype="2"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500" fill="hold"/>
                                        <p:tgtEl>
                                          <p:spTgt spid="39"/>
                                        </p:tgtEl>
                                        <p:attrNameLst>
                                          <p:attrName>ppt_x</p:attrName>
                                        </p:attrNameLst>
                                      </p:cBhvr>
                                      <p:tavLst>
                                        <p:tav tm="0">
                                          <p:val>
                                            <p:strVal val="1+#ppt_w/2"/>
                                          </p:val>
                                        </p:tav>
                                        <p:tav tm="100000">
                                          <p:val>
                                            <p:strVal val="#ppt_x"/>
                                          </p:val>
                                        </p:tav>
                                      </p:tavLst>
                                    </p:anim>
                                    <p:anim calcmode="lin" valueType="num">
                                      <p:cBhvr additive="base">
                                        <p:cTn id="17" dur="500" fill="hold"/>
                                        <p:tgtEl>
                                          <p:spTgt spid="3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20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1+#ppt_w/2"/>
                                          </p:val>
                                        </p:tav>
                                        <p:tav tm="100000">
                                          <p:val>
                                            <p:strVal val="#ppt_x"/>
                                          </p:val>
                                        </p:tav>
                                      </p:tavLst>
                                    </p:anim>
                                    <p:anim calcmode="lin" valueType="num">
                                      <p:cBhvr additive="base">
                                        <p:cTn id="21" dur="500" fill="hold"/>
                                        <p:tgtEl>
                                          <p:spTgt spid="4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4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1+#ppt_w/2"/>
                                          </p:val>
                                        </p:tav>
                                        <p:tav tm="100000">
                                          <p:val>
                                            <p:strVal val="#ppt_x"/>
                                          </p:val>
                                        </p:tav>
                                      </p:tavLst>
                                    </p:anim>
                                    <p:anim calcmode="lin" valueType="num">
                                      <p:cBhvr additive="base">
                                        <p:cTn id="25" dur="500" fill="hold"/>
                                        <p:tgtEl>
                                          <p:spTgt spid="41"/>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60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1+#ppt_w/2"/>
                                          </p:val>
                                        </p:tav>
                                        <p:tav tm="100000">
                                          <p:val>
                                            <p:strVal val="#ppt_x"/>
                                          </p:val>
                                        </p:tav>
                                      </p:tavLst>
                                    </p:anim>
                                    <p:anim calcmode="lin" valueType="num">
                                      <p:cBhvr additive="base">
                                        <p:cTn id="29" dur="500" fill="hold"/>
                                        <p:tgtEl>
                                          <p:spTgt spid="42"/>
                                        </p:tgtEl>
                                        <p:attrNameLst>
                                          <p:attrName>ppt_y</p:attrName>
                                        </p:attrNameLst>
                                      </p:cBhvr>
                                      <p:tavLst>
                                        <p:tav tm="0">
                                          <p:val>
                                            <p:strVal val="#ppt_y"/>
                                          </p:val>
                                        </p:tav>
                                        <p:tav tm="100000">
                                          <p:val>
                                            <p:strVal val="#ppt_y"/>
                                          </p:val>
                                        </p:tav>
                                      </p:tavLst>
                                    </p:anim>
                                  </p:childTnLst>
                                </p:cTn>
                              </p:par>
                            </p:childTnLst>
                          </p:cTn>
                        </p:par>
                        <p:par>
                          <p:cTn id="30" fill="hold">
                            <p:stCondLst>
                              <p:cond delay="1850"/>
                            </p:stCondLst>
                            <p:childTnLst>
                              <p:par>
                                <p:cTn id="31" presetID="12" presetClass="entr" presetSubtype="8"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p:tgtEl>
                                          <p:spTgt spid="33"/>
                                        </p:tgtEl>
                                        <p:attrNameLst>
                                          <p:attrName>ppt_x</p:attrName>
                                        </p:attrNameLst>
                                      </p:cBhvr>
                                      <p:tavLst>
                                        <p:tav tm="0">
                                          <p:val>
                                            <p:strVal val="#ppt_x-#ppt_w*1.125000"/>
                                          </p:val>
                                        </p:tav>
                                        <p:tav tm="100000">
                                          <p:val>
                                            <p:strVal val="#ppt_x"/>
                                          </p:val>
                                        </p:tav>
                                      </p:tavLst>
                                    </p:anim>
                                    <p:animEffect transition="in" filter="wipe(right)">
                                      <p:cBhvr>
                                        <p:cTn id="34" dur="500"/>
                                        <p:tgtEl>
                                          <p:spTgt spid="33"/>
                                        </p:tgtEl>
                                      </p:cBhvr>
                                    </p:animEffect>
                                  </p:childTnLst>
                                </p:cTn>
                              </p:par>
                            </p:childTnLst>
                          </p:cTn>
                        </p:par>
                        <p:par>
                          <p:cTn id="35" fill="hold">
                            <p:stCondLst>
                              <p:cond delay="235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par>
                                <p:cTn id="39" presetID="10" presetClass="entr" presetSubtype="0" fill="hold" grpId="0" nodeType="withEffect">
                                  <p:stCondLst>
                                    <p:cond delay="20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500"/>
                                        <p:tgtEl>
                                          <p:spTgt spid="73"/>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childTnLst>
                          </p:cTn>
                        </p:par>
                        <p:par>
                          <p:cTn id="48" fill="hold">
                            <p:stCondLst>
                              <p:cond delay="2850"/>
                            </p:stCondLst>
                            <p:childTnLst>
                              <p:par>
                                <p:cTn id="49" presetID="2" presetClass="entr" presetSubtype="2"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fill="hold"/>
                                        <p:tgtEl>
                                          <p:spTgt spid="2"/>
                                        </p:tgtEl>
                                        <p:attrNameLst>
                                          <p:attrName>ppt_x</p:attrName>
                                        </p:attrNameLst>
                                      </p:cBhvr>
                                      <p:tavLst>
                                        <p:tav tm="0">
                                          <p:val>
                                            <p:strVal val="1+#ppt_w/2"/>
                                          </p:val>
                                        </p:tav>
                                        <p:tav tm="100000">
                                          <p:val>
                                            <p:strVal val="#ppt_x"/>
                                          </p:val>
                                        </p:tav>
                                      </p:tavLst>
                                    </p:anim>
                                    <p:anim calcmode="lin" valueType="num">
                                      <p:cBhvr additive="base">
                                        <p:cTn id="52" dur="500" fill="hold"/>
                                        <p:tgtEl>
                                          <p:spTgt spid="2"/>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20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40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1+#ppt_w/2"/>
                                          </p:val>
                                        </p:tav>
                                        <p:tav tm="100000">
                                          <p:val>
                                            <p:strVal val="#ppt_x"/>
                                          </p:val>
                                        </p:tav>
                                      </p:tavLst>
                                    </p:anim>
                                    <p:anim calcmode="lin" valueType="num">
                                      <p:cBhvr additive="base">
                                        <p:cTn id="60" dur="500" fill="hold"/>
                                        <p:tgtEl>
                                          <p:spTgt spid="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80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1+#ppt_w/2"/>
                                          </p:val>
                                        </p:tav>
                                        <p:tav tm="100000">
                                          <p:val>
                                            <p:strVal val="#ppt_x"/>
                                          </p:val>
                                        </p:tav>
                                      </p:tavLst>
                                    </p:anim>
                                    <p:anim calcmode="lin" valueType="num">
                                      <p:cBhvr additive="base">
                                        <p:cTn id="6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5" grpId="0"/>
      <p:bldP spid="88" grpId="0"/>
      <p:bldP spid="33" grpId="0" animBg="1"/>
      <p:bldP spid="29" grpId="0"/>
      <p:bldP spid="39" grpId="0" animBg="1"/>
      <p:bldP spid="40" grpId="0" animBg="1"/>
      <p:bldP spid="41" grpId="0" animBg="1"/>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zh-CN" altLang="en-US" b="1" dirty="0"/>
              <a:t>管理员公告与密码</a:t>
            </a:r>
            <a:r>
              <a:rPr lang="en-US" altLang="zh-CN" b="1" dirty="0"/>
              <a:t>:</a:t>
            </a:r>
            <a:endParaRPr lang="en-US" altLang="zh-CN" b="1" dirty="0"/>
          </a:p>
        </p:txBody>
      </p:sp>
      <p:pic>
        <p:nvPicPr>
          <p:cNvPr id="13" name="图片 12"/>
          <p:cNvPicPr>
            <a:picLocks noChangeAspect="1"/>
          </p:cNvPicPr>
          <p:nvPr/>
        </p:nvPicPr>
        <p:blipFill>
          <a:blip r:embed="rId1"/>
          <a:stretch>
            <a:fillRect/>
          </a:stretch>
        </p:blipFill>
        <p:spPr>
          <a:xfrm>
            <a:off x="4289328" y="2169272"/>
            <a:ext cx="3753043" cy="1833657"/>
          </a:xfrm>
          <a:prstGeom prst="rect">
            <a:avLst/>
          </a:prstGeom>
        </p:spPr>
      </p:pic>
      <p:sp>
        <p:nvSpPr>
          <p:cNvPr id="14" name="文本框 13"/>
          <p:cNvSpPr txBox="1"/>
          <p:nvPr/>
        </p:nvSpPr>
        <p:spPr>
          <a:xfrm>
            <a:off x="5632450" y="4274750"/>
            <a:ext cx="1383030" cy="299085"/>
          </a:xfrm>
          <a:prstGeom prst="rect">
            <a:avLst/>
          </a:prstGeom>
          <a:noFill/>
        </p:spPr>
        <p:txBody>
          <a:bodyPr wrap="none" rtlCol="0">
            <a:spAutoFit/>
          </a:bodyPr>
          <a:lstStyle/>
          <a:p>
            <a:r>
              <a:rPr lang="zh-CN" altLang="en-US" sz="1350" dirty="0"/>
              <a:t>管理员密码修改</a:t>
            </a:r>
            <a:endParaRPr lang="zh-CN" altLang="en-US" sz="1350" dirty="0"/>
          </a:p>
        </p:txBody>
      </p:sp>
      <p:sp>
        <p:nvSpPr>
          <p:cNvPr id="15" name="文本框 14"/>
          <p:cNvSpPr txBox="1"/>
          <p:nvPr/>
        </p:nvSpPr>
        <p:spPr>
          <a:xfrm>
            <a:off x="1396999" y="4616450"/>
            <a:ext cx="1383030" cy="299085"/>
          </a:xfrm>
          <a:prstGeom prst="rect">
            <a:avLst/>
          </a:prstGeom>
          <a:noFill/>
        </p:spPr>
        <p:txBody>
          <a:bodyPr wrap="none" rtlCol="0">
            <a:spAutoFit/>
          </a:bodyPr>
          <a:lstStyle/>
          <a:p>
            <a:r>
              <a:rPr lang="zh-CN" altLang="en-US" sz="1350" dirty="0"/>
              <a:t>管理员更改公告</a:t>
            </a:r>
            <a:endParaRPr lang="zh-CN" altLang="en-US" sz="1350" dirty="0"/>
          </a:p>
        </p:txBody>
      </p:sp>
      <p:pic>
        <p:nvPicPr>
          <p:cNvPr id="4" name="内容占位符 3"/>
          <p:cNvPicPr>
            <a:picLocks noChangeAspect="1"/>
          </p:cNvPicPr>
          <p:nvPr>
            <p:ph idx="1"/>
          </p:nvPr>
        </p:nvPicPr>
        <p:blipFill>
          <a:blip r:embed="rId2"/>
          <a:stretch>
            <a:fillRect/>
          </a:stretch>
        </p:blipFill>
        <p:spPr>
          <a:xfrm>
            <a:off x="127159" y="1558290"/>
            <a:ext cx="4338638" cy="29937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a:t>
            </a:r>
            <a:r>
              <a:rPr lang="zh-CN" altLang="en-US" b="1" dirty="0"/>
              <a:t>发送邮件</a:t>
            </a:r>
            <a:r>
              <a:rPr lang="en-US" b="1" dirty="0"/>
              <a:t>)</a:t>
            </a:r>
            <a:endParaRPr lang="en-US" b="1" dirty="0"/>
          </a:p>
        </p:txBody>
      </p:sp>
      <p:pic>
        <p:nvPicPr>
          <p:cNvPr id="8" name="内容占位符 7"/>
          <p:cNvPicPr>
            <a:picLocks noGrp="1" noChangeAspect="1"/>
          </p:cNvPicPr>
          <p:nvPr>
            <p:ph idx="1"/>
          </p:nvPr>
        </p:nvPicPr>
        <p:blipFill>
          <a:blip r:embed="rId1"/>
          <a:stretch>
            <a:fillRect/>
          </a:stretch>
        </p:blipFill>
        <p:spPr bwMode="auto">
          <a:xfrm>
            <a:off x="6612731" y="2497336"/>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2"/>
          <a:stretch>
            <a:fillRect/>
          </a:stretch>
        </p:blipFill>
        <p:spPr>
          <a:xfrm>
            <a:off x="4405169" y="1739766"/>
            <a:ext cx="4481303" cy="2987535"/>
          </a:xfrm>
          <a:prstGeom prst="rect">
            <a:avLst/>
          </a:prstGeom>
        </p:spPr>
      </p:pic>
      <p:pic>
        <p:nvPicPr>
          <p:cNvPr id="10" name="图片 9"/>
          <p:cNvPicPr>
            <a:picLocks noChangeAspect="1"/>
          </p:cNvPicPr>
          <p:nvPr/>
        </p:nvPicPr>
        <p:blipFill>
          <a:blip r:embed="rId1"/>
          <a:stretch>
            <a:fillRect/>
          </a:stretch>
        </p:blipFill>
        <p:spPr>
          <a:xfrm>
            <a:off x="493114" y="1840882"/>
            <a:ext cx="3975337" cy="2422151"/>
          </a:xfrm>
          <a:prstGeom prst="rect">
            <a:avLst/>
          </a:prstGeom>
        </p:spPr>
      </p:pic>
      <p:grpSp>
        <p:nvGrpSpPr>
          <p:cNvPr id="3" name="PA_chenying0907 5"/>
          <p:cNvGrpSpPr/>
          <p:nvPr>
            <p:custDataLst>
              <p:tags r:id="rId3"/>
            </p:custDataLst>
          </p:nvPr>
        </p:nvGrpSpPr>
        <p:grpSpPr>
          <a:xfrm>
            <a:off x="5358175" y="72658"/>
            <a:ext cx="1867207" cy="1667598"/>
            <a:chOff x="6208713" y="1243013"/>
            <a:chExt cx="706438" cy="620713"/>
          </a:xfrm>
          <a:solidFill>
            <a:schemeClr val="tx1"/>
          </a:solidFill>
        </p:grpSpPr>
        <p:sp>
          <p:nvSpPr>
            <p:cNvPr id="7" name="chenying0907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4" name="chenying0907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9" name="chenying0907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5" name="chenying0907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1" name="chenying0907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2" name="chenying0907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3" name="chenying0907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4" name="chenying0907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5" name="chenying0907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6" name="chenying0907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7" name="chenying0907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 name="chenying0907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 name="chenying0907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0" name="chenying0907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 name="chenying0907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6" name="chenying0907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7" name="chenying0907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8" name="chenying0907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9" name="chenying0907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30" name="chenying0907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31" name="chenying0907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32" name="chenying0907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33" name="chenying0907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34" name="chenying0907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35" name="chenying0907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stretch>
            <a:fillRect/>
          </a:stretch>
        </p:blipFill>
        <p:spPr>
          <a:xfrm>
            <a:off x="827584" y="915566"/>
            <a:ext cx="3092575" cy="3475233"/>
          </a:xfrm>
          <a:prstGeom prst="rect">
            <a:avLst/>
          </a:prstGeom>
        </p:spPr>
      </p:pic>
      <p:sp>
        <p:nvSpPr>
          <p:cNvPr id="4" name="文本框 3"/>
          <p:cNvSpPr txBox="1"/>
          <p:nvPr/>
        </p:nvSpPr>
        <p:spPr>
          <a:xfrm>
            <a:off x="4965301" y="2771190"/>
            <a:ext cx="2909535" cy="437515"/>
          </a:xfrm>
          <a:prstGeom prst="rect">
            <a:avLst/>
          </a:prstGeom>
          <a:noFill/>
        </p:spPr>
        <p:txBody>
          <a:bodyPr wrap="square" lIns="68580" tIns="34290" rIns="68580" bIns="34290" rtlCol="0">
            <a:spAutoFit/>
          </a:bodyPr>
          <a:lstStyle/>
          <a:p>
            <a:pPr algn="ctr" defTabSz="685800">
              <a:defRPr/>
            </a:pPr>
            <a:r>
              <a:rPr lang="zh-CN" altLang="en-US" sz="2400" dirty="0">
                <a:solidFill>
                  <a:srgbClr val="404F64"/>
                </a:solidFill>
                <a:latin typeface="+mn-ea"/>
              </a:rPr>
              <a:t>好玩功能点介绍</a:t>
            </a:r>
            <a:endParaRPr lang="zh-CN" altLang="en-US" sz="2400" dirty="0">
              <a:solidFill>
                <a:srgbClr val="404F64"/>
              </a:solidFill>
              <a:latin typeface="+mn-ea"/>
            </a:endParaRPr>
          </a:p>
        </p:txBody>
      </p:sp>
      <p:pic>
        <p:nvPicPr>
          <p:cNvPr id="2" name="图片 1"/>
          <p:cNvPicPr>
            <a:picLocks noChangeAspect="1"/>
          </p:cNvPicPr>
          <p:nvPr/>
        </p:nvPicPr>
        <p:blipFill>
          <a:blip r:embed="rId2"/>
          <a:stretch>
            <a:fillRect/>
          </a:stretch>
        </p:blipFill>
        <p:spPr>
          <a:xfrm>
            <a:off x="6277610" y="99060"/>
            <a:ext cx="2646680" cy="2023110"/>
          </a:xfrm>
          <a:prstGeom prst="rect">
            <a:avLst/>
          </a:prstGeom>
        </p:spPr>
      </p:pic>
      <p:sp>
        <p:nvSpPr>
          <p:cNvPr id="41" name="Freeform 12"/>
          <p:cNvSpPr/>
          <p:nvPr/>
        </p:nvSpPr>
        <p:spPr bwMode="auto">
          <a:xfrm>
            <a:off x="4281170" y="2402205"/>
            <a:ext cx="448945" cy="1176020"/>
          </a:xfrm>
          <a:custGeom>
            <a:avLst/>
            <a:gdLst>
              <a:gd name="T0" fmla="*/ 74 w 74"/>
              <a:gd name="T1" fmla="*/ 140 h 154"/>
              <a:gd name="T2" fmla="*/ 60 w 74"/>
              <a:gd name="T3" fmla="*/ 154 h 154"/>
              <a:gd name="T4" fmla="*/ 13 w 74"/>
              <a:gd name="T5" fmla="*/ 154 h 154"/>
              <a:gd name="T6" fmla="*/ 0 w 74"/>
              <a:gd name="T7" fmla="*/ 140 h 154"/>
              <a:gd name="T8" fmla="*/ 0 w 74"/>
              <a:gd name="T9" fmla="*/ 104 h 154"/>
              <a:gd name="T10" fmla="*/ 22 w 74"/>
              <a:gd name="T11" fmla="*/ 104 h 154"/>
              <a:gd name="T12" fmla="*/ 22 w 74"/>
              <a:gd name="T13" fmla="*/ 134 h 154"/>
              <a:gd name="T14" fmla="*/ 52 w 74"/>
              <a:gd name="T15" fmla="*/ 134 h 154"/>
              <a:gd name="T16" fmla="*/ 52 w 74"/>
              <a:gd name="T17" fmla="*/ 96 h 154"/>
              <a:gd name="T18" fmla="*/ 24 w 74"/>
              <a:gd name="T19" fmla="*/ 76 h 154"/>
              <a:gd name="T20" fmla="*/ 24 w 74"/>
              <a:gd name="T21" fmla="*/ 71 h 154"/>
              <a:gd name="T22" fmla="*/ 52 w 74"/>
              <a:gd name="T23" fmla="*/ 52 h 154"/>
              <a:gd name="T24" fmla="*/ 52 w 74"/>
              <a:gd name="T25" fmla="*/ 20 h 154"/>
              <a:gd name="T26" fmla="*/ 22 w 74"/>
              <a:gd name="T27" fmla="*/ 20 h 154"/>
              <a:gd name="T28" fmla="*/ 22 w 74"/>
              <a:gd name="T29" fmla="*/ 48 h 154"/>
              <a:gd name="T30" fmla="*/ 0 w 74"/>
              <a:gd name="T31" fmla="*/ 48 h 154"/>
              <a:gd name="T32" fmla="*/ 0 w 74"/>
              <a:gd name="T33" fmla="*/ 14 h 154"/>
              <a:gd name="T34" fmla="*/ 14 w 74"/>
              <a:gd name="T35" fmla="*/ 0 h 154"/>
              <a:gd name="T36" fmla="*/ 60 w 74"/>
              <a:gd name="T37" fmla="*/ 0 h 154"/>
              <a:gd name="T38" fmla="*/ 74 w 74"/>
              <a:gd name="T39" fmla="*/ 14 h 154"/>
              <a:gd name="T40" fmla="*/ 74 w 74"/>
              <a:gd name="T41" fmla="*/ 51 h 154"/>
              <a:gd name="T42" fmla="*/ 67 w 74"/>
              <a:gd name="T43" fmla="*/ 65 h 154"/>
              <a:gd name="T44" fmla="*/ 52 w 74"/>
              <a:gd name="T45" fmla="*/ 74 h 154"/>
              <a:gd name="T46" fmla="*/ 67 w 74"/>
              <a:gd name="T47" fmla="*/ 83 h 154"/>
              <a:gd name="T48" fmla="*/ 74 w 74"/>
              <a:gd name="T49" fmla="*/ 97 h 154"/>
              <a:gd name="T50" fmla="*/ 74 w 74"/>
              <a:gd name="T51"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154">
                <a:moveTo>
                  <a:pt x="74" y="140"/>
                </a:moveTo>
                <a:cubicBezTo>
                  <a:pt x="74" y="149"/>
                  <a:pt x="70" y="154"/>
                  <a:pt x="60" y="154"/>
                </a:cubicBezTo>
                <a:cubicBezTo>
                  <a:pt x="13" y="154"/>
                  <a:pt x="13" y="154"/>
                  <a:pt x="13" y="154"/>
                </a:cubicBezTo>
                <a:cubicBezTo>
                  <a:pt x="4" y="154"/>
                  <a:pt x="0" y="149"/>
                  <a:pt x="0" y="140"/>
                </a:cubicBezTo>
                <a:cubicBezTo>
                  <a:pt x="0" y="104"/>
                  <a:pt x="0" y="104"/>
                  <a:pt x="0" y="104"/>
                </a:cubicBezTo>
                <a:cubicBezTo>
                  <a:pt x="22" y="104"/>
                  <a:pt x="22" y="104"/>
                  <a:pt x="22" y="104"/>
                </a:cubicBezTo>
                <a:cubicBezTo>
                  <a:pt x="22" y="134"/>
                  <a:pt x="22" y="134"/>
                  <a:pt x="22" y="134"/>
                </a:cubicBezTo>
                <a:cubicBezTo>
                  <a:pt x="52" y="134"/>
                  <a:pt x="52" y="134"/>
                  <a:pt x="52" y="134"/>
                </a:cubicBezTo>
                <a:cubicBezTo>
                  <a:pt x="52" y="96"/>
                  <a:pt x="52" y="96"/>
                  <a:pt x="52" y="96"/>
                </a:cubicBezTo>
                <a:cubicBezTo>
                  <a:pt x="24" y="76"/>
                  <a:pt x="24" y="76"/>
                  <a:pt x="24" y="76"/>
                </a:cubicBezTo>
                <a:cubicBezTo>
                  <a:pt x="24" y="71"/>
                  <a:pt x="24" y="71"/>
                  <a:pt x="24" y="71"/>
                </a:cubicBezTo>
                <a:cubicBezTo>
                  <a:pt x="52" y="52"/>
                  <a:pt x="52" y="52"/>
                  <a:pt x="52" y="52"/>
                </a:cubicBezTo>
                <a:cubicBezTo>
                  <a:pt x="52" y="20"/>
                  <a:pt x="52" y="20"/>
                  <a:pt x="52" y="20"/>
                </a:cubicBezTo>
                <a:cubicBezTo>
                  <a:pt x="22" y="20"/>
                  <a:pt x="22" y="20"/>
                  <a:pt x="22" y="20"/>
                </a:cubicBezTo>
                <a:cubicBezTo>
                  <a:pt x="22" y="48"/>
                  <a:pt x="22" y="48"/>
                  <a:pt x="22" y="48"/>
                </a:cubicBezTo>
                <a:cubicBezTo>
                  <a:pt x="0" y="48"/>
                  <a:pt x="0" y="48"/>
                  <a:pt x="0" y="48"/>
                </a:cubicBezTo>
                <a:cubicBezTo>
                  <a:pt x="0" y="14"/>
                  <a:pt x="0" y="14"/>
                  <a:pt x="0" y="14"/>
                </a:cubicBezTo>
                <a:cubicBezTo>
                  <a:pt x="0" y="5"/>
                  <a:pt x="4" y="0"/>
                  <a:pt x="14" y="0"/>
                </a:cubicBezTo>
                <a:cubicBezTo>
                  <a:pt x="60" y="0"/>
                  <a:pt x="60" y="0"/>
                  <a:pt x="60" y="0"/>
                </a:cubicBezTo>
                <a:cubicBezTo>
                  <a:pt x="70" y="0"/>
                  <a:pt x="74" y="5"/>
                  <a:pt x="74" y="14"/>
                </a:cubicBezTo>
                <a:cubicBezTo>
                  <a:pt x="74" y="51"/>
                  <a:pt x="74" y="51"/>
                  <a:pt x="74" y="51"/>
                </a:cubicBezTo>
                <a:cubicBezTo>
                  <a:pt x="74" y="57"/>
                  <a:pt x="72" y="61"/>
                  <a:pt x="67" y="65"/>
                </a:cubicBezTo>
                <a:cubicBezTo>
                  <a:pt x="52" y="74"/>
                  <a:pt x="52" y="74"/>
                  <a:pt x="52" y="74"/>
                </a:cubicBezTo>
                <a:cubicBezTo>
                  <a:pt x="67" y="83"/>
                  <a:pt x="67" y="83"/>
                  <a:pt x="67" y="83"/>
                </a:cubicBezTo>
                <a:cubicBezTo>
                  <a:pt x="72" y="86"/>
                  <a:pt x="74" y="91"/>
                  <a:pt x="74" y="97"/>
                </a:cubicBezTo>
                <a:lnTo>
                  <a:pt x="74" y="140"/>
                </a:lnTo>
                <a:close/>
              </a:path>
            </a:pathLst>
          </a:custGeom>
          <a:blipFill dpi="0"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l="-53693" r="-53693"/>
            </a:stretch>
          </a:blipFill>
          <a:ln>
            <a:noFill/>
          </a:ln>
        </p:spPr>
        <p:txBody>
          <a:bodyPr vert="horz" wrap="square" lIns="91440" tIns="45720" rIns="91440" bIns="45720" numCol="1" anchor="t" anchorCtr="0" compatLnSpc="1"/>
          <a:p>
            <a:endParaRPr lang="zh-CN" altLang="en-US">
              <a:solidFill>
                <a:schemeClr val="bg1"/>
              </a:solidFill>
            </a:endParaRPr>
          </a:p>
        </p:txBody>
      </p:sp>
    </p:spTree>
  </p:cSld>
  <p:clrMapOvr>
    <a:masterClrMapping/>
  </p:clrMapOvr>
  <p:transition spd="med" advClick="0" advTm="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2" presetClass="entr" presetSubtype="4" accel="49300" decel="5060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1+#ppt_h/2"/>
                                          </p:val>
                                        </p:tav>
                                        <p:tav tm="100000">
                                          <p:val>
                                            <p:strVal val="#ppt_y"/>
                                          </p:val>
                                        </p:tav>
                                      </p:tavLst>
                                    </p:anim>
                                  </p:childTnLst>
                                </p:cTn>
                              </p:par>
                              <p:par>
                                <p:cTn id="12" presetID="8" presetClass="emph" presetSubtype="0" fill="hold" nodeType="withEffect">
                                  <p:stCondLst>
                                    <p:cond delay="0"/>
                                  </p:stCondLst>
                                  <p:childTnLst>
                                    <p:animRot by="21600000">
                                      <p:cBhvr>
                                        <p:cTn id="13" dur="3250" fill="hold"/>
                                        <p:tgtEl>
                                          <p:spTgt spid="10"/>
                                        </p:tgtEl>
                                        <p:attrNameLst>
                                          <p:attrName>r</p:attrName>
                                        </p:attrNameLst>
                                      </p:cBhvr>
                                    </p:animRot>
                                  </p:childTnLst>
                                </p:cTn>
                              </p:par>
                              <p:par>
                                <p:cTn id="14" presetID="2" presetClass="entr" presetSubtype="2" fill="hold" grpId="0" nodeType="withEffect">
                                  <p:stCondLst>
                                    <p:cond delay="40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1+#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dirty="0"/>
              <a:t>记录网站访问量</a:t>
            </a:r>
            <a:endParaRPr lang="en-US" b="1" dirty="0"/>
          </a:p>
        </p:txBody>
      </p:sp>
      <p:sp>
        <p:nvSpPr>
          <p:cNvPr id="3" name="Content Placeholder 2"/>
          <p:cNvSpPr>
            <a:spLocks noGrp="1"/>
          </p:cNvSpPr>
          <p:nvPr>
            <p:ph idx="1"/>
          </p:nvPr>
        </p:nvSpPr>
        <p:spPr>
          <a:xfrm>
            <a:off x="866216" y="1609826"/>
            <a:ext cx="6571059" cy="2905025"/>
          </a:xfrm>
        </p:spPr>
        <p:txBody>
          <a:bodyPr>
            <a:normAutofit fontScale="70000"/>
          </a:bodyPr>
          <a:lstStyle/>
          <a:p>
            <a:pPr marL="0" indent="0" algn="ctr">
              <a:buNone/>
            </a:pPr>
            <a:endParaRPr lang="en-US" altLang="zh-CN" dirty="0"/>
          </a:p>
          <a:p>
            <a:pPr marL="0" indent="0">
              <a:buNone/>
            </a:pPr>
            <a:r>
              <a:rPr lang="en-US" altLang="zh-CN" dirty="0"/>
              <a:t>								Session     </a:t>
            </a:r>
            <a:r>
              <a:rPr lang="en-US" altLang="zh-CN" sz="3000" b="1" dirty="0"/>
              <a:t>×</a:t>
            </a:r>
            <a:endParaRPr lang="en-US" altLang="zh-CN" dirty="0"/>
          </a:p>
          <a:p>
            <a:pPr marL="0" indent="0">
              <a:buNone/>
            </a:pPr>
            <a:r>
              <a:rPr lang="en-US" altLang="zh-CN" dirty="0"/>
              <a:t>							             Application </a:t>
            </a:r>
            <a:r>
              <a:rPr lang="zh-CN" altLang="en-US" sz="3000" dirty="0"/>
              <a:t>√</a:t>
            </a:r>
            <a:endParaRPr lang="en-US" altLang="zh-CN" dirty="0"/>
          </a:p>
          <a:p>
            <a:endParaRPr lang="en-US" altLang="zh-CN" dirty="0"/>
          </a:p>
          <a:p>
            <a:pPr marL="0" indent="0">
              <a:buNone/>
            </a:pPr>
            <a:r>
              <a:rPr lang="en-US" altLang="zh-CN" dirty="0">
                <a:solidFill>
                  <a:schemeClr val="accent5">
                    <a:lumMod val="50000"/>
                  </a:schemeClr>
                </a:solidFill>
              </a:rPr>
              <a:t>                             </a:t>
            </a:r>
            <a:r>
              <a:rPr lang="en-US" altLang="zh-CN" sz="2100" dirty="0">
                <a:solidFill>
                  <a:schemeClr val="accent5">
                    <a:lumMod val="50000"/>
                  </a:schemeClr>
                </a:solidFill>
              </a:rPr>
              <a:t>application</a:t>
            </a:r>
            <a:r>
              <a:rPr lang="zh-CN" altLang="en-US" sz="2100" dirty="0">
                <a:solidFill>
                  <a:schemeClr val="accent5">
                    <a:lumMod val="50000"/>
                  </a:schemeClr>
                </a:solidFill>
              </a:rPr>
              <a:t>对象</a:t>
            </a:r>
            <a:r>
              <a:rPr lang="en-US" altLang="zh-CN" sz="2100" dirty="0">
                <a:solidFill>
                  <a:schemeClr val="accent5">
                    <a:lumMod val="50000"/>
                  </a:schemeClr>
                </a:solidFill>
              </a:rPr>
              <a:t>+txt</a:t>
            </a:r>
            <a:r>
              <a:rPr lang="zh-CN" altLang="en-US" sz="2100" dirty="0">
                <a:solidFill>
                  <a:schemeClr val="accent5">
                    <a:lumMod val="50000"/>
                  </a:schemeClr>
                </a:solidFill>
              </a:rPr>
              <a:t>文件</a:t>
            </a:r>
            <a:endParaRPr lang="zh-CN" altLang="en-US" sz="2100" dirty="0">
              <a:solidFill>
                <a:schemeClr val="accent5">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b="1" dirty="0"/>
              <a:t>网页支付：</a:t>
            </a:r>
            <a:endParaRPr lang="en-US" b="1" dirty="0"/>
          </a:p>
        </p:txBody>
      </p:sp>
      <p:sp>
        <p:nvSpPr>
          <p:cNvPr id="3" name="Content Placeholder 2"/>
          <p:cNvSpPr>
            <a:spLocks noGrp="1"/>
          </p:cNvSpPr>
          <p:nvPr>
            <p:ph idx="1"/>
          </p:nvPr>
        </p:nvSpPr>
        <p:spPr/>
        <p:txBody>
          <a:bodyPr/>
          <a:lstStyle/>
          <a:p>
            <a:endParaRPr lang="en-US" altLang="zh-CN" sz="2400" dirty="0"/>
          </a:p>
          <a:p>
            <a:pPr marL="0" indent="0">
              <a:buNone/>
            </a:pPr>
            <a:endParaRPr lang="en-US" altLang="zh-CN" sz="2400" dirty="0"/>
          </a:p>
          <a:p>
            <a:r>
              <a:rPr lang="en-US" altLang="zh-CN" sz="2400" dirty="0"/>
              <a:t>(1) </a:t>
            </a:r>
            <a:r>
              <a:rPr lang="zh-CN" altLang="en-US" sz="2400" dirty="0"/>
              <a:t>注册蚂蚁金服开发者账号（免费）</a:t>
            </a:r>
            <a:endParaRPr lang="zh-CN" altLang="en-US" sz="2400" dirty="0"/>
          </a:p>
          <a:p>
            <a:r>
              <a:rPr lang="en-US" altLang="zh-CN" sz="2400" dirty="0"/>
              <a:t>(2) </a:t>
            </a:r>
            <a:r>
              <a:rPr lang="zh-CN" altLang="en-US" sz="2400" dirty="0"/>
              <a:t>设置</a:t>
            </a:r>
            <a:r>
              <a:rPr lang="en-US" altLang="zh-CN" sz="2400" dirty="0" err="1"/>
              <a:t>app_id</a:t>
            </a:r>
            <a:r>
              <a:rPr lang="zh-CN" altLang="en-US" sz="2400" dirty="0"/>
              <a:t>和</a:t>
            </a:r>
            <a:r>
              <a:rPr lang="en-US" altLang="zh-CN" sz="2400" dirty="0" err="1"/>
              <a:t>gatewayUrl</a:t>
            </a:r>
            <a:endParaRPr lang="en-US" altLang="zh-CN" sz="2400" dirty="0"/>
          </a:p>
          <a:p>
            <a:r>
              <a:rPr lang="en-US" altLang="zh-CN" sz="2400" dirty="0"/>
              <a:t>(3)</a:t>
            </a:r>
            <a:r>
              <a:rPr lang="zh-CN" altLang="en-US" sz="2400" dirty="0"/>
              <a:t>生成</a:t>
            </a:r>
            <a:r>
              <a:rPr lang="en-US" altLang="zh-CN" sz="2400" dirty="0"/>
              <a:t>RSA</a:t>
            </a:r>
            <a:r>
              <a:rPr lang="zh-CN" altLang="en-US" sz="2400" dirty="0"/>
              <a:t>密钥</a:t>
            </a:r>
            <a:r>
              <a:rPr lang="en-US" altLang="zh-CN" sz="2400" dirty="0"/>
              <a:t>(</a:t>
            </a:r>
            <a:r>
              <a:rPr lang="zh-CN" altLang="en-US" sz="2400" dirty="0"/>
              <a:t>签名验签工具</a:t>
            </a:r>
            <a:r>
              <a:rPr lang="en-US" altLang="zh-CN" sz="2400" dirty="0"/>
              <a:t>)</a:t>
            </a:r>
            <a:endParaRPr lang="en-US" altLang="zh-CN" sz="2400" dirty="0"/>
          </a:p>
          <a:p>
            <a:r>
              <a:rPr lang="en-US" altLang="zh-CN" sz="2400" dirty="0"/>
              <a:t>(4)</a:t>
            </a:r>
            <a:r>
              <a:rPr lang="zh-CN" altLang="en-US" sz="2400" dirty="0"/>
              <a:t>设置应用公钥</a:t>
            </a:r>
            <a:endParaRPr lang="en-US" altLang="zh-CN" sz="2400" dirty="0"/>
          </a:p>
        </p:txBody>
      </p:sp>
      <p:pic>
        <p:nvPicPr>
          <p:cNvPr id="4" name="图片 3"/>
          <p:cNvPicPr>
            <a:picLocks noChangeAspect="1"/>
          </p:cNvPicPr>
          <p:nvPr/>
        </p:nvPicPr>
        <p:blipFill>
          <a:blip r:embed="rId1"/>
          <a:stretch>
            <a:fillRect/>
          </a:stretch>
        </p:blipFill>
        <p:spPr>
          <a:xfrm>
            <a:off x="589915" y="1062990"/>
            <a:ext cx="5829300" cy="952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043607" y="1436182"/>
            <a:ext cx="7075231" cy="147342"/>
          </a:xfrm>
          <a:custGeom>
            <a:avLst/>
            <a:gdLst>
              <a:gd name="connsiteX0" fmla="*/ 0 w 3681412"/>
              <a:gd name="connsiteY0" fmla="*/ 64365 h 102471"/>
              <a:gd name="connsiteX1" fmla="*/ 114300 w 3681412"/>
              <a:gd name="connsiteY1" fmla="*/ 54840 h 102471"/>
              <a:gd name="connsiteX2" fmla="*/ 138112 w 3681412"/>
              <a:gd name="connsiteY2" fmla="*/ 50077 h 102471"/>
              <a:gd name="connsiteX3" fmla="*/ 195262 w 3681412"/>
              <a:gd name="connsiteY3" fmla="*/ 40552 h 102471"/>
              <a:gd name="connsiteX4" fmla="*/ 214312 w 3681412"/>
              <a:gd name="connsiteY4" fmla="*/ 35790 h 102471"/>
              <a:gd name="connsiteX5" fmla="*/ 271462 w 3681412"/>
              <a:gd name="connsiteY5" fmla="*/ 31027 h 102471"/>
              <a:gd name="connsiteX6" fmla="*/ 319087 w 3681412"/>
              <a:gd name="connsiteY6" fmla="*/ 21502 h 102471"/>
              <a:gd name="connsiteX7" fmla="*/ 342900 w 3681412"/>
              <a:gd name="connsiteY7" fmla="*/ 16740 h 102471"/>
              <a:gd name="connsiteX8" fmla="*/ 447675 w 3681412"/>
              <a:gd name="connsiteY8" fmla="*/ 11977 h 102471"/>
              <a:gd name="connsiteX9" fmla="*/ 1157287 w 3681412"/>
              <a:gd name="connsiteY9" fmla="*/ 7215 h 102471"/>
              <a:gd name="connsiteX10" fmla="*/ 2443162 w 3681412"/>
              <a:gd name="connsiteY10" fmla="*/ 7215 h 102471"/>
              <a:gd name="connsiteX11" fmla="*/ 2500312 w 3681412"/>
              <a:gd name="connsiteY11" fmla="*/ 11977 h 102471"/>
              <a:gd name="connsiteX12" fmla="*/ 2657475 w 3681412"/>
              <a:gd name="connsiteY12" fmla="*/ 21502 h 102471"/>
              <a:gd name="connsiteX13" fmla="*/ 2905125 w 3681412"/>
              <a:gd name="connsiteY13" fmla="*/ 31027 h 102471"/>
              <a:gd name="connsiteX14" fmla="*/ 3038475 w 3681412"/>
              <a:gd name="connsiteY14" fmla="*/ 40552 h 102471"/>
              <a:gd name="connsiteX15" fmla="*/ 3119437 w 3681412"/>
              <a:gd name="connsiteY15" fmla="*/ 50077 h 102471"/>
              <a:gd name="connsiteX16" fmla="*/ 3219450 w 3681412"/>
              <a:gd name="connsiteY16" fmla="*/ 54840 h 102471"/>
              <a:gd name="connsiteX17" fmla="*/ 3324225 w 3681412"/>
              <a:gd name="connsiteY17" fmla="*/ 64365 h 102471"/>
              <a:gd name="connsiteX18" fmla="*/ 3362325 w 3681412"/>
              <a:gd name="connsiteY18" fmla="*/ 69127 h 102471"/>
              <a:gd name="connsiteX19" fmla="*/ 3414712 w 3681412"/>
              <a:gd name="connsiteY19" fmla="*/ 73890 h 102471"/>
              <a:gd name="connsiteX20" fmla="*/ 3457575 w 3681412"/>
              <a:gd name="connsiteY20" fmla="*/ 78652 h 102471"/>
              <a:gd name="connsiteX21" fmla="*/ 3571875 w 3681412"/>
              <a:gd name="connsiteY21" fmla="*/ 88177 h 102471"/>
              <a:gd name="connsiteX22" fmla="*/ 3633787 w 3681412"/>
              <a:gd name="connsiteY22" fmla="*/ 97702 h 102471"/>
              <a:gd name="connsiteX23" fmla="*/ 3681412 w 3681412"/>
              <a:gd name="connsiteY23" fmla="*/ 102465 h 102471"/>
              <a:gd name="connsiteX0-1" fmla="*/ 0 w 3681412"/>
              <a:gd name="connsiteY0-2" fmla="*/ 64365 h 102471"/>
              <a:gd name="connsiteX1-3" fmla="*/ 114300 w 3681412"/>
              <a:gd name="connsiteY1-4" fmla="*/ 54840 h 102471"/>
              <a:gd name="connsiteX2-5" fmla="*/ 138112 w 3681412"/>
              <a:gd name="connsiteY2-6" fmla="*/ 50077 h 102471"/>
              <a:gd name="connsiteX3-7" fmla="*/ 195262 w 3681412"/>
              <a:gd name="connsiteY3-8" fmla="*/ 40552 h 102471"/>
              <a:gd name="connsiteX4-9" fmla="*/ 214312 w 3681412"/>
              <a:gd name="connsiteY4-10" fmla="*/ 35790 h 102471"/>
              <a:gd name="connsiteX5-11" fmla="*/ 271462 w 3681412"/>
              <a:gd name="connsiteY5-12" fmla="*/ 31027 h 102471"/>
              <a:gd name="connsiteX6-13" fmla="*/ 319087 w 3681412"/>
              <a:gd name="connsiteY6-14" fmla="*/ 21502 h 102471"/>
              <a:gd name="connsiteX7-15" fmla="*/ 342900 w 3681412"/>
              <a:gd name="connsiteY7-16" fmla="*/ 16740 h 102471"/>
              <a:gd name="connsiteX8-17" fmla="*/ 447675 w 3681412"/>
              <a:gd name="connsiteY8-18" fmla="*/ 11977 h 102471"/>
              <a:gd name="connsiteX9-19" fmla="*/ 1157287 w 3681412"/>
              <a:gd name="connsiteY9-20" fmla="*/ 7215 h 102471"/>
              <a:gd name="connsiteX10-21" fmla="*/ 2443162 w 3681412"/>
              <a:gd name="connsiteY10-22" fmla="*/ 7215 h 102471"/>
              <a:gd name="connsiteX11-23" fmla="*/ 2500312 w 3681412"/>
              <a:gd name="connsiteY11-24" fmla="*/ 11977 h 102471"/>
              <a:gd name="connsiteX12-25" fmla="*/ 2657475 w 3681412"/>
              <a:gd name="connsiteY12-26" fmla="*/ 21502 h 102471"/>
              <a:gd name="connsiteX13-27" fmla="*/ 2905125 w 3681412"/>
              <a:gd name="connsiteY13-28" fmla="*/ 31027 h 102471"/>
              <a:gd name="connsiteX14-29" fmla="*/ 3038475 w 3681412"/>
              <a:gd name="connsiteY14-30" fmla="*/ 40552 h 102471"/>
              <a:gd name="connsiteX15-31" fmla="*/ 3119437 w 3681412"/>
              <a:gd name="connsiteY15-32" fmla="*/ 50077 h 102471"/>
              <a:gd name="connsiteX16-33" fmla="*/ 3219450 w 3681412"/>
              <a:gd name="connsiteY16-34" fmla="*/ 54840 h 102471"/>
              <a:gd name="connsiteX17-35" fmla="*/ 3324225 w 3681412"/>
              <a:gd name="connsiteY17-36" fmla="*/ 64365 h 102471"/>
              <a:gd name="connsiteX18-37" fmla="*/ 3362325 w 3681412"/>
              <a:gd name="connsiteY18-38" fmla="*/ 69127 h 102471"/>
              <a:gd name="connsiteX19-39" fmla="*/ 3414712 w 3681412"/>
              <a:gd name="connsiteY19-40" fmla="*/ 73890 h 102471"/>
              <a:gd name="connsiteX20-41" fmla="*/ 3457575 w 3681412"/>
              <a:gd name="connsiteY20-42" fmla="*/ 78652 h 102471"/>
              <a:gd name="connsiteX21-43" fmla="*/ 3571875 w 3681412"/>
              <a:gd name="connsiteY21-44" fmla="*/ 88177 h 102471"/>
              <a:gd name="connsiteX22-45" fmla="*/ 3633787 w 3681412"/>
              <a:gd name="connsiteY22-46" fmla="*/ 97702 h 102471"/>
              <a:gd name="connsiteX23-47" fmla="*/ 3681412 w 3681412"/>
              <a:gd name="connsiteY23-48" fmla="*/ 102465 h 102471"/>
              <a:gd name="connsiteX0-49" fmla="*/ 0 w 3681412"/>
              <a:gd name="connsiteY0-50" fmla="*/ 64365 h 102471"/>
              <a:gd name="connsiteX1-51" fmla="*/ 114300 w 3681412"/>
              <a:gd name="connsiteY1-52" fmla="*/ 54840 h 102471"/>
              <a:gd name="connsiteX2-53" fmla="*/ 138112 w 3681412"/>
              <a:gd name="connsiteY2-54" fmla="*/ 50077 h 102471"/>
              <a:gd name="connsiteX3-55" fmla="*/ 195262 w 3681412"/>
              <a:gd name="connsiteY3-56" fmla="*/ 40552 h 102471"/>
              <a:gd name="connsiteX4-57" fmla="*/ 214312 w 3681412"/>
              <a:gd name="connsiteY4-58" fmla="*/ 35790 h 102471"/>
              <a:gd name="connsiteX5-59" fmla="*/ 271462 w 3681412"/>
              <a:gd name="connsiteY5-60" fmla="*/ 31027 h 102471"/>
              <a:gd name="connsiteX6-61" fmla="*/ 319087 w 3681412"/>
              <a:gd name="connsiteY6-62" fmla="*/ 21502 h 102471"/>
              <a:gd name="connsiteX7-63" fmla="*/ 447675 w 3681412"/>
              <a:gd name="connsiteY7-64" fmla="*/ 11977 h 102471"/>
              <a:gd name="connsiteX8-65" fmla="*/ 1157287 w 3681412"/>
              <a:gd name="connsiteY8-66" fmla="*/ 7215 h 102471"/>
              <a:gd name="connsiteX9-67" fmla="*/ 2443162 w 3681412"/>
              <a:gd name="connsiteY9-68" fmla="*/ 7215 h 102471"/>
              <a:gd name="connsiteX10-69" fmla="*/ 2500312 w 3681412"/>
              <a:gd name="connsiteY10-70" fmla="*/ 11977 h 102471"/>
              <a:gd name="connsiteX11-71" fmla="*/ 2657475 w 3681412"/>
              <a:gd name="connsiteY11-72" fmla="*/ 21502 h 102471"/>
              <a:gd name="connsiteX12-73" fmla="*/ 2905125 w 3681412"/>
              <a:gd name="connsiteY12-74" fmla="*/ 31027 h 102471"/>
              <a:gd name="connsiteX13-75" fmla="*/ 3038475 w 3681412"/>
              <a:gd name="connsiteY13-76" fmla="*/ 40552 h 102471"/>
              <a:gd name="connsiteX14-77" fmla="*/ 3119437 w 3681412"/>
              <a:gd name="connsiteY14-78" fmla="*/ 50077 h 102471"/>
              <a:gd name="connsiteX15-79" fmla="*/ 3219450 w 3681412"/>
              <a:gd name="connsiteY15-80" fmla="*/ 54840 h 102471"/>
              <a:gd name="connsiteX16-81" fmla="*/ 3324225 w 3681412"/>
              <a:gd name="connsiteY16-82" fmla="*/ 64365 h 102471"/>
              <a:gd name="connsiteX17-83" fmla="*/ 3362325 w 3681412"/>
              <a:gd name="connsiteY17-84" fmla="*/ 69127 h 102471"/>
              <a:gd name="connsiteX18-85" fmla="*/ 3414712 w 3681412"/>
              <a:gd name="connsiteY18-86" fmla="*/ 73890 h 102471"/>
              <a:gd name="connsiteX19-87" fmla="*/ 3457575 w 3681412"/>
              <a:gd name="connsiteY19-88" fmla="*/ 78652 h 102471"/>
              <a:gd name="connsiteX20-89" fmla="*/ 3571875 w 3681412"/>
              <a:gd name="connsiteY20-90" fmla="*/ 88177 h 102471"/>
              <a:gd name="connsiteX21-91" fmla="*/ 3633787 w 3681412"/>
              <a:gd name="connsiteY21-92" fmla="*/ 97702 h 102471"/>
              <a:gd name="connsiteX22-93" fmla="*/ 3681412 w 3681412"/>
              <a:gd name="connsiteY22-94" fmla="*/ 102465 h 102471"/>
              <a:gd name="connsiteX0-95" fmla="*/ 0 w 3681412"/>
              <a:gd name="connsiteY0-96" fmla="*/ 64365 h 102471"/>
              <a:gd name="connsiteX1-97" fmla="*/ 114300 w 3681412"/>
              <a:gd name="connsiteY1-98" fmla="*/ 54840 h 102471"/>
              <a:gd name="connsiteX2-99" fmla="*/ 138112 w 3681412"/>
              <a:gd name="connsiteY2-100" fmla="*/ 50077 h 102471"/>
              <a:gd name="connsiteX3-101" fmla="*/ 195262 w 3681412"/>
              <a:gd name="connsiteY3-102" fmla="*/ 40552 h 102471"/>
              <a:gd name="connsiteX4-103" fmla="*/ 214312 w 3681412"/>
              <a:gd name="connsiteY4-104" fmla="*/ 35790 h 102471"/>
              <a:gd name="connsiteX5-105" fmla="*/ 271462 w 3681412"/>
              <a:gd name="connsiteY5-106" fmla="*/ 31027 h 102471"/>
              <a:gd name="connsiteX6-107" fmla="*/ 447675 w 3681412"/>
              <a:gd name="connsiteY6-108" fmla="*/ 11977 h 102471"/>
              <a:gd name="connsiteX7-109" fmla="*/ 1157287 w 3681412"/>
              <a:gd name="connsiteY7-110" fmla="*/ 7215 h 102471"/>
              <a:gd name="connsiteX8-111" fmla="*/ 2443162 w 3681412"/>
              <a:gd name="connsiteY8-112" fmla="*/ 7215 h 102471"/>
              <a:gd name="connsiteX9-113" fmla="*/ 2500312 w 3681412"/>
              <a:gd name="connsiteY9-114" fmla="*/ 11977 h 102471"/>
              <a:gd name="connsiteX10-115" fmla="*/ 2657475 w 3681412"/>
              <a:gd name="connsiteY10-116" fmla="*/ 21502 h 102471"/>
              <a:gd name="connsiteX11-117" fmla="*/ 2905125 w 3681412"/>
              <a:gd name="connsiteY11-118" fmla="*/ 31027 h 102471"/>
              <a:gd name="connsiteX12-119" fmla="*/ 3038475 w 3681412"/>
              <a:gd name="connsiteY12-120" fmla="*/ 40552 h 102471"/>
              <a:gd name="connsiteX13-121" fmla="*/ 3119437 w 3681412"/>
              <a:gd name="connsiteY13-122" fmla="*/ 50077 h 102471"/>
              <a:gd name="connsiteX14-123" fmla="*/ 3219450 w 3681412"/>
              <a:gd name="connsiteY14-124" fmla="*/ 54840 h 102471"/>
              <a:gd name="connsiteX15-125" fmla="*/ 3324225 w 3681412"/>
              <a:gd name="connsiteY15-126" fmla="*/ 64365 h 102471"/>
              <a:gd name="connsiteX16-127" fmla="*/ 3362325 w 3681412"/>
              <a:gd name="connsiteY16-128" fmla="*/ 69127 h 102471"/>
              <a:gd name="connsiteX17-129" fmla="*/ 3414712 w 3681412"/>
              <a:gd name="connsiteY17-130" fmla="*/ 73890 h 102471"/>
              <a:gd name="connsiteX18-131" fmla="*/ 3457575 w 3681412"/>
              <a:gd name="connsiteY18-132" fmla="*/ 78652 h 102471"/>
              <a:gd name="connsiteX19-133" fmla="*/ 3571875 w 3681412"/>
              <a:gd name="connsiteY19-134" fmla="*/ 88177 h 102471"/>
              <a:gd name="connsiteX20-135" fmla="*/ 3633787 w 3681412"/>
              <a:gd name="connsiteY20-136" fmla="*/ 97702 h 102471"/>
              <a:gd name="connsiteX21-137" fmla="*/ 3681412 w 3681412"/>
              <a:gd name="connsiteY21-138" fmla="*/ 102465 h 102471"/>
              <a:gd name="connsiteX0-139" fmla="*/ 0 w 3681412"/>
              <a:gd name="connsiteY0-140" fmla="*/ 64365 h 102471"/>
              <a:gd name="connsiteX1-141" fmla="*/ 114300 w 3681412"/>
              <a:gd name="connsiteY1-142" fmla="*/ 54840 h 102471"/>
              <a:gd name="connsiteX2-143" fmla="*/ 138112 w 3681412"/>
              <a:gd name="connsiteY2-144" fmla="*/ 50077 h 102471"/>
              <a:gd name="connsiteX3-145" fmla="*/ 195262 w 3681412"/>
              <a:gd name="connsiteY3-146" fmla="*/ 40552 h 102471"/>
              <a:gd name="connsiteX4-147" fmla="*/ 214312 w 3681412"/>
              <a:gd name="connsiteY4-148" fmla="*/ 35790 h 102471"/>
              <a:gd name="connsiteX5-149" fmla="*/ 447675 w 3681412"/>
              <a:gd name="connsiteY5-150" fmla="*/ 11977 h 102471"/>
              <a:gd name="connsiteX6-151" fmla="*/ 1157287 w 3681412"/>
              <a:gd name="connsiteY6-152" fmla="*/ 7215 h 102471"/>
              <a:gd name="connsiteX7-153" fmla="*/ 2443162 w 3681412"/>
              <a:gd name="connsiteY7-154" fmla="*/ 7215 h 102471"/>
              <a:gd name="connsiteX8-155" fmla="*/ 2500312 w 3681412"/>
              <a:gd name="connsiteY8-156" fmla="*/ 11977 h 102471"/>
              <a:gd name="connsiteX9-157" fmla="*/ 2657475 w 3681412"/>
              <a:gd name="connsiteY9-158" fmla="*/ 21502 h 102471"/>
              <a:gd name="connsiteX10-159" fmla="*/ 2905125 w 3681412"/>
              <a:gd name="connsiteY10-160" fmla="*/ 31027 h 102471"/>
              <a:gd name="connsiteX11-161" fmla="*/ 3038475 w 3681412"/>
              <a:gd name="connsiteY11-162" fmla="*/ 40552 h 102471"/>
              <a:gd name="connsiteX12-163" fmla="*/ 3119437 w 3681412"/>
              <a:gd name="connsiteY12-164" fmla="*/ 50077 h 102471"/>
              <a:gd name="connsiteX13-165" fmla="*/ 3219450 w 3681412"/>
              <a:gd name="connsiteY13-166" fmla="*/ 54840 h 102471"/>
              <a:gd name="connsiteX14-167" fmla="*/ 3324225 w 3681412"/>
              <a:gd name="connsiteY14-168" fmla="*/ 64365 h 102471"/>
              <a:gd name="connsiteX15-169" fmla="*/ 3362325 w 3681412"/>
              <a:gd name="connsiteY15-170" fmla="*/ 69127 h 102471"/>
              <a:gd name="connsiteX16-171" fmla="*/ 3414712 w 3681412"/>
              <a:gd name="connsiteY16-172" fmla="*/ 73890 h 102471"/>
              <a:gd name="connsiteX17-173" fmla="*/ 3457575 w 3681412"/>
              <a:gd name="connsiteY17-174" fmla="*/ 78652 h 102471"/>
              <a:gd name="connsiteX18-175" fmla="*/ 3571875 w 3681412"/>
              <a:gd name="connsiteY18-176" fmla="*/ 88177 h 102471"/>
              <a:gd name="connsiteX19-177" fmla="*/ 3633787 w 3681412"/>
              <a:gd name="connsiteY19-178" fmla="*/ 97702 h 102471"/>
              <a:gd name="connsiteX20-179" fmla="*/ 3681412 w 3681412"/>
              <a:gd name="connsiteY20-180" fmla="*/ 102465 h 102471"/>
              <a:gd name="connsiteX0-181" fmla="*/ 0 w 3681412"/>
              <a:gd name="connsiteY0-182" fmla="*/ 64365 h 102471"/>
              <a:gd name="connsiteX1-183" fmla="*/ 114300 w 3681412"/>
              <a:gd name="connsiteY1-184" fmla="*/ 54840 h 102471"/>
              <a:gd name="connsiteX2-185" fmla="*/ 138112 w 3681412"/>
              <a:gd name="connsiteY2-186" fmla="*/ 50077 h 102471"/>
              <a:gd name="connsiteX3-187" fmla="*/ 195262 w 3681412"/>
              <a:gd name="connsiteY3-188" fmla="*/ 40552 h 102471"/>
              <a:gd name="connsiteX4-189" fmla="*/ 447675 w 3681412"/>
              <a:gd name="connsiteY4-190" fmla="*/ 11977 h 102471"/>
              <a:gd name="connsiteX5-191" fmla="*/ 1157287 w 3681412"/>
              <a:gd name="connsiteY5-192" fmla="*/ 7215 h 102471"/>
              <a:gd name="connsiteX6-193" fmla="*/ 2443162 w 3681412"/>
              <a:gd name="connsiteY6-194" fmla="*/ 7215 h 102471"/>
              <a:gd name="connsiteX7-195" fmla="*/ 2500312 w 3681412"/>
              <a:gd name="connsiteY7-196" fmla="*/ 11977 h 102471"/>
              <a:gd name="connsiteX8-197" fmla="*/ 2657475 w 3681412"/>
              <a:gd name="connsiteY8-198" fmla="*/ 21502 h 102471"/>
              <a:gd name="connsiteX9-199" fmla="*/ 2905125 w 3681412"/>
              <a:gd name="connsiteY9-200" fmla="*/ 31027 h 102471"/>
              <a:gd name="connsiteX10-201" fmla="*/ 3038475 w 3681412"/>
              <a:gd name="connsiteY10-202" fmla="*/ 40552 h 102471"/>
              <a:gd name="connsiteX11-203" fmla="*/ 3119437 w 3681412"/>
              <a:gd name="connsiteY11-204" fmla="*/ 50077 h 102471"/>
              <a:gd name="connsiteX12-205" fmla="*/ 3219450 w 3681412"/>
              <a:gd name="connsiteY12-206" fmla="*/ 54840 h 102471"/>
              <a:gd name="connsiteX13-207" fmla="*/ 3324225 w 3681412"/>
              <a:gd name="connsiteY13-208" fmla="*/ 64365 h 102471"/>
              <a:gd name="connsiteX14-209" fmla="*/ 3362325 w 3681412"/>
              <a:gd name="connsiteY14-210" fmla="*/ 69127 h 102471"/>
              <a:gd name="connsiteX15-211" fmla="*/ 3414712 w 3681412"/>
              <a:gd name="connsiteY15-212" fmla="*/ 73890 h 102471"/>
              <a:gd name="connsiteX16-213" fmla="*/ 3457575 w 3681412"/>
              <a:gd name="connsiteY16-214" fmla="*/ 78652 h 102471"/>
              <a:gd name="connsiteX17-215" fmla="*/ 3571875 w 3681412"/>
              <a:gd name="connsiteY17-216" fmla="*/ 88177 h 102471"/>
              <a:gd name="connsiteX18-217" fmla="*/ 3633787 w 3681412"/>
              <a:gd name="connsiteY18-218" fmla="*/ 97702 h 102471"/>
              <a:gd name="connsiteX19-219" fmla="*/ 3681412 w 3681412"/>
              <a:gd name="connsiteY19-220" fmla="*/ 102465 h 102471"/>
              <a:gd name="connsiteX0-221" fmla="*/ 0 w 3681412"/>
              <a:gd name="connsiteY0-222" fmla="*/ 64365 h 102471"/>
              <a:gd name="connsiteX1-223" fmla="*/ 114300 w 3681412"/>
              <a:gd name="connsiteY1-224" fmla="*/ 54840 h 102471"/>
              <a:gd name="connsiteX2-225" fmla="*/ 138112 w 3681412"/>
              <a:gd name="connsiteY2-226" fmla="*/ 50077 h 102471"/>
              <a:gd name="connsiteX3-227" fmla="*/ 447675 w 3681412"/>
              <a:gd name="connsiteY3-228" fmla="*/ 11977 h 102471"/>
              <a:gd name="connsiteX4-229" fmla="*/ 1157287 w 3681412"/>
              <a:gd name="connsiteY4-230" fmla="*/ 7215 h 102471"/>
              <a:gd name="connsiteX5-231" fmla="*/ 2443162 w 3681412"/>
              <a:gd name="connsiteY5-232" fmla="*/ 7215 h 102471"/>
              <a:gd name="connsiteX6-233" fmla="*/ 2500312 w 3681412"/>
              <a:gd name="connsiteY6-234" fmla="*/ 11977 h 102471"/>
              <a:gd name="connsiteX7-235" fmla="*/ 2657475 w 3681412"/>
              <a:gd name="connsiteY7-236" fmla="*/ 21502 h 102471"/>
              <a:gd name="connsiteX8-237" fmla="*/ 2905125 w 3681412"/>
              <a:gd name="connsiteY8-238" fmla="*/ 31027 h 102471"/>
              <a:gd name="connsiteX9-239" fmla="*/ 3038475 w 3681412"/>
              <a:gd name="connsiteY9-240" fmla="*/ 40552 h 102471"/>
              <a:gd name="connsiteX10-241" fmla="*/ 3119437 w 3681412"/>
              <a:gd name="connsiteY10-242" fmla="*/ 50077 h 102471"/>
              <a:gd name="connsiteX11-243" fmla="*/ 3219450 w 3681412"/>
              <a:gd name="connsiteY11-244" fmla="*/ 54840 h 102471"/>
              <a:gd name="connsiteX12-245" fmla="*/ 3324225 w 3681412"/>
              <a:gd name="connsiteY12-246" fmla="*/ 64365 h 102471"/>
              <a:gd name="connsiteX13-247" fmla="*/ 3362325 w 3681412"/>
              <a:gd name="connsiteY13-248" fmla="*/ 69127 h 102471"/>
              <a:gd name="connsiteX14-249" fmla="*/ 3414712 w 3681412"/>
              <a:gd name="connsiteY14-250" fmla="*/ 73890 h 102471"/>
              <a:gd name="connsiteX15-251" fmla="*/ 3457575 w 3681412"/>
              <a:gd name="connsiteY15-252" fmla="*/ 78652 h 102471"/>
              <a:gd name="connsiteX16-253" fmla="*/ 3571875 w 3681412"/>
              <a:gd name="connsiteY16-254" fmla="*/ 88177 h 102471"/>
              <a:gd name="connsiteX17-255" fmla="*/ 3633787 w 3681412"/>
              <a:gd name="connsiteY17-256" fmla="*/ 97702 h 102471"/>
              <a:gd name="connsiteX18-257" fmla="*/ 3681412 w 3681412"/>
              <a:gd name="connsiteY18-258" fmla="*/ 102465 h 102471"/>
              <a:gd name="connsiteX0-259" fmla="*/ 0 w 3681412"/>
              <a:gd name="connsiteY0-260" fmla="*/ 64365 h 102471"/>
              <a:gd name="connsiteX1-261" fmla="*/ 114300 w 3681412"/>
              <a:gd name="connsiteY1-262" fmla="*/ 54840 h 102471"/>
              <a:gd name="connsiteX2-263" fmla="*/ 447675 w 3681412"/>
              <a:gd name="connsiteY2-264" fmla="*/ 11977 h 102471"/>
              <a:gd name="connsiteX3-265" fmla="*/ 1157287 w 3681412"/>
              <a:gd name="connsiteY3-266" fmla="*/ 7215 h 102471"/>
              <a:gd name="connsiteX4-267" fmla="*/ 2443162 w 3681412"/>
              <a:gd name="connsiteY4-268" fmla="*/ 7215 h 102471"/>
              <a:gd name="connsiteX5-269" fmla="*/ 2500312 w 3681412"/>
              <a:gd name="connsiteY5-270" fmla="*/ 11977 h 102471"/>
              <a:gd name="connsiteX6-271" fmla="*/ 2657475 w 3681412"/>
              <a:gd name="connsiteY6-272" fmla="*/ 21502 h 102471"/>
              <a:gd name="connsiteX7-273" fmla="*/ 2905125 w 3681412"/>
              <a:gd name="connsiteY7-274" fmla="*/ 31027 h 102471"/>
              <a:gd name="connsiteX8-275" fmla="*/ 3038475 w 3681412"/>
              <a:gd name="connsiteY8-276" fmla="*/ 40552 h 102471"/>
              <a:gd name="connsiteX9-277" fmla="*/ 3119437 w 3681412"/>
              <a:gd name="connsiteY9-278" fmla="*/ 50077 h 102471"/>
              <a:gd name="connsiteX10-279" fmla="*/ 3219450 w 3681412"/>
              <a:gd name="connsiteY10-280" fmla="*/ 54840 h 102471"/>
              <a:gd name="connsiteX11-281" fmla="*/ 3324225 w 3681412"/>
              <a:gd name="connsiteY11-282" fmla="*/ 64365 h 102471"/>
              <a:gd name="connsiteX12-283" fmla="*/ 3362325 w 3681412"/>
              <a:gd name="connsiteY12-284" fmla="*/ 69127 h 102471"/>
              <a:gd name="connsiteX13-285" fmla="*/ 3414712 w 3681412"/>
              <a:gd name="connsiteY13-286" fmla="*/ 73890 h 102471"/>
              <a:gd name="connsiteX14-287" fmla="*/ 3457575 w 3681412"/>
              <a:gd name="connsiteY14-288" fmla="*/ 78652 h 102471"/>
              <a:gd name="connsiteX15-289" fmla="*/ 3571875 w 3681412"/>
              <a:gd name="connsiteY15-290" fmla="*/ 88177 h 102471"/>
              <a:gd name="connsiteX16-291" fmla="*/ 3633787 w 3681412"/>
              <a:gd name="connsiteY16-292" fmla="*/ 97702 h 102471"/>
              <a:gd name="connsiteX17-293" fmla="*/ 3681412 w 3681412"/>
              <a:gd name="connsiteY17-294" fmla="*/ 102465 h 102471"/>
              <a:gd name="connsiteX0-295" fmla="*/ 0 w 3681412"/>
              <a:gd name="connsiteY0-296" fmla="*/ 64365 h 102471"/>
              <a:gd name="connsiteX1-297" fmla="*/ 447675 w 3681412"/>
              <a:gd name="connsiteY1-298" fmla="*/ 11977 h 102471"/>
              <a:gd name="connsiteX2-299" fmla="*/ 1157287 w 3681412"/>
              <a:gd name="connsiteY2-300" fmla="*/ 7215 h 102471"/>
              <a:gd name="connsiteX3-301" fmla="*/ 2443162 w 3681412"/>
              <a:gd name="connsiteY3-302" fmla="*/ 7215 h 102471"/>
              <a:gd name="connsiteX4-303" fmla="*/ 2500312 w 3681412"/>
              <a:gd name="connsiteY4-304" fmla="*/ 11977 h 102471"/>
              <a:gd name="connsiteX5-305" fmla="*/ 2657475 w 3681412"/>
              <a:gd name="connsiteY5-306" fmla="*/ 21502 h 102471"/>
              <a:gd name="connsiteX6-307" fmla="*/ 2905125 w 3681412"/>
              <a:gd name="connsiteY6-308" fmla="*/ 31027 h 102471"/>
              <a:gd name="connsiteX7-309" fmla="*/ 3038475 w 3681412"/>
              <a:gd name="connsiteY7-310" fmla="*/ 40552 h 102471"/>
              <a:gd name="connsiteX8-311" fmla="*/ 3119437 w 3681412"/>
              <a:gd name="connsiteY8-312" fmla="*/ 50077 h 102471"/>
              <a:gd name="connsiteX9-313" fmla="*/ 3219450 w 3681412"/>
              <a:gd name="connsiteY9-314" fmla="*/ 54840 h 102471"/>
              <a:gd name="connsiteX10-315" fmla="*/ 3324225 w 3681412"/>
              <a:gd name="connsiteY10-316" fmla="*/ 64365 h 102471"/>
              <a:gd name="connsiteX11-317" fmla="*/ 3362325 w 3681412"/>
              <a:gd name="connsiteY11-318" fmla="*/ 69127 h 102471"/>
              <a:gd name="connsiteX12-319" fmla="*/ 3414712 w 3681412"/>
              <a:gd name="connsiteY12-320" fmla="*/ 73890 h 102471"/>
              <a:gd name="connsiteX13-321" fmla="*/ 3457575 w 3681412"/>
              <a:gd name="connsiteY13-322" fmla="*/ 78652 h 102471"/>
              <a:gd name="connsiteX14-323" fmla="*/ 3571875 w 3681412"/>
              <a:gd name="connsiteY14-324" fmla="*/ 88177 h 102471"/>
              <a:gd name="connsiteX15-325" fmla="*/ 3633787 w 3681412"/>
              <a:gd name="connsiteY15-326" fmla="*/ 97702 h 102471"/>
              <a:gd name="connsiteX16-327" fmla="*/ 3681412 w 3681412"/>
              <a:gd name="connsiteY16-328" fmla="*/ 102465 h 102471"/>
              <a:gd name="connsiteX0-329" fmla="*/ 0 w 3681412"/>
              <a:gd name="connsiteY0-330" fmla="*/ 63851 h 101957"/>
              <a:gd name="connsiteX1-331" fmla="*/ 1157287 w 3681412"/>
              <a:gd name="connsiteY1-332" fmla="*/ 6701 h 101957"/>
              <a:gd name="connsiteX2-333" fmla="*/ 2443162 w 3681412"/>
              <a:gd name="connsiteY2-334" fmla="*/ 6701 h 101957"/>
              <a:gd name="connsiteX3-335" fmla="*/ 2500312 w 3681412"/>
              <a:gd name="connsiteY3-336" fmla="*/ 11463 h 101957"/>
              <a:gd name="connsiteX4-337" fmla="*/ 2657475 w 3681412"/>
              <a:gd name="connsiteY4-338" fmla="*/ 20988 h 101957"/>
              <a:gd name="connsiteX5-339" fmla="*/ 2905125 w 3681412"/>
              <a:gd name="connsiteY5-340" fmla="*/ 30513 h 101957"/>
              <a:gd name="connsiteX6-341" fmla="*/ 3038475 w 3681412"/>
              <a:gd name="connsiteY6-342" fmla="*/ 40038 h 101957"/>
              <a:gd name="connsiteX7-343" fmla="*/ 3119437 w 3681412"/>
              <a:gd name="connsiteY7-344" fmla="*/ 49563 h 101957"/>
              <a:gd name="connsiteX8-345" fmla="*/ 3219450 w 3681412"/>
              <a:gd name="connsiteY8-346" fmla="*/ 54326 h 101957"/>
              <a:gd name="connsiteX9-347" fmla="*/ 3324225 w 3681412"/>
              <a:gd name="connsiteY9-348" fmla="*/ 63851 h 101957"/>
              <a:gd name="connsiteX10-349" fmla="*/ 3362325 w 3681412"/>
              <a:gd name="connsiteY10-350" fmla="*/ 68613 h 101957"/>
              <a:gd name="connsiteX11-351" fmla="*/ 3414712 w 3681412"/>
              <a:gd name="connsiteY11-352" fmla="*/ 73376 h 101957"/>
              <a:gd name="connsiteX12-353" fmla="*/ 3457575 w 3681412"/>
              <a:gd name="connsiteY12-354" fmla="*/ 78138 h 101957"/>
              <a:gd name="connsiteX13-355" fmla="*/ 3571875 w 3681412"/>
              <a:gd name="connsiteY13-356" fmla="*/ 87663 h 101957"/>
              <a:gd name="connsiteX14-357" fmla="*/ 3633787 w 3681412"/>
              <a:gd name="connsiteY14-358" fmla="*/ 97188 h 101957"/>
              <a:gd name="connsiteX15-359" fmla="*/ 3681412 w 3681412"/>
              <a:gd name="connsiteY15-360" fmla="*/ 101951 h 101957"/>
              <a:gd name="connsiteX0-361" fmla="*/ 0 w 3681412"/>
              <a:gd name="connsiteY0-362" fmla="*/ 61964 h 100070"/>
              <a:gd name="connsiteX1-363" fmla="*/ 1157287 w 3681412"/>
              <a:gd name="connsiteY1-364" fmla="*/ 4814 h 100070"/>
              <a:gd name="connsiteX2-365" fmla="*/ 2443162 w 3681412"/>
              <a:gd name="connsiteY2-366" fmla="*/ 4814 h 100070"/>
              <a:gd name="connsiteX3-367" fmla="*/ 2657475 w 3681412"/>
              <a:gd name="connsiteY3-368" fmla="*/ 19101 h 100070"/>
              <a:gd name="connsiteX4-369" fmla="*/ 2905125 w 3681412"/>
              <a:gd name="connsiteY4-370" fmla="*/ 28626 h 100070"/>
              <a:gd name="connsiteX5-371" fmla="*/ 3038475 w 3681412"/>
              <a:gd name="connsiteY5-372" fmla="*/ 38151 h 100070"/>
              <a:gd name="connsiteX6-373" fmla="*/ 3119437 w 3681412"/>
              <a:gd name="connsiteY6-374" fmla="*/ 47676 h 100070"/>
              <a:gd name="connsiteX7-375" fmla="*/ 3219450 w 3681412"/>
              <a:gd name="connsiteY7-376" fmla="*/ 52439 h 100070"/>
              <a:gd name="connsiteX8-377" fmla="*/ 3324225 w 3681412"/>
              <a:gd name="connsiteY8-378" fmla="*/ 61964 h 100070"/>
              <a:gd name="connsiteX9-379" fmla="*/ 3362325 w 3681412"/>
              <a:gd name="connsiteY9-380" fmla="*/ 66726 h 100070"/>
              <a:gd name="connsiteX10-381" fmla="*/ 3414712 w 3681412"/>
              <a:gd name="connsiteY10-382" fmla="*/ 71489 h 100070"/>
              <a:gd name="connsiteX11-383" fmla="*/ 3457575 w 3681412"/>
              <a:gd name="connsiteY11-384" fmla="*/ 76251 h 100070"/>
              <a:gd name="connsiteX12-385" fmla="*/ 3571875 w 3681412"/>
              <a:gd name="connsiteY12-386" fmla="*/ 85776 h 100070"/>
              <a:gd name="connsiteX13-387" fmla="*/ 3633787 w 3681412"/>
              <a:gd name="connsiteY13-388" fmla="*/ 95301 h 100070"/>
              <a:gd name="connsiteX14-389" fmla="*/ 3681412 w 3681412"/>
              <a:gd name="connsiteY14-390" fmla="*/ 100064 h 100070"/>
              <a:gd name="connsiteX0-391" fmla="*/ 0 w 3681412"/>
              <a:gd name="connsiteY0-392" fmla="*/ 62409 h 100515"/>
              <a:gd name="connsiteX1-393" fmla="*/ 1157287 w 3681412"/>
              <a:gd name="connsiteY1-394" fmla="*/ 5259 h 100515"/>
              <a:gd name="connsiteX2-395" fmla="*/ 2443162 w 3681412"/>
              <a:gd name="connsiteY2-396" fmla="*/ 5259 h 100515"/>
              <a:gd name="connsiteX3-397" fmla="*/ 2905125 w 3681412"/>
              <a:gd name="connsiteY3-398" fmla="*/ 29071 h 100515"/>
              <a:gd name="connsiteX4-399" fmla="*/ 3038475 w 3681412"/>
              <a:gd name="connsiteY4-400" fmla="*/ 38596 h 100515"/>
              <a:gd name="connsiteX5-401" fmla="*/ 3119437 w 3681412"/>
              <a:gd name="connsiteY5-402" fmla="*/ 48121 h 100515"/>
              <a:gd name="connsiteX6-403" fmla="*/ 3219450 w 3681412"/>
              <a:gd name="connsiteY6-404" fmla="*/ 52884 h 100515"/>
              <a:gd name="connsiteX7-405" fmla="*/ 3324225 w 3681412"/>
              <a:gd name="connsiteY7-406" fmla="*/ 62409 h 100515"/>
              <a:gd name="connsiteX8-407" fmla="*/ 3362325 w 3681412"/>
              <a:gd name="connsiteY8-408" fmla="*/ 67171 h 100515"/>
              <a:gd name="connsiteX9-409" fmla="*/ 3414712 w 3681412"/>
              <a:gd name="connsiteY9-410" fmla="*/ 71934 h 100515"/>
              <a:gd name="connsiteX10-411" fmla="*/ 3457575 w 3681412"/>
              <a:gd name="connsiteY10-412" fmla="*/ 76696 h 100515"/>
              <a:gd name="connsiteX11-413" fmla="*/ 3571875 w 3681412"/>
              <a:gd name="connsiteY11-414" fmla="*/ 86221 h 100515"/>
              <a:gd name="connsiteX12-415" fmla="*/ 3633787 w 3681412"/>
              <a:gd name="connsiteY12-416" fmla="*/ 95746 h 100515"/>
              <a:gd name="connsiteX13-417" fmla="*/ 3681412 w 3681412"/>
              <a:gd name="connsiteY13-418" fmla="*/ 100509 h 100515"/>
              <a:gd name="connsiteX0-419" fmla="*/ 0 w 3681412"/>
              <a:gd name="connsiteY0-420" fmla="*/ 62900 h 101006"/>
              <a:gd name="connsiteX1-421" fmla="*/ 1157287 w 3681412"/>
              <a:gd name="connsiteY1-422" fmla="*/ 5750 h 101006"/>
              <a:gd name="connsiteX2-423" fmla="*/ 2443162 w 3681412"/>
              <a:gd name="connsiteY2-424" fmla="*/ 5750 h 101006"/>
              <a:gd name="connsiteX3-425" fmla="*/ 3038475 w 3681412"/>
              <a:gd name="connsiteY3-426" fmla="*/ 39087 h 101006"/>
              <a:gd name="connsiteX4-427" fmla="*/ 3119437 w 3681412"/>
              <a:gd name="connsiteY4-428" fmla="*/ 48612 h 101006"/>
              <a:gd name="connsiteX5-429" fmla="*/ 3219450 w 3681412"/>
              <a:gd name="connsiteY5-430" fmla="*/ 53375 h 101006"/>
              <a:gd name="connsiteX6-431" fmla="*/ 3324225 w 3681412"/>
              <a:gd name="connsiteY6-432" fmla="*/ 62900 h 101006"/>
              <a:gd name="connsiteX7-433" fmla="*/ 3362325 w 3681412"/>
              <a:gd name="connsiteY7-434" fmla="*/ 67662 h 101006"/>
              <a:gd name="connsiteX8-435" fmla="*/ 3414712 w 3681412"/>
              <a:gd name="connsiteY8-436" fmla="*/ 72425 h 101006"/>
              <a:gd name="connsiteX9-437" fmla="*/ 3457575 w 3681412"/>
              <a:gd name="connsiteY9-438" fmla="*/ 77187 h 101006"/>
              <a:gd name="connsiteX10-439" fmla="*/ 3571875 w 3681412"/>
              <a:gd name="connsiteY10-440" fmla="*/ 86712 h 101006"/>
              <a:gd name="connsiteX11-441" fmla="*/ 3633787 w 3681412"/>
              <a:gd name="connsiteY11-442" fmla="*/ 96237 h 101006"/>
              <a:gd name="connsiteX12-443" fmla="*/ 3681412 w 3681412"/>
              <a:gd name="connsiteY12-444" fmla="*/ 101000 h 101006"/>
              <a:gd name="connsiteX0-445" fmla="*/ 0 w 3681412"/>
              <a:gd name="connsiteY0-446" fmla="*/ 63432 h 101538"/>
              <a:gd name="connsiteX1-447" fmla="*/ 1157287 w 3681412"/>
              <a:gd name="connsiteY1-448" fmla="*/ 6282 h 101538"/>
              <a:gd name="connsiteX2-449" fmla="*/ 2443162 w 3681412"/>
              <a:gd name="connsiteY2-450" fmla="*/ 6282 h 101538"/>
              <a:gd name="connsiteX3-451" fmla="*/ 3119437 w 3681412"/>
              <a:gd name="connsiteY3-452" fmla="*/ 49144 h 101538"/>
              <a:gd name="connsiteX4-453" fmla="*/ 3219450 w 3681412"/>
              <a:gd name="connsiteY4-454" fmla="*/ 53907 h 101538"/>
              <a:gd name="connsiteX5-455" fmla="*/ 3324225 w 3681412"/>
              <a:gd name="connsiteY5-456" fmla="*/ 63432 h 101538"/>
              <a:gd name="connsiteX6-457" fmla="*/ 3362325 w 3681412"/>
              <a:gd name="connsiteY6-458" fmla="*/ 68194 h 101538"/>
              <a:gd name="connsiteX7-459" fmla="*/ 3414712 w 3681412"/>
              <a:gd name="connsiteY7-460" fmla="*/ 72957 h 101538"/>
              <a:gd name="connsiteX8-461" fmla="*/ 3457575 w 3681412"/>
              <a:gd name="connsiteY8-462" fmla="*/ 77719 h 101538"/>
              <a:gd name="connsiteX9-463" fmla="*/ 3571875 w 3681412"/>
              <a:gd name="connsiteY9-464" fmla="*/ 87244 h 101538"/>
              <a:gd name="connsiteX10-465" fmla="*/ 3633787 w 3681412"/>
              <a:gd name="connsiteY10-466" fmla="*/ 96769 h 101538"/>
              <a:gd name="connsiteX11-467" fmla="*/ 3681412 w 3681412"/>
              <a:gd name="connsiteY11-468" fmla="*/ 101532 h 101538"/>
              <a:gd name="connsiteX0-469" fmla="*/ 0 w 3681412"/>
              <a:gd name="connsiteY0-470" fmla="*/ 63711 h 101817"/>
              <a:gd name="connsiteX1-471" fmla="*/ 1157287 w 3681412"/>
              <a:gd name="connsiteY1-472" fmla="*/ 6561 h 101817"/>
              <a:gd name="connsiteX2-473" fmla="*/ 2443162 w 3681412"/>
              <a:gd name="connsiteY2-474" fmla="*/ 6561 h 101817"/>
              <a:gd name="connsiteX3-475" fmla="*/ 3219450 w 3681412"/>
              <a:gd name="connsiteY3-476" fmla="*/ 54186 h 101817"/>
              <a:gd name="connsiteX4-477" fmla="*/ 3324225 w 3681412"/>
              <a:gd name="connsiteY4-478" fmla="*/ 63711 h 101817"/>
              <a:gd name="connsiteX5-479" fmla="*/ 3362325 w 3681412"/>
              <a:gd name="connsiteY5-480" fmla="*/ 68473 h 101817"/>
              <a:gd name="connsiteX6-481" fmla="*/ 3414712 w 3681412"/>
              <a:gd name="connsiteY6-482" fmla="*/ 73236 h 101817"/>
              <a:gd name="connsiteX7-483" fmla="*/ 3457575 w 3681412"/>
              <a:gd name="connsiteY7-484" fmla="*/ 77998 h 101817"/>
              <a:gd name="connsiteX8-485" fmla="*/ 3571875 w 3681412"/>
              <a:gd name="connsiteY8-486" fmla="*/ 87523 h 101817"/>
              <a:gd name="connsiteX9-487" fmla="*/ 3633787 w 3681412"/>
              <a:gd name="connsiteY9-488" fmla="*/ 97048 h 101817"/>
              <a:gd name="connsiteX10-489" fmla="*/ 3681412 w 3681412"/>
              <a:gd name="connsiteY10-490" fmla="*/ 101811 h 101817"/>
              <a:gd name="connsiteX0-491" fmla="*/ 0 w 3681412"/>
              <a:gd name="connsiteY0-492" fmla="*/ 64293 h 102399"/>
              <a:gd name="connsiteX1-493" fmla="*/ 1157287 w 3681412"/>
              <a:gd name="connsiteY1-494" fmla="*/ 7143 h 102399"/>
              <a:gd name="connsiteX2-495" fmla="*/ 2443162 w 3681412"/>
              <a:gd name="connsiteY2-496" fmla="*/ 7143 h 102399"/>
              <a:gd name="connsiteX3-497" fmla="*/ 3324225 w 3681412"/>
              <a:gd name="connsiteY3-498" fmla="*/ 64293 h 102399"/>
              <a:gd name="connsiteX4-499" fmla="*/ 3362325 w 3681412"/>
              <a:gd name="connsiteY4-500" fmla="*/ 69055 h 102399"/>
              <a:gd name="connsiteX5-501" fmla="*/ 3414712 w 3681412"/>
              <a:gd name="connsiteY5-502" fmla="*/ 73818 h 102399"/>
              <a:gd name="connsiteX6-503" fmla="*/ 3457575 w 3681412"/>
              <a:gd name="connsiteY6-504" fmla="*/ 78580 h 102399"/>
              <a:gd name="connsiteX7-505" fmla="*/ 3571875 w 3681412"/>
              <a:gd name="connsiteY7-506" fmla="*/ 88105 h 102399"/>
              <a:gd name="connsiteX8-507" fmla="*/ 3633787 w 3681412"/>
              <a:gd name="connsiteY8-508" fmla="*/ 97630 h 102399"/>
              <a:gd name="connsiteX9-509" fmla="*/ 3681412 w 3681412"/>
              <a:gd name="connsiteY9-510" fmla="*/ 102393 h 102399"/>
              <a:gd name="connsiteX0-511" fmla="*/ 0 w 3681412"/>
              <a:gd name="connsiteY0-512" fmla="*/ 64293 h 102399"/>
              <a:gd name="connsiteX1-513" fmla="*/ 1157287 w 3681412"/>
              <a:gd name="connsiteY1-514" fmla="*/ 7143 h 102399"/>
              <a:gd name="connsiteX2-515" fmla="*/ 2443162 w 3681412"/>
              <a:gd name="connsiteY2-516" fmla="*/ 7143 h 102399"/>
              <a:gd name="connsiteX3-517" fmla="*/ 3324225 w 3681412"/>
              <a:gd name="connsiteY3-518" fmla="*/ 64293 h 102399"/>
              <a:gd name="connsiteX4-519" fmla="*/ 3414712 w 3681412"/>
              <a:gd name="connsiteY4-520" fmla="*/ 73818 h 102399"/>
              <a:gd name="connsiteX5-521" fmla="*/ 3457575 w 3681412"/>
              <a:gd name="connsiteY5-522" fmla="*/ 78580 h 102399"/>
              <a:gd name="connsiteX6-523" fmla="*/ 3571875 w 3681412"/>
              <a:gd name="connsiteY6-524" fmla="*/ 88105 h 102399"/>
              <a:gd name="connsiteX7-525" fmla="*/ 3633787 w 3681412"/>
              <a:gd name="connsiteY7-526" fmla="*/ 97630 h 102399"/>
              <a:gd name="connsiteX8-527" fmla="*/ 3681412 w 3681412"/>
              <a:gd name="connsiteY8-528" fmla="*/ 102393 h 102399"/>
              <a:gd name="connsiteX0-529" fmla="*/ 0 w 3681412"/>
              <a:gd name="connsiteY0-530" fmla="*/ 64900 h 103006"/>
              <a:gd name="connsiteX1-531" fmla="*/ 1157287 w 3681412"/>
              <a:gd name="connsiteY1-532" fmla="*/ 7750 h 103006"/>
              <a:gd name="connsiteX2-533" fmla="*/ 2443162 w 3681412"/>
              <a:gd name="connsiteY2-534" fmla="*/ 7750 h 103006"/>
              <a:gd name="connsiteX3-535" fmla="*/ 3414712 w 3681412"/>
              <a:gd name="connsiteY3-536" fmla="*/ 74425 h 103006"/>
              <a:gd name="connsiteX4-537" fmla="*/ 3457575 w 3681412"/>
              <a:gd name="connsiteY4-538" fmla="*/ 79187 h 103006"/>
              <a:gd name="connsiteX5-539" fmla="*/ 3571875 w 3681412"/>
              <a:gd name="connsiteY5-540" fmla="*/ 88712 h 103006"/>
              <a:gd name="connsiteX6-541" fmla="*/ 3633787 w 3681412"/>
              <a:gd name="connsiteY6-542" fmla="*/ 98237 h 103006"/>
              <a:gd name="connsiteX7-543" fmla="*/ 3681412 w 3681412"/>
              <a:gd name="connsiteY7-544" fmla="*/ 103000 h 103006"/>
              <a:gd name="connsiteX0-545" fmla="*/ 0 w 3681412"/>
              <a:gd name="connsiteY0-546" fmla="*/ 65211 h 103317"/>
              <a:gd name="connsiteX1-547" fmla="*/ 1157287 w 3681412"/>
              <a:gd name="connsiteY1-548" fmla="*/ 8061 h 103317"/>
              <a:gd name="connsiteX2-549" fmla="*/ 2443162 w 3681412"/>
              <a:gd name="connsiteY2-550" fmla="*/ 8061 h 103317"/>
              <a:gd name="connsiteX3-551" fmla="*/ 3457575 w 3681412"/>
              <a:gd name="connsiteY3-552" fmla="*/ 79498 h 103317"/>
              <a:gd name="connsiteX4-553" fmla="*/ 3571875 w 3681412"/>
              <a:gd name="connsiteY4-554" fmla="*/ 89023 h 103317"/>
              <a:gd name="connsiteX5-555" fmla="*/ 3633787 w 3681412"/>
              <a:gd name="connsiteY5-556" fmla="*/ 98548 h 103317"/>
              <a:gd name="connsiteX6-557" fmla="*/ 3681412 w 3681412"/>
              <a:gd name="connsiteY6-558" fmla="*/ 103311 h 103317"/>
              <a:gd name="connsiteX0-559" fmla="*/ 0 w 3681412"/>
              <a:gd name="connsiteY0-560" fmla="*/ 65845 h 103951"/>
              <a:gd name="connsiteX1-561" fmla="*/ 1157287 w 3681412"/>
              <a:gd name="connsiteY1-562" fmla="*/ 8695 h 103951"/>
              <a:gd name="connsiteX2-563" fmla="*/ 2443162 w 3681412"/>
              <a:gd name="connsiteY2-564" fmla="*/ 8695 h 103951"/>
              <a:gd name="connsiteX3-565" fmla="*/ 3571875 w 3681412"/>
              <a:gd name="connsiteY3-566" fmla="*/ 89657 h 103951"/>
              <a:gd name="connsiteX4-567" fmla="*/ 3633787 w 3681412"/>
              <a:gd name="connsiteY4-568" fmla="*/ 99182 h 103951"/>
              <a:gd name="connsiteX5-569" fmla="*/ 3681412 w 3681412"/>
              <a:gd name="connsiteY5-570" fmla="*/ 103945 h 103951"/>
              <a:gd name="connsiteX0-571" fmla="*/ 0 w 3733335"/>
              <a:gd name="connsiteY0-572" fmla="*/ 66492 h 108373"/>
              <a:gd name="connsiteX1-573" fmla="*/ 1157287 w 3733335"/>
              <a:gd name="connsiteY1-574" fmla="*/ 9342 h 108373"/>
              <a:gd name="connsiteX2-575" fmla="*/ 2443162 w 3733335"/>
              <a:gd name="connsiteY2-576" fmla="*/ 9342 h 108373"/>
              <a:gd name="connsiteX3-577" fmla="*/ 3633787 w 3733335"/>
              <a:gd name="connsiteY3-578" fmla="*/ 99829 h 108373"/>
              <a:gd name="connsiteX4-579" fmla="*/ 3681412 w 3733335"/>
              <a:gd name="connsiteY4-580" fmla="*/ 104592 h 108373"/>
              <a:gd name="connsiteX0-581" fmla="*/ 0 w 3681412"/>
              <a:gd name="connsiteY0-582" fmla="*/ 66819 h 104919"/>
              <a:gd name="connsiteX1-583" fmla="*/ 1157287 w 3681412"/>
              <a:gd name="connsiteY1-584" fmla="*/ 9669 h 104919"/>
              <a:gd name="connsiteX2-585" fmla="*/ 2443162 w 3681412"/>
              <a:gd name="connsiteY2-586" fmla="*/ 9669 h 104919"/>
              <a:gd name="connsiteX3-587" fmla="*/ 3681412 w 3681412"/>
              <a:gd name="connsiteY3-588" fmla="*/ 104919 h 104919"/>
              <a:gd name="connsiteX0-589" fmla="*/ 0 w 3690937"/>
              <a:gd name="connsiteY0-590" fmla="*/ 64294 h 64294"/>
              <a:gd name="connsiteX1-591" fmla="*/ 1157287 w 3690937"/>
              <a:gd name="connsiteY1-592" fmla="*/ 7144 h 64294"/>
              <a:gd name="connsiteX2-593" fmla="*/ 2443162 w 3690937"/>
              <a:gd name="connsiteY2-594" fmla="*/ 7144 h 64294"/>
              <a:gd name="connsiteX3-595" fmla="*/ 3690937 w 3690937"/>
              <a:gd name="connsiteY3-596" fmla="*/ 64294 h 64294"/>
              <a:gd name="connsiteX0-597" fmla="*/ 0 w 3690937"/>
              <a:gd name="connsiteY0-598" fmla="*/ 57773 h 57773"/>
              <a:gd name="connsiteX1-599" fmla="*/ 1157287 w 3690937"/>
              <a:gd name="connsiteY1-600" fmla="*/ 623 h 57773"/>
              <a:gd name="connsiteX2-601" fmla="*/ 2443162 w 3690937"/>
              <a:gd name="connsiteY2-602" fmla="*/ 29198 h 57773"/>
              <a:gd name="connsiteX3-603" fmla="*/ 3690937 w 3690937"/>
              <a:gd name="connsiteY3-604" fmla="*/ 57773 h 57773"/>
              <a:gd name="connsiteX0-605" fmla="*/ 0 w 3690937"/>
              <a:gd name="connsiteY0-606" fmla="*/ 57150 h 57150"/>
              <a:gd name="connsiteX1-607" fmla="*/ 1157287 w 3690937"/>
              <a:gd name="connsiteY1-608" fmla="*/ 0 h 57150"/>
              <a:gd name="connsiteX2-609" fmla="*/ 3690937 w 3690937"/>
              <a:gd name="connsiteY2-610" fmla="*/ 57150 h 57150"/>
              <a:gd name="connsiteX0-611" fmla="*/ 0 w 3690937"/>
              <a:gd name="connsiteY0-612" fmla="*/ 19050 h 19050"/>
              <a:gd name="connsiteX1-613" fmla="*/ 1531937 w 3690937"/>
              <a:gd name="connsiteY1-614" fmla="*/ 0 h 19050"/>
              <a:gd name="connsiteX2-615" fmla="*/ 3690937 w 3690937"/>
              <a:gd name="connsiteY2-616" fmla="*/ 19050 h 19050"/>
              <a:gd name="connsiteX0-617" fmla="*/ 0 w 3690937"/>
              <a:gd name="connsiteY0-618" fmla="*/ 19050 h 19050"/>
              <a:gd name="connsiteX1-619" fmla="*/ 1531937 w 3690937"/>
              <a:gd name="connsiteY1-620" fmla="*/ 0 h 19050"/>
              <a:gd name="connsiteX2-621" fmla="*/ 3690937 w 3690937"/>
              <a:gd name="connsiteY2-622" fmla="*/ 19050 h 19050"/>
              <a:gd name="connsiteX0-623" fmla="*/ 0 w 3694112"/>
              <a:gd name="connsiteY0-624" fmla="*/ 19485 h 35360"/>
              <a:gd name="connsiteX1-625" fmla="*/ 1531937 w 3694112"/>
              <a:gd name="connsiteY1-626" fmla="*/ 435 h 35360"/>
              <a:gd name="connsiteX2-627" fmla="*/ 3694112 w 3694112"/>
              <a:gd name="connsiteY2-628" fmla="*/ 35360 h 35360"/>
            </a:gdLst>
            <a:ahLst/>
            <a:cxnLst>
              <a:cxn ang="0">
                <a:pos x="connsiteX0-1" y="connsiteY0-2"/>
              </a:cxn>
              <a:cxn ang="0">
                <a:pos x="connsiteX1-3" y="connsiteY1-4"/>
              </a:cxn>
              <a:cxn ang="0">
                <a:pos x="connsiteX2-5" y="connsiteY2-6"/>
              </a:cxn>
            </a:cxnLst>
            <a:rect l="l" t="t" r="r" b="b"/>
            <a:pathLst>
              <a:path w="3694112" h="35360">
                <a:moveTo>
                  <a:pt x="0" y="19485"/>
                </a:moveTo>
                <a:cubicBezTo>
                  <a:pt x="241102" y="7579"/>
                  <a:pt x="916252" y="-2211"/>
                  <a:pt x="1531937" y="435"/>
                </a:cubicBezTo>
                <a:cubicBezTo>
                  <a:pt x="2147622" y="3081"/>
                  <a:pt x="2973387" y="23718"/>
                  <a:pt x="3694112" y="35360"/>
                </a:cubicBezTo>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 name="任意多边形 7"/>
          <p:cNvSpPr/>
          <p:nvPr/>
        </p:nvSpPr>
        <p:spPr>
          <a:xfrm flipH="1">
            <a:off x="7985810" y="1465118"/>
            <a:ext cx="45719" cy="2041872"/>
          </a:xfrm>
          <a:custGeom>
            <a:avLst/>
            <a:gdLst>
              <a:gd name="connsiteX0" fmla="*/ 0 w 52387"/>
              <a:gd name="connsiteY0" fmla="*/ 0 h 1414462"/>
              <a:gd name="connsiteX1" fmla="*/ 4762 w 52387"/>
              <a:gd name="connsiteY1" fmla="*/ 280987 h 1414462"/>
              <a:gd name="connsiteX2" fmla="*/ 14287 w 52387"/>
              <a:gd name="connsiteY2" fmla="*/ 309562 h 1414462"/>
              <a:gd name="connsiteX3" fmla="*/ 19050 w 52387"/>
              <a:gd name="connsiteY3" fmla="*/ 342900 h 1414462"/>
              <a:gd name="connsiteX4" fmla="*/ 23812 w 52387"/>
              <a:gd name="connsiteY4" fmla="*/ 357187 h 1414462"/>
              <a:gd name="connsiteX5" fmla="*/ 28575 w 52387"/>
              <a:gd name="connsiteY5" fmla="*/ 381000 h 1414462"/>
              <a:gd name="connsiteX6" fmla="*/ 33337 w 52387"/>
              <a:gd name="connsiteY6" fmla="*/ 395287 h 1414462"/>
              <a:gd name="connsiteX7" fmla="*/ 42862 w 52387"/>
              <a:gd name="connsiteY7" fmla="*/ 438150 h 1414462"/>
              <a:gd name="connsiteX8" fmla="*/ 47625 w 52387"/>
              <a:gd name="connsiteY8" fmla="*/ 509587 h 1414462"/>
              <a:gd name="connsiteX9" fmla="*/ 52387 w 52387"/>
              <a:gd name="connsiteY9" fmla="*/ 557212 h 1414462"/>
              <a:gd name="connsiteX10" fmla="*/ 47625 w 52387"/>
              <a:gd name="connsiteY10" fmla="*/ 809625 h 1414462"/>
              <a:gd name="connsiteX11" fmla="*/ 42862 w 52387"/>
              <a:gd name="connsiteY11" fmla="*/ 842962 h 1414462"/>
              <a:gd name="connsiteX12" fmla="*/ 33337 w 52387"/>
              <a:gd name="connsiteY12" fmla="*/ 881062 h 1414462"/>
              <a:gd name="connsiteX13" fmla="*/ 28575 w 52387"/>
              <a:gd name="connsiteY13" fmla="*/ 957262 h 1414462"/>
              <a:gd name="connsiteX14" fmla="*/ 23812 w 52387"/>
              <a:gd name="connsiteY14" fmla="*/ 1000125 h 1414462"/>
              <a:gd name="connsiteX15" fmla="*/ 19050 w 52387"/>
              <a:gd name="connsiteY15" fmla="*/ 1381125 h 1414462"/>
              <a:gd name="connsiteX16" fmla="*/ 9525 w 52387"/>
              <a:gd name="connsiteY16" fmla="*/ 1409700 h 1414462"/>
              <a:gd name="connsiteX17" fmla="*/ 9525 w 52387"/>
              <a:gd name="connsiteY17" fmla="*/ 1414462 h 1414462"/>
              <a:gd name="connsiteX0-1" fmla="*/ 0 w 52387"/>
              <a:gd name="connsiteY0-2" fmla="*/ 0 h 1414462"/>
              <a:gd name="connsiteX1-3" fmla="*/ 4762 w 52387"/>
              <a:gd name="connsiteY1-4" fmla="*/ 280987 h 1414462"/>
              <a:gd name="connsiteX2-5" fmla="*/ 19050 w 52387"/>
              <a:gd name="connsiteY2-6" fmla="*/ 342900 h 1414462"/>
              <a:gd name="connsiteX3-7" fmla="*/ 23812 w 52387"/>
              <a:gd name="connsiteY3-8" fmla="*/ 357187 h 1414462"/>
              <a:gd name="connsiteX4-9" fmla="*/ 28575 w 52387"/>
              <a:gd name="connsiteY4-10" fmla="*/ 381000 h 1414462"/>
              <a:gd name="connsiteX5-11" fmla="*/ 33337 w 52387"/>
              <a:gd name="connsiteY5-12" fmla="*/ 395287 h 1414462"/>
              <a:gd name="connsiteX6-13" fmla="*/ 42862 w 52387"/>
              <a:gd name="connsiteY6-14" fmla="*/ 438150 h 1414462"/>
              <a:gd name="connsiteX7-15" fmla="*/ 47625 w 52387"/>
              <a:gd name="connsiteY7-16" fmla="*/ 509587 h 1414462"/>
              <a:gd name="connsiteX8-17" fmla="*/ 52387 w 52387"/>
              <a:gd name="connsiteY8-18" fmla="*/ 557212 h 1414462"/>
              <a:gd name="connsiteX9-19" fmla="*/ 47625 w 52387"/>
              <a:gd name="connsiteY9-20" fmla="*/ 809625 h 1414462"/>
              <a:gd name="connsiteX10-21" fmla="*/ 42862 w 52387"/>
              <a:gd name="connsiteY10-22" fmla="*/ 842962 h 1414462"/>
              <a:gd name="connsiteX11-23" fmla="*/ 33337 w 52387"/>
              <a:gd name="connsiteY11-24" fmla="*/ 881062 h 1414462"/>
              <a:gd name="connsiteX12-25" fmla="*/ 28575 w 52387"/>
              <a:gd name="connsiteY12-26" fmla="*/ 957262 h 1414462"/>
              <a:gd name="connsiteX13-27" fmla="*/ 23812 w 52387"/>
              <a:gd name="connsiteY13-28" fmla="*/ 1000125 h 1414462"/>
              <a:gd name="connsiteX14-29" fmla="*/ 19050 w 52387"/>
              <a:gd name="connsiteY14-30" fmla="*/ 1381125 h 1414462"/>
              <a:gd name="connsiteX15-31" fmla="*/ 9525 w 52387"/>
              <a:gd name="connsiteY15-32" fmla="*/ 1409700 h 1414462"/>
              <a:gd name="connsiteX16-33" fmla="*/ 9525 w 52387"/>
              <a:gd name="connsiteY16-34" fmla="*/ 1414462 h 1414462"/>
              <a:gd name="connsiteX0-35" fmla="*/ 0 w 52387"/>
              <a:gd name="connsiteY0-36" fmla="*/ 0 h 1414462"/>
              <a:gd name="connsiteX1-37" fmla="*/ 4762 w 52387"/>
              <a:gd name="connsiteY1-38" fmla="*/ 280987 h 1414462"/>
              <a:gd name="connsiteX2-39" fmla="*/ 19050 w 52387"/>
              <a:gd name="connsiteY2-40" fmla="*/ 342900 h 1414462"/>
              <a:gd name="connsiteX3-41" fmla="*/ 28575 w 52387"/>
              <a:gd name="connsiteY3-42" fmla="*/ 381000 h 1414462"/>
              <a:gd name="connsiteX4-43" fmla="*/ 33337 w 52387"/>
              <a:gd name="connsiteY4-44" fmla="*/ 395287 h 1414462"/>
              <a:gd name="connsiteX5-45" fmla="*/ 42862 w 52387"/>
              <a:gd name="connsiteY5-46" fmla="*/ 438150 h 1414462"/>
              <a:gd name="connsiteX6-47" fmla="*/ 47625 w 52387"/>
              <a:gd name="connsiteY6-48" fmla="*/ 509587 h 1414462"/>
              <a:gd name="connsiteX7-49" fmla="*/ 52387 w 52387"/>
              <a:gd name="connsiteY7-50" fmla="*/ 557212 h 1414462"/>
              <a:gd name="connsiteX8-51" fmla="*/ 47625 w 52387"/>
              <a:gd name="connsiteY8-52" fmla="*/ 809625 h 1414462"/>
              <a:gd name="connsiteX9-53" fmla="*/ 42862 w 52387"/>
              <a:gd name="connsiteY9-54" fmla="*/ 842962 h 1414462"/>
              <a:gd name="connsiteX10-55" fmla="*/ 33337 w 52387"/>
              <a:gd name="connsiteY10-56" fmla="*/ 881062 h 1414462"/>
              <a:gd name="connsiteX11-57" fmla="*/ 28575 w 52387"/>
              <a:gd name="connsiteY11-58" fmla="*/ 957262 h 1414462"/>
              <a:gd name="connsiteX12-59" fmla="*/ 23812 w 52387"/>
              <a:gd name="connsiteY12-60" fmla="*/ 1000125 h 1414462"/>
              <a:gd name="connsiteX13-61" fmla="*/ 19050 w 52387"/>
              <a:gd name="connsiteY13-62" fmla="*/ 1381125 h 1414462"/>
              <a:gd name="connsiteX14-63" fmla="*/ 9525 w 52387"/>
              <a:gd name="connsiteY14-64" fmla="*/ 1409700 h 1414462"/>
              <a:gd name="connsiteX15-65" fmla="*/ 9525 w 52387"/>
              <a:gd name="connsiteY15-66" fmla="*/ 1414462 h 1414462"/>
              <a:gd name="connsiteX0-67" fmla="*/ 0 w 52387"/>
              <a:gd name="connsiteY0-68" fmla="*/ 0 h 1414462"/>
              <a:gd name="connsiteX1-69" fmla="*/ 19050 w 52387"/>
              <a:gd name="connsiteY1-70" fmla="*/ 342900 h 1414462"/>
              <a:gd name="connsiteX2-71" fmla="*/ 28575 w 52387"/>
              <a:gd name="connsiteY2-72" fmla="*/ 381000 h 1414462"/>
              <a:gd name="connsiteX3-73" fmla="*/ 33337 w 52387"/>
              <a:gd name="connsiteY3-74" fmla="*/ 395287 h 1414462"/>
              <a:gd name="connsiteX4-75" fmla="*/ 42862 w 52387"/>
              <a:gd name="connsiteY4-76" fmla="*/ 438150 h 1414462"/>
              <a:gd name="connsiteX5-77" fmla="*/ 47625 w 52387"/>
              <a:gd name="connsiteY5-78" fmla="*/ 509587 h 1414462"/>
              <a:gd name="connsiteX6-79" fmla="*/ 52387 w 52387"/>
              <a:gd name="connsiteY6-80" fmla="*/ 557212 h 1414462"/>
              <a:gd name="connsiteX7-81" fmla="*/ 47625 w 52387"/>
              <a:gd name="connsiteY7-82" fmla="*/ 809625 h 1414462"/>
              <a:gd name="connsiteX8-83" fmla="*/ 42862 w 52387"/>
              <a:gd name="connsiteY8-84" fmla="*/ 842962 h 1414462"/>
              <a:gd name="connsiteX9-85" fmla="*/ 33337 w 52387"/>
              <a:gd name="connsiteY9-86" fmla="*/ 881062 h 1414462"/>
              <a:gd name="connsiteX10-87" fmla="*/ 28575 w 52387"/>
              <a:gd name="connsiteY10-88" fmla="*/ 957262 h 1414462"/>
              <a:gd name="connsiteX11-89" fmla="*/ 23812 w 52387"/>
              <a:gd name="connsiteY11-90" fmla="*/ 1000125 h 1414462"/>
              <a:gd name="connsiteX12-91" fmla="*/ 19050 w 52387"/>
              <a:gd name="connsiteY12-92" fmla="*/ 1381125 h 1414462"/>
              <a:gd name="connsiteX13-93" fmla="*/ 9525 w 52387"/>
              <a:gd name="connsiteY13-94" fmla="*/ 1409700 h 1414462"/>
              <a:gd name="connsiteX14-95" fmla="*/ 9525 w 52387"/>
              <a:gd name="connsiteY14-96" fmla="*/ 1414462 h 1414462"/>
              <a:gd name="connsiteX0-97" fmla="*/ 0 w 52387"/>
              <a:gd name="connsiteY0-98" fmla="*/ 0 h 1414462"/>
              <a:gd name="connsiteX1-99" fmla="*/ 28575 w 52387"/>
              <a:gd name="connsiteY1-100" fmla="*/ 381000 h 1414462"/>
              <a:gd name="connsiteX2-101" fmla="*/ 33337 w 52387"/>
              <a:gd name="connsiteY2-102" fmla="*/ 395287 h 1414462"/>
              <a:gd name="connsiteX3-103" fmla="*/ 42862 w 52387"/>
              <a:gd name="connsiteY3-104" fmla="*/ 438150 h 1414462"/>
              <a:gd name="connsiteX4-105" fmla="*/ 47625 w 52387"/>
              <a:gd name="connsiteY4-106" fmla="*/ 509587 h 1414462"/>
              <a:gd name="connsiteX5-107" fmla="*/ 52387 w 52387"/>
              <a:gd name="connsiteY5-108" fmla="*/ 557212 h 1414462"/>
              <a:gd name="connsiteX6-109" fmla="*/ 47625 w 52387"/>
              <a:gd name="connsiteY6-110" fmla="*/ 809625 h 1414462"/>
              <a:gd name="connsiteX7-111" fmla="*/ 42862 w 52387"/>
              <a:gd name="connsiteY7-112" fmla="*/ 842962 h 1414462"/>
              <a:gd name="connsiteX8-113" fmla="*/ 33337 w 52387"/>
              <a:gd name="connsiteY8-114" fmla="*/ 881062 h 1414462"/>
              <a:gd name="connsiteX9-115" fmla="*/ 28575 w 52387"/>
              <a:gd name="connsiteY9-116" fmla="*/ 957262 h 1414462"/>
              <a:gd name="connsiteX10-117" fmla="*/ 23812 w 52387"/>
              <a:gd name="connsiteY10-118" fmla="*/ 1000125 h 1414462"/>
              <a:gd name="connsiteX11-119" fmla="*/ 19050 w 52387"/>
              <a:gd name="connsiteY11-120" fmla="*/ 1381125 h 1414462"/>
              <a:gd name="connsiteX12-121" fmla="*/ 9525 w 52387"/>
              <a:gd name="connsiteY12-122" fmla="*/ 1409700 h 1414462"/>
              <a:gd name="connsiteX13-123" fmla="*/ 9525 w 52387"/>
              <a:gd name="connsiteY13-124" fmla="*/ 1414462 h 1414462"/>
              <a:gd name="connsiteX0-125" fmla="*/ 0 w 52387"/>
              <a:gd name="connsiteY0-126" fmla="*/ 0 h 1414462"/>
              <a:gd name="connsiteX1-127" fmla="*/ 33337 w 52387"/>
              <a:gd name="connsiteY1-128" fmla="*/ 395287 h 1414462"/>
              <a:gd name="connsiteX2-129" fmla="*/ 42862 w 52387"/>
              <a:gd name="connsiteY2-130" fmla="*/ 438150 h 1414462"/>
              <a:gd name="connsiteX3-131" fmla="*/ 47625 w 52387"/>
              <a:gd name="connsiteY3-132" fmla="*/ 509587 h 1414462"/>
              <a:gd name="connsiteX4-133" fmla="*/ 52387 w 52387"/>
              <a:gd name="connsiteY4-134" fmla="*/ 557212 h 1414462"/>
              <a:gd name="connsiteX5-135" fmla="*/ 47625 w 52387"/>
              <a:gd name="connsiteY5-136" fmla="*/ 809625 h 1414462"/>
              <a:gd name="connsiteX6-137" fmla="*/ 42862 w 52387"/>
              <a:gd name="connsiteY6-138" fmla="*/ 842962 h 1414462"/>
              <a:gd name="connsiteX7-139" fmla="*/ 33337 w 52387"/>
              <a:gd name="connsiteY7-140" fmla="*/ 881062 h 1414462"/>
              <a:gd name="connsiteX8-141" fmla="*/ 28575 w 52387"/>
              <a:gd name="connsiteY8-142" fmla="*/ 957262 h 1414462"/>
              <a:gd name="connsiteX9-143" fmla="*/ 23812 w 52387"/>
              <a:gd name="connsiteY9-144" fmla="*/ 1000125 h 1414462"/>
              <a:gd name="connsiteX10-145" fmla="*/ 19050 w 52387"/>
              <a:gd name="connsiteY10-146" fmla="*/ 1381125 h 1414462"/>
              <a:gd name="connsiteX11-147" fmla="*/ 9525 w 52387"/>
              <a:gd name="connsiteY11-148" fmla="*/ 1409700 h 1414462"/>
              <a:gd name="connsiteX12-149" fmla="*/ 9525 w 52387"/>
              <a:gd name="connsiteY12-150" fmla="*/ 1414462 h 1414462"/>
              <a:gd name="connsiteX0-151" fmla="*/ 0 w 52387"/>
              <a:gd name="connsiteY0-152" fmla="*/ 0 h 1414462"/>
              <a:gd name="connsiteX1-153" fmla="*/ 42862 w 52387"/>
              <a:gd name="connsiteY1-154" fmla="*/ 438150 h 1414462"/>
              <a:gd name="connsiteX2-155" fmla="*/ 47625 w 52387"/>
              <a:gd name="connsiteY2-156" fmla="*/ 509587 h 1414462"/>
              <a:gd name="connsiteX3-157" fmla="*/ 52387 w 52387"/>
              <a:gd name="connsiteY3-158" fmla="*/ 557212 h 1414462"/>
              <a:gd name="connsiteX4-159" fmla="*/ 47625 w 52387"/>
              <a:gd name="connsiteY4-160" fmla="*/ 809625 h 1414462"/>
              <a:gd name="connsiteX5-161" fmla="*/ 42862 w 52387"/>
              <a:gd name="connsiteY5-162" fmla="*/ 842962 h 1414462"/>
              <a:gd name="connsiteX6-163" fmla="*/ 33337 w 52387"/>
              <a:gd name="connsiteY6-164" fmla="*/ 881062 h 1414462"/>
              <a:gd name="connsiteX7-165" fmla="*/ 28575 w 52387"/>
              <a:gd name="connsiteY7-166" fmla="*/ 957262 h 1414462"/>
              <a:gd name="connsiteX8-167" fmla="*/ 23812 w 52387"/>
              <a:gd name="connsiteY8-168" fmla="*/ 1000125 h 1414462"/>
              <a:gd name="connsiteX9-169" fmla="*/ 19050 w 52387"/>
              <a:gd name="connsiteY9-170" fmla="*/ 1381125 h 1414462"/>
              <a:gd name="connsiteX10-171" fmla="*/ 9525 w 52387"/>
              <a:gd name="connsiteY10-172" fmla="*/ 1409700 h 1414462"/>
              <a:gd name="connsiteX11-173" fmla="*/ 9525 w 52387"/>
              <a:gd name="connsiteY11-174" fmla="*/ 1414462 h 1414462"/>
              <a:gd name="connsiteX0-175" fmla="*/ 0 w 53287"/>
              <a:gd name="connsiteY0-176" fmla="*/ 0 h 1414462"/>
              <a:gd name="connsiteX1-177" fmla="*/ 47625 w 53287"/>
              <a:gd name="connsiteY1-178" fmla="*/ 509587 h 1414462"/>
              <a:gd name="connsiteX2-179" fmla="*/ 52387 w 53287"/>
              <a:gd name="connsiteY2-180" fmla="*/ 557212 h 1414462"/>
              <a:gd name="connsiteX3-181" fmla="*/ 47625 w 53287"/>
              <a:gd name="connsiteY3-182" fmla="*/ 809625 h 1414462"/>
              <a:gd name="connsiteX4-183" fmla="*/ 42862 w 53287"/>
              <a:gd name="connsiteY4-184" fmla="*/ 842962 h 1414462"/>
              <a:gd name="connsiteX5-185" fmla="*/ 33337 w 53287"/>
              <a:gd name="connsiteY5-186" fmla="*/ 881062 h 1414462"/>
              <a:gd name="connsiteX6-187" fmla="*/ 28575 w 53287"/>
              <a:gd name="connsiteY6-188" fmla="*/ 957262 h 1414462"/>
              <a:gd name="connsiteX7-189" fmla="*/ 23812 w 53287"/>
              <a:gd name="connsiteY7-190" fmla="*/ 1000125 h 1414462"/>
              <a:gd name="connsiteX8-191" fmla="*/ 19050 w 53287"/>
              <a:gd name="connsiteY8-192" fmla="*/ 1381125 h 1414462"/>
              <a:gd name="connsiteX9-193" fmla="*/ 9525 w 53287"/>
              <a:gd name="connsiteY9-194" fmla="*/ 1409700 h 1414462"/>
              <a:gd name="connsiteX10-195" fmla="*/ 9525 w 53287"/>
              <a:gd name="connsiteY10-196" fmla="*/ 1414462 h 1414462"/>
              <a:gd name="connsiteX0-197" fmla="*/ 0 w 51336"/>
              <a:gd name="connsiteY0-198" fmla="*/ 0 h 1414462"/>
              <a:gd name="connsiteX1-199" fmla="*/ 47625 w 51336"/>
              <a:gd name="connsiteY1-200" fmla="*/ 509587 h 1414462"/>
              <a:gd name="connsiteX2-201" fmla="*/ 47625 w 51336"/>
              <a:gd name="connsiteY2-202" fmla="*/ 809625 h 1414462"/>
              <a:gd name="connsiteX3-203" fmla="*/ 42862 w 51336"/>
              <a:gd name="connsiteY3-204" fmla="*/ 842962 h 1414462"/>
              <a:gd name="connsiteX4-205" fmla="*/ 33337 w 51336"/>
              <a:gd name="connsiteY4-206" fmla="*/ 881062 h 1414462"/>
              <a:gd name="connsiteX5-207" fmla="*/ 28575 w 51336"/>
              <a:gd name="connsiteY5-208" fmla="*/ 957262 h 1414462"/>
              <a:gd name="connsiteX6-209" fmla="*/ 23812 w 51336"/>
              <a:gd name="connsiteY6-210" fmla="*/ 1000125 h 1414462"/>
              <a:gd name="connsiteX7-211" fmla="*/ 19050 w 51336"/>
              <a:gd name="connsiteY7-212" fmla="*/ 1381125 h 1414462"/>
              <a:gd name="connsiteX8-213" fmla="*/ 9525 w 51336"/>
              <a:gd name="connsiteY8-214" fmla="*/ 1409700 h 1414462"/>
              <a:gd name="connsiteX9-215" fmla="*/ 9525 w 51336"/>
              <a:gd name="connsiteY9-216" fmla="*/ 1414462 h 1414462"/>
              <a:gd name="connsiteX0-217" fmla="*/ 0 w 50235"/>
              <a:gd name="connsiteY0-218" fmla="*/ 0 h 1414462"/>
              <a:gd name="connsiteX1-219" fmla="*/ 47625 w 50235"/>
              <a:gd name="connsiteY1-220" fmla="*/ 509587 h 1414462"/>
              <a:gd name="connsiteX2-221" fmla="*/ 42862 w 50235"/>
              <a:gd name="connsiteY2-222" fmla="*/ 842962 h 1414462"/>
              <a:gd name="connsiteX3-223" fmla="*/ 33337 w 50235"/>
              <a:gd name="connsiteY3-224" fmla="*/ 881062 h 1414462"/>
              <a:gd name="connsiteX4-225" fmla="*/ 28575 w 50235"/>
              <a:gd name="connsiteY4-226" fmla="*/ 957262 h 1414462"/>
              <a:gd name="connsiteX5-227" fmla="*/ 23812 w 50235"/>
              <a:gd name="connsiteY5-228" fmla="*/ 1000125 h 1414462"/>
              <a:gd name="connsiteX6-229" fmla="*/ 19050 w 50235"/>
              <a:gd name="connsiteY6-230" fmla="*/ 1381125 h 1414462"/>
              <a:gd name="connsiteX7-231" fmla="*/ 9525 w 50235"/>
              <a:gd name="connsiteY7-232" fmla="*/ 1409700 h 1414462"/>
              <a:gd name="connsiteX8-233" fmla="*/ 9525 w 50235"/>
              <a:gd name="connsiteY8-234" fmla="*/ 1414462 h 1414462"/>
              <a:gd name="connsiteX0-235" fmla="*/ 0 w 48749"/>
              <a:gd name="connsiteY0-236" fmla="*/ 0 h 1414462"/>
              <a:gd name="connsiteX1-237" fmla="*/ 47625 w 48749"/>
              <a:gd name="connsiteY1-238" fmla="*/ 509587 h 1414462"/>
              <a:gd name="connsiteX2-239" fmla="*/ 33337 w 48749"/>
              <a:gd name="connsiteY2-240" fmla="*/ 881062 h 1414462"/>
              <a:gd name="connsiteX3-241" fmla="*/ 28575 w 48749"/>
              <a:gd name="connsiteY3-242" fmla="*/ 957262 h 1414462"/>
              <a:gd name="connsiteX4-243" fmla="*/ 23812 w 48749"/>
              <a:gd name="connsiteY4-244" fmla="*/ 1000125 h 1414462"/>
              <a:gd name="connsiteX5-245" fmla="*/ 19050 w 48749"/>
              <a:gd name="connsiteY5-246" fmla="*/ 1381125 h 1414462"/>
              <a:gd name="connsiteX6-247" fmla="*/ 9525 w 48749"/>
              <a:gd name="connsiteY6-248" fmla="*/ 1409700 h 1414462"/>
              <a:gd name="connsiteX7-249" fmla="*/ 9525 w 48749"/>
              <a:gd name="connsiteY7-250" fmla="*/ 1414462 h 1414462"/>
              <a:gd name="connsiteX0-251" fmla="*/ 0 w 48358"/>
              <a:gd name="connsiteY0-252" fmla="*/ 0 h 1414462"/>
              <a:gd name="connsiteX1-253" fmla="*/ 47625 w 48358"/>
              <a:gd name="connsiteY1-254" fmla="*/ 509587 h 1414462"/>
              <a:gd name="connsiteX2-255" fmla="*/ 28575 w 48358"/>
              <a:gd name="connsiteY2-256" fmla="*/ 957262 h 1414462"/>
              <a:gd name="connsiteX3-257" fmla="*/ 23812 w 48358"/>
              <a:gd name="connsiteY3-258" fmla="*/ 1000125 h 1414462"/>
              <a:gd name="connsiteX4-259" fmla="*/ 19050 w 48358"/>
              <a:gd name="connsiteY4-260" fmla="*/ 1381125 h 1414462"/>
              <a:gd name="connsiteX5-261" fmla="*/ 9525 w 48358"/>
              <a:gd name="connsiteY5-262" fmla="*/ 1409700 h 1414462"/>
              <a:gd name="connsiteX6-263" fmla="*/ 9525 w 48358"/>
              <a:gd name="connsiteY6-264" fmla="*/ 1414462 h 1414462"/>
              <a:gd name="connsiteX0-265" fmla="*/ 0 w 48082"/>
              <a:gd name="connsiteY0-266" fmla="*/ 0 h 1414462"/>
              <a:gd name="connsiteX1-267" fmla="*/ 47625 w 48082"/>
              <a:gd name="connsiteY1-268" fmla="*/ 509587 h 1414462"/>
              <a:gd name="connsiteX2-269" fmla="*/ 23812 w 48082"/>
              <a:gd name="connsiteY2-270" fmla="*/ 1000125 h 1414462"/>
              <a:gd name="connsiteX3-271" fmla="*/ 19050 w 48082"/>
              <a:gd name="connsiteY3-272" fmla="*/ 1381125 h 1414462"/>
              <a:gd name="connsiteX4-273" fmla="*/ 9525 w 48082"/>
              <a:gd name="connsiteY4-274" fmla="*/ 1409700 h 1414462"/>
              <a:gd name="connsiteX5-275" fmla="*/ 9525 w 48082"/>
              <a:gd name="connsiteY5-276" fmla="*/ 1414462 h 1414462"/>
              <a:gd name="connsiteX0-277" fmla="*/ 0 w 47898"/>
              <a:gd name="connsiteY0-278" fmla="*/ 0 h 1453461"/>
              <a:gd name="connsiteX1-279" fmla="*/ 47625 w 47898"/>
              <a:gd name="connsiteY1-280" fmla="*/ 509587 h 1453461"/>
              <a:gd name="connsiteX2-281" fmla="*/ 19050 w 47898"/>
              <a:gd name="connsiteY2-282" fmla="*/ 1381125 h 1453461"/>
              <a:gd name="connsiteX3-283" fmla="*/ 9525 w 47898"/>
              <a:gd name="connsiteY3-284" fmla="*/ 1409700 h 1453461"/>
              <a:gd name="connsiteX4-285" fmla="*/ 9525 w 47898"/>
              <a:gd name="connsiteY4-286" fmla="*/ 1414462 h 1453461"/>
              <a:gd name="connsiteX0-287" fmla="*/ 0 w 47679"/>
              <a:gd name="connsiteY0-288" fmla="*/ 0 h 1477622"/>
              <a:gd name="connsiteX1-289" fmla="*/ 47625 w 47679"/>
              <a:gd name="connsiteY1-290" fmla="*/ 509587 h 1477622"/>
              <a:gd name="connsiteX2-291" fmla="*/ 9525 w 47679"/>
              <a:gd name="connsiteY2-292" fmla="*/ 1409700 h 1477622"/>
              <a:gd name="connsiteX3-293" fmla="*/ 9525 w 47679"/>
              <a:gd name="connsiteY3-294" fmla="*/ 1414462 h 1477622"/>
              <a:gd name="connsiteX0-295" fmla="*/ 0 w 47679"/>
              <a:gd name="connsiteY0-296" fmla="*/ 0 h 1409700"/>
              <a:gd name="connsiteX1-297" fmla="*/ 47625 w 47679"/>
              <a:gd name="connsiteY1-298" fmla="*/ 509587 h 1409700"/>
              <a:gd name="connsiteX2-299" fmla="*/ 9525 w 47679"/>
              <a:gd name="connsiteY2-300" fmla="*/ 1409700 h 1409700"/>
              <a:gd name="connsiteX0-301" fmla="*/ 0 w 47679"/>
              <a:gd name="connsiteY0-302" fmla="*/ 0 h 1409700"/>
              <a:gd name="connsiteX1-303" fmla="*/ 47625 w 47679"/>
              <a:gd name="connsiteY1-304" fmla="*/ 509587 h 1409700"/>
              <a:gd name="connsiteX2-305" fmla="*/ 9525 w 47679"/>
              <a:gd name="connsiteY2-306" fmla="*/ 1409700 h 1409700"/>
              <a:gd name="connsiteX0-307" fmla="*/ 19109 w 29437"/>
              <a:gd name="connsiteY0-308" fmla="*/ 0 h 1409700"/>
              <a:gd name="connsiteX1-309" fmla="*/ 59 w 29437"/>
              <a:gd name="connsiteY1-310" fmla="*/ 563562 h 1409700"/>
              <a:gd name="connsiteX2-311" fmla="*/ 28634 w 29437"/>
              <a:gd name="connsiteY2-312" fmla="*/ 1409700 h 1409700"/>
            </a:gdLst>
            <a:ahLst/>
            <a:cxnLst>
              <a:cxn ang="0">
                <a:pos x="connsiteX0-1" y="connsiteY0-2"/>
              </a:cxn>
              <a:cxn ang="0">
                <a:pos x="connsiteX1-3" y="connsiteY1-4"/>
              </a:cxn>
              <a:cxn ang="0">
                <a:pos x="connsiteX2-5" y="connsiteY2-6"/>
              </a:cxn>
            </a:cxnLst>
            <a:rect l="l" t="t" r="r" b="b"/>
            <a:pathLst>
              <a:path w="29437" h="1409700">
                <a:moveTo>
                  <a:pt x="19109" y="0"/>
                </a:moveTo>
                <a:cubicBezTo>
                  <a:pt x="29031" y="106164"/>
                  <a:pt x="-1528" y="328612"/>
                  <a:pt x="59" y="563562"/>
                </a:cubicBezTo>
                <a:cubicBezTo>
                  <a:pt x="1647" y="798512"/>
                  <a:pt x="34984" y="1258888"/>
                  <a:pt x="28634" y="1409700"/>
                </a:cubicBezTo>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 name="任意多边形 8"/>
          <p:cNvSpPr/>
          <p:nvPr/>
        </p:nvSpPr>
        <p:spPr>
          <a:xfrm flipV="1">
            <a:off x="1038844" y="3180266"/>
            <a:ext cx="7061548" cy="199464"/>
          </a:xfrm>
          <a:custGeom>
            <a:avLst/>
            <a:gdLst>
              <a:gd name="connsiteX0" fmla="*/ 0 w 3721100"/>
              <a:gd name="connsiteY0" fmla="*/ 73867 h 92917"/>
              <a:gd name="connsiteX1" fmla="*/ 177800 w 3721100"/>
              <a:gd name="connsiteY1" fmla="*/ 86567 h 92917"/>
              <a:gd name="connsiteX2" fmla="*/ 285750 w 3721100"/>
              <a:gd name="connsiteY2" fmla="*/ 92917 h 92917"/>
              <a:gd name="connsiteX3" fmla="*/ 1714500 w 3721100"/>
              <a:gd name="connsiteY3" fmla="*/ 80217 h 92917"/>
              <a:gd name="connsiteX4" fmla="*/ 1936750 w 3721100"/>
              <a:gd name="connsiteY4" fmla="*/ 73867 h 92917"/>
              <a:gd name="connsiteX5" fmla="*/ 2025650 w 3721100"/>
              <a:gd name="connsiteY5" fmla="*/ 67517 h 92917"/>
              <a:gd name="connsiteX6" fmla="*/ 2362200 w 3721100"/>
              <a:gd name="connsiteY6" fmla="*/ 54817 h 92917"/>
              <a:gd name="connsiteX7" fmla="*/ 2451100 w 3721100"/>
              <a:gd name="connsiteY7" fmla="*/ 48467 h 92917"/>
              <a:gd name="connsiteX8" fmla="*/ 2641600 w 3721100"/>
              <a:gd name="connsiteY8" fmla="*/ 35767 h 92917"/>
              <a:gd name="connsiteX9" fmla="*/ 2889250 w 3721100"/>
              <a:gd name="connsiteY9" fmla="*/ 29417 h 92917"/>
              <a:gd name="connsiteX10" fmla="*/ 3200400 w 3721100"/>
              <a:gd name="connsiteY10" fmla="*/ 16717 h 92917"/>
              <a:gd name="connsiteX11" fmla="*/ 3695700 w 3721100"/>
              <a:gd name="connsiteY11" fmla="*/ 16717 h 92917"/>
              <a:gd name="connsiteX12" fmla="*/ 3721100 w 3721100"/>
              <a:gd name="connsiteY12" fmla="*/ 23067 h 92917"/>
              <a:gd name="connsiteX0-1" fmla="*/ 0 w 3721100"/>
              <a:gd name="connsiteY0-2" fmla="*/ 57150 h 76200"/>
              <a:gd name="connsiteX1-3" fmla="*/ 177800 w 3721100"/>
              <a:gd name="connsiteY1-4" fmla="*/ 69850 h 76200"/>
              <a:gd name="connsiteX2-5" fmla="*/ 285750 w 3721100"/>
              <a:gd name="connsiteY2-6" fmla="*/ 76200 h 76200"/>
              <a:gd name="connsiteX3-7" fmla="*/ 1714500 w 3721100"/>
              <a:gd name="connsiteY3-8" fmla="*/ 63500 h 76200"/>
              <a:gd name="connsiteX4-9" fmla="*/ 1936750 w 3721100"/>
              <a:gd name="connsiteY4-10" fmla="*/ 57150 h 76200"/>
              <a:gd name="connsiteX5-11" fmla="*/ 2025650 w 3721100"/>
              <a:gd name="connsiteY5-12" fmla="*/ 50800 h 76200"/>
              <a:gd name="connsiteX6-13" fmla="*/ 2362200 w 3721100"/>
              <a:gd name="connsiteY6-14" fmla="*/ 38100 h 76200"/>
              <a:gd name="connsiteX7-15" fmla="*/ 2451100 w 3721100"/>
              <a:gd name="connsiteY7-16" fmla="*/ 31750 h 76200"/>
              <a:gd name="connsiteX8-17" fmla="*/ 2641600 w 3721100"/>
              <a:gd name="connsiteY8-18" fmla="*/ 19050 h 76200"/>
              <a:gd name="connsiteX9-19" fmla="*/ 2889250 w 3721100"/>
              <a:gd name="connsiteY9-20" fmla="*/ 12700 h 76200"/>
              <a:gd name="connsiteX10-21" fmla="*/ 3200400 w 3721100"/>
              <a:gd name="connsiteY10-22" fmla="*/ 0 h 76200"/>
              <a:gd name="connsiteX11-23" fmla="*/ 3721100 w 3721100"/>
              <a:gd name="connsiteY11-24" fmla="*/ 6350 h 76200"/>
              <a:gd name="connsiteX0-25" fmla="*/ 0 w 3721100"/>
              <a:gd name="connsiteY0-26" fmla="*/ 50800 h 69850"/>
              <a:gd name="connsiteX1-27" fmla="*/ 177800 w 3721100"/>
              <a:gd name="connsiteY1-28" fmla="*/ 63500 h 69850"/>
              <a:gd name="connsiteX2-29" fmla="*/ 285750 w 3721100"/>
              <a:gd name="connsiteY2-30" fmla="*/ 69850 h 69850"/>
              <a:gd name="connsiteX3-31" fmla="*/ 1714500 w 3721100"/>
              <a:gd name="connsiteY3-32" fmla="*/ 57150 h 69850"/>
              <a:gd name="connsiteX4-33" fmla="*/ 1936750 w 3721100"/>
              <a:gd name="connsiteY4-34" fmla="*/ 50800 h 69850"/>
              <a:gd name="connsiteX5-35" fmla="*/ 2025650 w 3721100"/>
              <a:gd name="connsiteY5-36" fmla="*/ 44450 h 69850"/>
              <a:gd name="connsiteX6-37" fmla="*/ 2362200 w 3721100"/>
              <a:gd name="connsiteY6-38" fmla="*/ 31750 h 69850"/>
              <a:gd name="connsiteX7-39" fmla="*/ 2451100 w 3721100"/>
              <a:gd name="connsiteY7-40" fmla="*/ 25400 h 69850"/>
              <a:gd name="connsiteX8-41" fmla="*/ 2641600 w 3721100"/>
              <a:gd name="connsiteY8-42" fmla="*/ 12700 h 69850"/>
              <a:gd name="connsiteX9-43" fmla="*/ 2889250 w 3721100"/>
              <a:gd name="connsiteY9-44" fmla="*/ 6350 h 69850"/>
              <a:gd name="connsiteX10-45" fmla="*/ 3721100 w 3721100"/>
              <a:gd name="connsiteY10-46" fmla="*/ 0 h 69850"/>
              <a:gd name="connsiteX0-47" fmla="*/ 0 w 3721100"/>
              <a:gd name="connsiteY0-48" fmla="*/ 50800 h 69850"/>
              <a:gd name="connsiteX1-49" fmla="*/ 177800 w 3721100"/>
              <a:gd name="connsiteY1-50" fmla="*/ 63500 h 69850"/>
              <a:gd name="connsiteX2-51" fmla="*/ 285750 w 3721100"/>
              <a:gd name="connsiteY2-52" fmla="*/ 69850 h 69850"/>
              <a:gd name="connsiteX3-53" fmla="*/ 1714500 w 3721100"/>
              <a:gd name="connsiteY3-54" fmla="*/ 57150 h 69850"/>
              <a:gd name="connsiteX4-55" fmla="*/ 1936750 w 3721100"/>
              <a:gd name="connsiteY4-56" fmla="*/ 50800 h 69850"/>
              <a:gd name="connsiteX5-57" fmla="*/ 2025650 w 3721100"/>
              <a:gd name="connsiteY5-58" fmla="*/ 44450 h 69850"/>
              <a:gd name="connsiteX6-59" fmla="*/ 2362200 w 3721100"/>
              <a:gd name="connsiteY6-60" fmla="*/ 31750 h 69850"/>
              <a:gd name="connsiteX7-61" fmla="*/ 2451100 w 3721100"/>
              <a:gd name="connsiteY7-62" fmla="*/ 25400 h 69850"/>
              <a:gd name="connsiteX8-63" fmla="*/ 2641600 w 3721100"/>
              <a:gd name="connsiteY8-64" fmla="*/ 12700 h 69850"/>
              <a:gd name="connsiteX9-65" fmla="*/ 3721100 w 3721100"/>
              <a:gd name="connsiteY9-66" fmla="*/ 0 h 69850"/>
              <a:gd name="connsiteX0-67" fmla="*/ 0 w 3721100"/>
              <a:gd name="connsiteY0-68" fmla="*/ 50800 h 69850"/>
              <a:gd name="connsiteX1-69" fmla="*/ 177800 w 3721100"/>
              <a:gd name="connsiteY1-70" fmla="*/ 63500 h 69850"/>
              <a:gd name="connsiteX2-71" fmla="*/ 285750 w 3721100"/>
              <a:gd name="connsiteY2-72" fmla="*/ 69850 h 69850"/>
              <a:gd name="connsiteX3-73" fmla="*/ 1714500 w 3721100"/>
              <a:gd name="connsiteY3-74" fmla="*/ 57150 h 69850"/>
              <a:gd name="connsiteX4-75" fmla="*/ 1936750 w 3721100"/>
              <a:gd name="connsiteY4-76" fmla="*/ 50800 h 69850"/>
              <a:gd name="connsiteX5-77" fmla="*/ 2025650 w 3721100"/>
              <a:gd name="connsiteY5-78" fmla="*/ 44450 h 69850"/>
              <a:gd name="connsiteX6-79" fmla="*/ 2362200 w 3721100"/>
              <a:gd name="connsiteY6-80" fmla="*/ 31750 h 69850"/>
              <a:gd name="connsiteX7-81" fmla="*/ 2451100 w 3721100"/>
              <a:gd name="connsiteY7-82" fmla="*/ 25400 h 69850"/>
              <a:gd name="connsiteX8-83" fmla="*/ 3721100 w 3721100"/>
              <a:gd name="connsiteY8-84" fmla="*/ 0 h 69850"/>
              <a:gd name="connsiteX0-85" fmla="*/ 0 w 3721100"/>
              <a:gd name="connsiteY0-86" fmla="*/ 50800 h 69850"/>
              <a:gd name="connsiteX1-87" fmla="*/ 177800 w 3721100"/>
              <a:gd name="connsiteY1-88" fmla="*/ 63500 h 69850"/>
              <a:gd name="connsiteX2-89" fmla="*/ 285750 w 3721100"/>
              <a:gd name="connsiteY2-90" fmla="*/ 69850 h 69850"/>
              <a:gd name="connsiteX3-91" fmla="*/ 1714500 w 3721100"/>
              <a:gd name="connsiteY3-92" fmla="*/ 57150 h 69850"/>
              <a:gd name="connsiteX4-93" fmla="*/ 1936750 w 3721100"/>
              <a:gd name="connsiteY4-94" fmla="*/ 50800 h 69850"/>
              <a:gd name="connsiteX5-95" fmla="*/ 2025650 w 3721100"/>
              <a:gd name="connsiteY5-96" fmla="*/ 44450 h 69850"/>
              <a:gd name="connsiteX6-97" fmla="*/ 2362200 w 3721100"/>
              <a:gd name="connsiteY6-98" fmla="*/ 31750 h 69850"/>
              <a:gd name="connsiteX7-99" fmla="*/ 3721100 w 3721100"/>
              <a:gd name="connsiteY7-100" fmla="*/ 0 h 69850"/>
              <a:gd name="connsiteX0-101" fmla="*/ 0 w 3721100"/>
              <a:gd name="connsiteY0-102" fmla="*/ 50800 h 69850"/>
              <a:gd name="connsiteX1-103" fmla="*/ 177800 w 3721100"/>
              <a:gd name="connsiteY1-104" fmla="*/ 63500 h 69850"/>
              <a:gd name="connsiteX2-105" fmla="*/ 285750 w 3721100"/>
              <a:gd name="connsiteY2-106" fmla="*/ 69850 h 69850"/>
              <a:gd name="connsiteX3-107" fmla="*/ 1714500 w 3721100"/>
              <a:gd name="connsiteY3-108" fmla="*/ 57150 h 69850"/>
              <a:gd name="connsiteX4-109" fmla="*/ 1936750 w 3721100"/>
              <a:gd name="connsiteY4-110" fmla="*/ 50800 h 69850"/>
              <a:gd name="connsiteX5-111" fmla="*/ 2025650 w 3721100"/>
              <a:gd name="connsiteY5-112" fmla="*/ 44450 h 69850"/>
              <a:gd name="connsiteX6-113" fmla="*/ 3721100 w 3721100"/>
              <a:gd name="connsiteY6-114" fmla="*/ 0 h 69850"/>
              <a:gd name="connsiteX0-115" fmla="*/ 0 w 3721100"/>
              <a:gd name="connsiteY0-116" fmla="*/ 50800 h 69850"/>
              <a:gd name="connsiteX1-117" fmla="*/ 177800 w 3721100"/>
              <a:gd name="connsiteY1-118" fmla="*/ 63500 h 69850"/>
              <a:gd name="connsiteX2-119" fmla="*/ 285750 w 3721100"/>
              <a:gd name="connsiteY2-120" fmla="*/ 69850 h 69850"/>
              <a:gd name="connsiteX3-121" fmla="*/ 1714500 w 3721100"/>
              <a:gd name="connsiteY3-122" fmla="*/ 57150 h 69850"/>
              <a:gd name="connsiteX4-123" fmla="*/ 1936750 w 3721100"/>
              <a:gd name="connsiteY4-124" fmla="*/ 50800 h 69850"/>
              <a:gd name="connsiteX5-125" fmla="*/ 3721100 w 3721100"/>
              <a:gd name="connsiteY5-126" fmla="*/ 0 h 69850"/>
              <a:gd name="connsiteX0-127" fmla="*/ 0 w 3721100"/>
              <a:gd name="connsiteY0-128" fmla="*/ 50800 h 69850"/>
              <a:gd name="connsiteX1-129" fmla="*/ 177800 w 3721100"/>
              <a:gd name="connsiteY1-130" fmla="*/ 63500 h 69850"/>
              <a:gd name="connsiteX2-131" fmla="*/ 285750 w 3721100"/>
              <a:gd name="connsiteY2-132" fmla="*/ 69850 h 69850"/>
              <a:gd name="connsiteX3-133" fmla="*/ 1714500 w 3721100"/>
              <a:gd name="connsiteY3-134" fmla="*/ 57150 h 69850"/>
              <a:gd name="connsiteX4-135" fmla="*/ 3721100 w 3721100"/>
              <a:gd name="connsiteY4-136" fmla="*/ 0 h 69850"/>
              <a:gd name="connsiteX0-137" fmla="*/ 0 w 3721100"/>
              <a:gd name="connsiteY0-138" fmla="*/ 50800 h 63500"/>
              <a:gd name="connsiteX1-139" fmla="*/ 177800 w 3721100"/>
              <a:gd name="connsiteY1-140" fmla="*/ 63500 h 63500"/>
              <a:gd name="connsiteX2-141" fmla="*/ 1714500 w 3721100"/>
              <a:gd name="connsiteY2-142" fmla="*/ 57150 h 63500"/>
              <a:gd name="connsiteX3-143" fmla="*/ 3721100 w 3721100"/>
              <a:gd name="connsiteY3-144" fmla="*/ 0 h 63500"/>
              <a:gd name="connsiteX0-145" fmla="*/ 0 w 3721100"/>
              <a:gd name="connsiteY0-146" fmla="*/ 50800 h 57150"/>
              <a:gd name="connsiteX1-147" fmla="*/ 1714500 w 3721100"/>
              <a:gd name="connsiteY1-148" fmla="*/ 57150 h 57150"/>
              <a:gd name="connsiteX2-149" fmla="*/ 3721100 w 3721100"/>
              <a:gd name="connsiteY2-150" fmla="*/ 0 h 57150"/>
              <a:gd name="connsiteX0-151" fmla="*/ 0 w 3721100"/>
              <a:gd name="connsiteY0-152" fmla="*/ 50800 h 66675"/>
              <a:gd name="connsiteX1-153" fmla="*/ 1758950 w 3721100"/>
              <a:gd name="connsiteY1-154" fmla="*/ 66675 h 66675"/>
              <a:gd name="connsiteX2-155" fmla="*/ 3721100 w 3721100"/>
              <a:gd name="connsiteY2-156" fmla="*/ 0 h 66675"/>
              <a:gd name="connsiteX0-157" fmla="*/ 0 w 3689350"/>
              <a:gd name="connsiteY0-158" fmla="*/ 19050 h 34925"/>
              <a:gd name="connsiteX1-159" fmla="*/ 1758950 w 3689350"/>
              <a:gd name="connsiteY1-160" fmla="*/ 34925 h 34925"/>
              <a:gd name="connsiteX2-161" fmla="*/ 3689350 w 3689350"/>
              <a:gd name="connsiteY2-162" fmla="*/ 0 h 34925"/>
              <a:gd name="connsiteX0-163" fmla="*/ 0 w 3651250"/>
              <a:gd name="connsiteY0-164" fmla="*/ 44450 h 62088"/>
              <a:gd name="connsiteX1-165" fmla="*/ 1758950 w 3651250"/>
              <a:gd name="connsiteY1-166" fmla="*/ 60325 h 62088"/>
              <a:gd name="connsiteX2-167" fmla="*/ 3651250 w 3651250"/>
              <a:gd name="connsiteY2-168" fmla="*/ 0 h 62088"/>
              <a:gd name="connsiteX0-169" fmla="*/ 0 w 3670300"/>
              <a:gd name="connsiteY0-170" fmla="*/ 39687 h 61555"/>
              <a:gd name="connsiteX1-171" fmla="*/ 1778000 w 3670300"/>
              <a:gd name="connsiteY1-172" fmla="*/ 60325 h 61555"/>
              <a:gd name="connsiteX2-173" fmla="*/ 3670300 w 3670300"/>
              <a:gd name="connsiteY2-174" fmla="*/ 0 h 61555"/>
              <a:gd name="connsiteX0-175" fmla="*/ 0 w 3686968"/>
              <a:gd name="connsiteY0-176" fmla="*/ 42068 h 64054"/>
              <a:gd name="connsiteX1-177" fmla="*/ 1778000 w 3686968"/>
              <a:gd name="connsiteY1-178" fmla="*/ 62706 h 64054"/>
              <a:gd name="connsiteX2-179" fmla="*/ 3686968 w 3686968"/>
              <a:gd name="connsiteY2-180" fmla="*/ 0 h 64054"/>
            </a:gdLst>
            <a:ahLst/>
            <a:cxnLst>
              <a:cxn ang="0">
                <a:pos x="connsiteX0-1" y="connsiteY0-2"/>
              </a:cxn>
              <a:cxn ang="0">
                <a:pos x="connsiteX1-3" y="connsiteY1-4"/>
              </a:cxn>
              <a:cxn ang="0">
                <a:pos x="connsiteX2-5" y="connsiteY2-6"/>
              </a:cxn>
            </a:cxnLst>
            <a:rect l="l" t="t" r="r" b="b"/>
            <a:pathLst>
              <a:path w="3686968" h="64054">
                <a:moveTo>
                  <a:pt x="0" y="42068"/>
                </a:moveTo>
                <a:cubicBezTo>
                  <a:pt x="586317" y="47360"/>
                  <a:pt x="1163505" y="69717"/>
                  <a:pt x="1778000" y="62706"/>
                </a:cubicBezTo>
                <a:cubicBezTo>
                  <a:pt x="2392495" y="55695"/>
                  <a:pt x="3018101" y="19050"/>
                  <a:pt x="3686968" y="0"/>
                </a:cubicBezTo>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任意多边形 9"/>
          <p:cNvSpPr/>
          <p:nvPr/>
        </p:nvSpPr>
        <p:spPr>
          <a:xfrm>
            <a:off x="1117003" y="1347614"/>
            <a:ext cx="45719" cy="2032116"/>
          </a:xfrm>
          <a:custGeom>
            <a:avLst/>
            <a:gdLst>
              <a:gd name="connsiteX0" fmla="*/ 12700 w 38803"/>
              <a:gd name="connsiteY0" fmla="*/ 0 h 1454150"/>
              <a:gd name="connsiteX1" fmla="*/ 6350 w 38803"/>
              <a:gd name="connsiteY1" fmla="*/ 838200 h 1454150"/>
              <a:gd name="connsiteX2" fmla="*/ 0 w 38803"/>
              <a:gd name="connsiteY2" fmla="*/ 863600 h 1454150"/>
              <a:gd name="connsiteX3" fmla="*/ 6350 w 38803"/>
              <a:gd name="connsiteY3" fmla="*/ 1263650 h 1454150"/>
              <a:gd name="connsiteX4" fmla="*/ 12700 w 38803"/>
              <a:gd name="connsiteY4" fmla="*/ 1289050 h 1454150"/>
              <a:gd name="connsiteX5" fmla="*/ 31750 w 38803"/>
              <a:gd name="connsiteY5" fmla="*/ 1377950 h 1454150"/>
              <a:gd name="connsiteX6" fmla="*/ 38100 w 38803"/>
              <a:gd name="connsiteY6" fmla="*/ 1397000 h 1454150"/>
              <a:gd name="connsiteX7" fmla="*/ 38100 w 38803"/>
              <a:gd name="connsiteY7" fmla="*/ 1454150 h 1454150"/>
              <a:gd name="connsiteX0-1" fmla="*/ 12700 w 38803"/>
              <a:gd name="connsiteY0-2" fmla="*/ 0 h 1454150"/>
              <a:gd name="connsiteX1-3" fmla="*/ 6350 w 38803"/>
              <a:gd name="connsiteY1-4" fmla="*/ 838200 h 1454150"/>
              <a:gd name="connsiteX2-5" fmla="*/ 0 w 38803"/>
              <a:gd name="connsiteY2-6" fmla="*/ 863600 h 1454150"/>
              <a:gd name="connsiteX3-7" fmla="*/ 6350 w 38803"/>
              <a:gd name="connsiteY3-8" fmla="*/ 1263650 h 1454150"/>
              <a:gd name="connsiteX4-9" fmla="*/ 31750 w 38803"/>
              <a:gd name="connsiteY4-10" fmla="*/ 1377950 h 1454150"/>
              <a:gd name="connsiteX5-11" fmla="*/ 38100 w 38803"/>
              <a:gd name="connsiteY5-12" fmla="*/ 1397000 h 1454150"/>
              <a:gd name="connsiteX6-13" fmla="*/ 38100 w 38803"/>
              <a:gd name="connsiteY6-14" fmla="*/ 1454150 h 1454150"/>
              <a:gd name="connsiteX0-15" fmla="*/ 13708 w 39811"/>
              <a:gd name="connsiteY0-16" fmla="*/ 0 h 1454150"/>
              <a:gd name="connsiteX1-17" fmla="*/ 7358 w 39811"/>
              <a:gd name="connsiteY1-18" fmla="*/ 838200 h 1454150"/>
              <a:gd name="connsiteX2-19" fmla="*/ 1008 w 39811"/>
              <a:gd name="connsiteY2-20" fmla="*/ 863600 h 1454150"/>
              <a:gd name="connsiteX3-21" fmla="*/ 32758 w 39811"/>
              <a:gd name="connsiteY3-22" fmla="*/ 1377950 h 1454150"/>
              <a:gd name="connsiteX4-23" fmla="*/ 39108 w 39811"/>
              <a:gd name="connsiteY4-24" fmla="*/ 1397000 h 1454150"/>
              <a:gd name="connsiteX5-25" fmla="*/ 39108 w 39811"/>
              <a:gd name="connsiteY5-26" fmla="*/ 1454150 h 1454150"/>
              <a:gd name="connsiteX0-27" fmla="*/ 13708 w 39108"/>
              <a:gd name="connsiteY0-28" fmla="*/ 0 h 1454150"/>
              <a:gd name="connsiteX1-29" fmla="*/ 7358 w 39108"/>
              <a:gd name="connsiteY1-30" fmla="*/ 838200 h 1454150"/>
              <a:gd name="connsiteX2-31" fmla="*/ 1008 w 39108"/>
              <a:gd name="connsiteY2-32" fmla="*/ 863600 h 1454150"/>
              <a:gd name="connsiteX3-33" fmla="*/ 32758 w 39108"/>
              <a:gd name="connsiteY3-34" fmla="*/ 1377950 h 1454150"/>
              <a:gd name="connsiteX4-35" fmla="*/ 39108 w 39108"/>
              <a:gd name="connsiteY4-36" fmla="*/ 1454150 h 1454150"/>
              <a:gd name="connsiteX0-37" fmla="*/ 14090 w 39490"/>
              <a:gd name="connsiteY0-38" fmla="*/ 0 h 1454150"/>
              <a:gd name="connsiteX1-39" fmla="*/ 7740 w 39490"/>
              <a:gd name="connsiteY1-40" fmla="*/ 838200 h 1454150"/>
              <a:gd name="connsiteX2-41" fmla="*/ 1390 w 39490"/>
              <a:gd name="connsiteY2-42" fmla="*/ 863600 h 1454150"/>
              <a:gd name="connsiteX3-43" fmla="*/ 39490 w 39490"/>
              <a:gd name="connsiteY3-44" fmla="*/ 1454150 h 1454150"/>
              <a:gd name="connsiteX0-45" fmla="*/ 6350 w 31750"/>
              <a:gd name="connsiteY0-46" fmla="*/ 0 h 1454150"/>
              <a:gd name="connsiteX1-47" fmla="*/ 0 w 31750"/>
              <a:gd name="connsiteY1-48" fmla="*/ 838200 h 1454150"/>
              <a:gd name="connsiteX2-49" fmla="*/ 31750 w 31750"/>
              <a:gd name="connsiteY2-50" fmla="*/ 1454150 h 1454150"/>
              <a:gd name="connsiteX0-51" fmla="*/ 102 w 26513"/>
              <a:gd name="connsiteY0-52" fmla="*/ 0 h 1454150"/>
              <a:gd name="connsiteX1-53" fmla="*/ 25502 w 26513"/>
              <a:gd name="connsiteY1-54" fmla="*/ 733425 h 1454150"/>
              <a:gd name="connsiteX2-55" fmla="*/ 25502 w 26513"/>
              <a:gd name="connsiteY2-56" fmla="*/ 1454150 h 1454150"/>
              <a:gd name="connsiteX0-57" fmla="*/ 102 w 26513"/>
              <a:gd name="connsiteY0-58" fmla="*/ 0 h 1454150"/>
              <a:gd name="connsiteX1-59" fmla="*/ 25502 w 26513"/>
              <a:gd name="connsiteY1-60" fmla="*/ 733425 h 1454150"/>
              <a:gd name="connsiteX2-61" fmla="*/ 25502 w 26513"/>
              <a:gd name="connsiteY2-62" fmla="*/ 1454150 h 1454150"/>
              <a:gd name="connsiteX0-63" fmla="*/ 102 w 25914"/>
              <a:gd name="connsiteY0-64" fmla="*/ 0 h 1435100"/>
              <a:gd name="connsiteX1-65" fmla="*/ 25502 w 25914"/>
              <a:gd name="connsiteY1-66" fmla="*/ 733425 h 1435100"/>
              <a:gd name="connsiteX2-67" fmla="*/ 6452 w 25914"/>
              <a:gd name="connsiteY2-68" fmla="*/ 1435100 h 1435100"/>
              <a:gd name="connsiteX0-69" fmla="*/ 102 w 26164"/>
              <a:gd name="connsiteY0-70" fmla="*/ 0 h 1435100"/>
              <a:gd name="connsiteX1-71" fmla="*/ 25502 w 26164"/>
              <a:gd name="connsiteY1-72" fmla="*/ 733425 h 1435100"/>
              <a:gd name="connsiteX2-73" fmla="*/ 6452 w 26164"/>
              <a:gd name="connsiteY2-74" fmla="*/ 1435100 h 1435100"/>
              <a:gd name="connsiteX0-75" fmla="*/ 143 w 17237"/>
              <a:gd name="connsiteY0-76" fmla="*/ 0 h 1435100"/>
              <a:gd name="connsiteX1-77" fmla="*/ 16018 w 17237"/>
              <a:gd name="connsiteY1-78" fmla="*/ 739775 h 1435100"/>
              <a:gd name="connsiteX2-79" fmla="*/ 6493 w 17237"/>
              <a:gd name="connsiteY2-80" fmla="*/ 1435100 h 1435100"/>
              <a:gd name="connsiteX0-81" fmla="*/ 197 w 10941"/>
              <a:gd name="connsiteY0-82" fmla="*/ 0 h 1422400"/>
              <a:gd name="connsiteX1-83" fmla="*/ 9722 w 10941"/>
              <a:gd name="connsiteY1-84" fmla="*/ 727075 h 1422400"/>
              <a:gd name="connsiteX2-85" fmla="*/ 197 w 10941"/>
              <a:gd name="connsiteY2-86" fmla="*/ 1422400 h 1422400"/>
              <a:gd name="connsiteX0-87" fmla="*/ 97 w 28175"/>
              <a:gd name="connsiteY0-88" fmla="*/ 0 h 1418066"/>
              <a:gd name="connsiteX1-89" fmla="*/ 26956 w 28175"/>
              <a:gd name="connsiteY1-90" fmla="*/ 722741 h 1418066"/>
              <a:gd name="connsiteX2-91" fmla="*/ 17431 w 28175"/>
              <a:gd name="connsiteY2-92" fmla="*/ 1418066 h 1418066"/>
              <a:gd name="connsiteX0-93" fmla="*/ 131 w 19541"/>
              <a:gd name="connsiteY0-94" fmla="*/ 0 h 1418066"/>
              <a:gd name="connsiteX1-95" fmla="*/ 18322 w 19541"/>
              <a:gd name="connsiteY1-96" fmla="*/ 722741 h 1418066"/>
              <a:gd name="connsiteX2-97" fmla="*/ 8797 w 19541"/>
              <a:gd name="connsiteY2-98" fmla="*/ 1418066 h 1418066"/>
            </a:gdLst>
            <a:ahLst/>
            <a:cxnLst>
              <a:cxn ang="0">
                <a:pos x="connsiteX0-1" y="connsiteY0-2"/>
              </a:cxn>
              <a:cxn ang="0">
                <a:pos x="connsiteX1-3" y="connsiteY1-4"/>
              </a:cxn>
              <a:cxn ang="0">
                <a:pos x="connsiteX2-5" y="connsiteY2-6"/>
              </a:cxn>
            </a:cxnLst>
            <a:rect l="l" t="t" r="r" b="b"/>
            <a:pathLst>
              <a:path w="19541" h="1418066">
                <a:moveTo>
                  <a:pt x="131" y="0"/>
                </a:moveTo>
                <a:cubicBezTo>
                  <a:pt x="-1986" y="279400"/>
                  <a:pt x="22430" y="443363"/>
                  <a:pt x="18322" y="722741"/>
                </a:cubicBezTo>
                <a:cubicBezTo>
                  <a:pt x="22555" y="965099"/>
                  <a:pt x="14883" y="1286568"/>
                  <a:pt x="8797" y="1418066"/>
                </a:cubicBezTo>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3" name="组合 148"/>
          <p:cNvGrpSpPr/>
          <p:nvPr/>
        </p:nvGrpSpPr>
        <p:grpSpPr>
          <a:xfrm>
            <a:off x="3294682" y="3907306"/>
            <a:ext cx="297010" cy="303126"/>
            <a:chOff x="1598613" y="5483225"/>
            <a:chExt cx="539750" cy="550862"/>
          </a:xfrm>
        </p:grpSpPr>
        <p:sp>
          <p:nvSpPr>
            <p:cNvPr id="16" name="Freeform 5"/>
            <p:cNvSpPr/>
            <p:nvPr/>
          </p:nvSpPr>
          <p:spPr bwMode="auto">
            <a:xfrm>
              <a:off x="1684338" y="5543550"/>
              <a:ext cx="60325" cy="265112"/>
            </a:xfrm>
            <a:custGeom>
              <a:avLst/>
              <a:gdLst>
                <a:gd name="T0" fmla="*/ 43 w 43"/>
                <a:gd name="T1" fmla="*/ 0 h 189"/>
                <a:gd name="T2" fmla="*/ 0 w 43"/>
                <a:gd name="T3" fmla="*/ 102 h 189"/>
                <a:gd name="T4" fmla="*/ 31 w 43"/>
                <a:gd name="T5" fmla="*/ 189 h 189"/>
              </a:gdLst>
              <a:ahLst/>
              <a:cxnLst>
                <a:cxn ang="0">
                  <a:pos x="T0" y="T1"/>
                </a:cxn>
                <a:cxn ang="0">
                  <a:pos x="T2" y="T3"/>
                </a:cxn>
                <a:cxn ang="0">
                  <a:pos x="T4" y="T5"/>
                </a:cxn>
              </a:cxnLst>
              <a:rect l="0" t="0" r="r" b="b"/>
              <a:pathLst>
                <a:path w="43" h="189">
                  <a:moveTo>
                    <a:pt x="43" y="0"/>
                  </a:moveTo>
                  <a:cubicBezTo>
                    <a:pt x="16" y="26"/>
                    <a:pt x="0" y="62"/>
                    <a:pt x="0" y="102"/>
                  </a:cubicBezTo>
                  <a:cubicBezTo>
                    <a:pt x="1" y="133"/>
                    <a:pt x="12" y="164"/>
                    <a:pt x="31" y="189"/>
                  </a:cubicBezTo>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8" name="Freeform 6"/>
            <p:cNvSpPr/>
            <p:nvPr/>
          </p:nvSpPr>
          <p:spPr bwMode="auto">
            <a:xfrm>
              <a:off x="1739900" y="5483225"/>
              <a:ext cx="385763" cy="422275"/>
            </a:xfrm>
            <a:custGeom>
              <a:avLst/>
              <a:gdLst>
                <a:gd name="T0" fmla="*/ 0 w 274"/>
                <a:gd name="T1" fmla="*/ 242 h 299"/>
                <a:gd name="T2" fmla="*/ 54 w 274"/>
                <a:gd name="T3" fmla="*/ 280 h 299"/>
                <a:gd name="T4" fmla="*/ 201 w 274"/>
                <a:gd name="T5" fmla="*/ 266 h 299"/>
                <a:gd name="T6" fmla="*/ 230 w 274"/>
                <a:gd name="T7" fmla="*/ 228 h 299"/>
                <a:gd name="T8" fmla="*/ 236 w 274"/>
                <a:gd name="T9" fmla="*/ 202 h 299"/>
                <a:gd name="T10" fmla="*/ 197 w 274"/>
                <a:gd name="T11" fmla="*/ 198 h 299"/>
                <a:gd name="T12" fmla="*/ 57 w 274"/>
                <a:gd name="T13" fmla="*/ 183 h 299"/>
                <a:gd name="T14" fmla="*/ 54 w 274"/>
                <a:gd name="T15" fmla="*/ 168 h 299"/>
                <a:gd name="T16" fmla="*/ 196 w 274"/>
                <a:gd name="T17" fmla="*/ 160 h 299"/>
                <a:gd name="T18" fmla="*/ 162 w 274"/>
                <a:gd name="T19" fmla="*/ 16 h 299"/>
                <a:gd name="T20" fmla="*/ 96 w 274"/>
                <a:gd name="T21" fmla="*/ 1 h 299"/>
                <a:gd name="T22" fmla="*/ 16 w 274"/>
                <a:gd name="T23" fmla="*/ 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99">
                  <a:moveTo>
                    <a:pt x="0" y="242"/>
                  </a:moveTo>
                  <a:cubicBezTo>
                    <a:pt x="14" y="258"/>
                    <a:pt x="32" y="271"/>
                    <a:pt x="54" y="280"/>
                  </a:cubicBezTo>
                  <a:cubicBezTo>
                    <a:pt x="99" y="299"/>
                    <a:pt x="161" y="298"/>
                    <a:pt x="201" y="266"/>
                  </a:cubicBezTo>
                  <a:cubicBezTo>
                    <a:pt x="213" y="257"/>
                    <a:pt x="223" y="242"/>
                    <a:pt x="230" y="228"/>
                  </a:cubicBezTo>
                  <a:cubicBezTo>
                    <a:pt x="231" y="225"/>
                    <a:pt x="242" y="203"/>
                    <a:pt x="236" y="202"/>
                  </a:cubicBezTo>
                  <a:cubicBezTo>
                    <a:pt x="235" y="202"/>
                    <a:pt x="197" y="198"/>
                    <a:pt x="197" y="198"/>
                  </a:cubicBezTo>
                  <a:cubicBezTo>
                    <a:pt x="162" y="245"/>
                    <a:pt x="75" y="243"/>
                    <a:pt x="57" y="183"/>
                  </a:cubicBezTo>
                  <a:cubicBezTo>
                    <a:pt x="56" y="180"/>
                    <a:pt x="53" y="172"/>
                    <a:pt x="54" y="168"/>
                  </a:cubicBezTo>
                  <a:cubicBezTo>
                    <a:pt x="54" y="163"/>
                    <a:pt x="184" y="163"/>
                    <a:pt x="196" y="160"/>
                  </a:cubicBezTo>
                  <a:cubicBezTo>
                    <a:pt x="274" y="141"/>
                    <a:pt x="206" y="39"/>
                    <a:pt x="162" y="16"/>
                  </a:cubicBezTo>
                  <a:cubicBezTo>
                    <a:pt x="143" y="6"/>
                    <a:pt x="118" y="0"/>
                    <a:pt x="96" y="1"/>
                  </a:cubicBezTo>
                  <a:cubicBezTo>
                    <a:pt x="66" y="3"/>
                    <a:pt x="38" y="14"/>
                    <a:pt x="16" y="31"/>
                  </a:cubicBezTo>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9" name="Freeform 7"/>
            <p:cNvSpPr/>
            <p:nvPr/>
          </p:nvSpPr>
          <p:spPr bwMode="auto">
            <a:xfrm>
              <a:off x="1795463" y="5553075"/>
              <a:ext cx="198438" cy="92075"/>
            </a:xfrm>
            <a:custGeom>
              <a:avLst/>
              <a:gdLst>
                <a:gd name="T0" fmla="*/ 10 w 141"/>
                <a:gd name="T1" fmla="*/ 63 h 66"/>
                <a:gd name="T2" fmla="*/ 38 w 141"/>
                <a:gd name="T3" fmla="*/ 65 h 66"/>
                <a:gd name="T4" fmla="*/ 103 w 141"/>
                <a:gd name="T5" fmla="*/ 62 h 66"/>
                <a:gd name="T6" fmla="*/ 120 w 141"/>
                <a:gd name="T7" fmla="*/ 62 h 66"/>
                <a:gd name="T8" fmla="*/ 127 w 141"/>
                <a:gd name="T9" fmla="*/ 28 h 66"/>
                <a:gd name="T10" fmla="*/ 67 w 141"/>
                <a:gd name="T11" fmla="*/ 1 h 66"/>
                <a:gd name="T12" fmla="*/ 3 w 141"/>
                <a:gd name="T13" fmla="*/ 42 h 66"/>
                <a:gd name="T14" fmla="*/ 10 w 141"/>
                <a:gd name="T15" fmla="*/ 6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66">
                  <a:moveTo>
                    <a:pt x="10" y="63"/>
                  </a:moveTo>
                  <a:cubicBezTo>
                    <a:pt x="18" y="66"/>
                    <a:pt x="29" y="65"/>
                    <a:pt x="38" y="65"/>
                  </a:cubicBezTo>
                  <a:cubicBezTo>
                    <a:pt x="60" y="64"/>
                    <a:pt x="81" y="63"/>
                    <a:pt x="103" y="62"/>
                  </a:cubicBezTo>
                  <a:cubicBezTo>
                    <a:pt x="109" y="62"/>
                    <a:pt x="114" y="62"/>
                    <a:pt x="120" y="62"/>
                  </a:cubicBezTo>
                  <a:cubicBezTo>
                    <a:pt x="141" y="61"/>
                    <a:pt x="135" y="39"/>
                    <a:pt x="127" y="28"/>
                  </a:cubicBezTo>
                  <a:cubicBezTo>
                    <a:pt x="114" y="8"/>
                    <a:pt x="90" y="0"/>
                    <a:pt x="67" y="1"/>
                  </a:cubicBezTo>
                  <a:cubicBezTo>
                    <a:pt x="44" y="2"/>
                    <a:pt x="9" y="16"/>
                    <a:pt x="3" y="42"/>
                  </a:cubicBezTo>
                  <a:cubicBezTo>
                    <a:pt x="0" y="55"/>
                    <a:pt x="3" y="61"/>
                    <a:pt x="10" y="63"/>
                  </a:cubicBezTo>
                  <a:close/>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20" name="Freeform 8"/>
            <p:cNvSpPr/>
            <p:nvPr/>
          </p:nvSpPr>
          <p:spPr bwMode="auto">
            <a:xfrm>
              <a:off x="1747838" y="5937250"/>
              <a:ext cx="311150" cy="96837"/>
            </a:xfrm>
            <a:custGeom>
              <a:avLst/>
              <a:gdLst>
                <a:gd name="T0" fmla="*/ 198 w 221"/>
                <a:gd name="T1" fmla="*/ 13 h 68"/>
                <a:gd name="T2" fmla="*/ 193 w 221"/>
                <a:gd name="T3" fmla="*/ 50 h 68"/>
                <a:gd name="T4" fmla="*/ 22 w 221"/>
                <a:gd name="T5" fmla="*/ 51 h 68"/>
                <a:gd name="T6" fmla="*/ 9 w 221"/>
                <a:gd name="T7" fmla="*/ 24 h 68"/>
                <a:gd name="T8" fmla="*/ 74 w 221"/>
                <a:gd name="T9" fmla="*/ 3 h 68"/>
                <a:gd name="T10" fmla="*/ 151 w 221"/>
                <a:gd name="T11" fmla="*/ 3 h 68"/>
                <a:gd name="T12" fmla="*/ 198 w 221"/>
                <a:gd name="T13" fmla="*/ 13 h 68"/>
              </a:gdLst>
              <a:ahLst/>
              <a:cxnLst>
                <a:cxn ang="0">
                  <a:pos x="T0" y="T1"/>
                </a:cxn>
                <a:cxn ang="0">
                  <a:pos x="T2" y="T3"/>
                </a:cxn>
                <a:cxn ang="0">
                  <a:pos x="T4" y="T5"/>
                </a:cxn>
                <a:cxn ang="0">
                  <a:pos x="T6" y="T7"/>
                </a:cxn>
                <a:cxn ang="0">
                  <a:pos x="T8" y="T9"/>
                </a:cxn>
                <a:cxn ang="0">
                  <a:pos x="T10" y="T11"/>
                </a:cxn>
                <a:cxn ang="0">
                  <a:pos x="T12" y="T13"/>
                </a:cxn>
              </a:cxnLst>
              <a:rect l="0" t="0" r="r" b="b"/>
              <a:pathLst>
                <a:path w="221" h="68">
                  <a:moveTo>
                    <a:pt x="198" y="13"/>
                  </a:moveTo>
                  <a:cubicBezTo>
                    <a:pt x="216" y="19"/>
                    <a:pt x="221" y="39"/>
                    <a:pt x="193" y="50"/>
                  </a:cubicBezTo>
                  <a:cubicBezTo>
                    <a:pt x="153" y="66"/>
                    <a:pt x="62" y="68"/>
                    <a:pt x="22" y="51"/>
                  </a:cubicBezTo>
                  <a:cubicBezTo>
                    <a:pt x="11" y="46"/>
                    <a:pt x="0" y="36"/>
                    <a:pt x="9" y="24"/>
                  </a:cubicBezTo>
                  <a:cubicBezTo>
                    <a:pt x="24" y="5"/>
                    <a:pt x="52" y="5"/>
                    <a:pt x="74" y="3"/>
                  </a:cubicBezTo>
                  <a:cubicBezTo>
                    <a:pt x="100" y="1"/>
                    <a:pt x="126" y="0"/>
                    <a:pt x="151" y="3"/>
                  </a:cubicBezTo>
                  <a:cubicBezTo>
                    <a:pt x="167" y="4"/>
                    <a:pt x="183" y="8"/>
                    <a:pt x="198" y="13"/>
                  </a:cubicBezTo>
                  <a:close/>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21" name="Freeform 9"/>
            <p:cNvSpPr/>
            <p:nvPr/>
          </p:nvSpPr>
          <p:spPr bwMode="auto">
            <a:xfrm>
              <a:off x="1598613" y="5662613"/>
              <a:ext cx="66675" cy="73025"/>
            </a:xfrm>
            <a:custGeom>
              <a:avLst/>
              <a:gdLst>
                <a:gd name="T0" fmla="*/ 47 w 47"/>
                <a:gd name="T1" fmla="*/ 21 h 52"/>
                <a:gd name="T2" fmla="*/ 6 w 47"/>
                <a:gd name="T3" fmla="*/ 16 h 52"/>
                <a:gd name="T4" fmla="*/ 26 w 47"/>
                <a:gd name="T5" fmla="*/ 0 h 52"/>
                <a:gd name="T6" fmla="*/ 47 w 47"/>
                <a:gd name="T7" fmla="*/ 21 h 52"/>
              </a:gdLst>
              <a:ahLst/>
              <a:cxnLst>
                <a:cxn ang="0">
                  <a:pos x="T0" y="T1"/>
                </a:cxn>
                <a:cxn ang="0">
                  <a:pos x="T2" y="T3"/>
                </a:cxn>
                <a:cxn ang="0">
                  <a:pos x="T4" y="T5"/>
                </a:cxn>
                <a:cxn ang="0">
                  <a:pos x="T6" y="T7"/>
                </a:cxn>
              </a:cxnLst>
              <a:rect l="0" t="0" r="r" b="b"/>
              <a:pathLst>
                <a:path w="47" h="52">
                  <a:moveTo>
                    <a:pt x="47" y="21"/>
                  </a:moveTo>
                  <a:cubicBezTo>
                    <a:pt x="47" y="52"/>
                    <a:pt x="0" y="45"/>
                    <a:pt x="6" y="16"/>
                  </a:cubicBezTo>
                  <a:cubicBezTo>
                    <a:pt x="8" y="8"/>
                    <a:pt x="17" y="0"/>
                    <a:pt x="26" y="0"/>
                  </a:cubicBezTo>
                  <a:cubicBezTo>
                    <a:pt x="40" y="0"/>
                    <a:pt x="47" y="11"/>
                    <a:pt x="47" y="21"/>
                  </a:cubicBezTo>
                  <a:close/>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22" name="Freeform 10"/>
            <p:cNvSpPr/>
            <p:nvPr/>
          </p:nvSpPr>
          <p:spPr bwMode="auto">
            <a:xfrm>
              <a:off x="1770063" y="5783263"/>
              <a:ext cx="66675" cy="73025"/>
            </a:xfrm>
            <a:custGeom>
              <a:avLst/>
              <a:gdLst>
                <a:gd name="T0" fmla="*/ 46 w 47"/>
                <a:gd name="T1" fmla="*/ 21 h 52"/>
                <a:gd name="T2" fmla="*/ 6 w 47"/>
                <a:gd name="T3" fmla="*/ 16 h 52"/>
                <a:gd name="T4" fmla="*/ 26 w 47"/>
                <a:gd name="T5" fmla="*/ 0 h 52"/>
                <a:gd name="T6" fmla="*/ 46 w 47"/>
                <a:gd name="T7" fmla="*/ 21 h 52"/>
              </a:gdLst>
              <a:ahLst/>
              <a:cxnLst>
                <a:cxn ang="0">
                  <a:pos x="T0" y="T1"/>
                </a:cxn>
                <a:cxn ang="0">
                  <a:pos x="T2" y="T3"/>
                </a:cxn>
                <a:cxn ang="0">
                  <a:pos x="T4" y="T5"/>
                </a:cxn>
                <a:cxn ang="0">
                  <a:pos x="T6" y="T7"/>
                </a:cxn>
              </a:cxnLst>
              <a:rect l="0" t="0" r="r" b="b"/>
              <a:pathLst>
                <a:path w="47" h="52">
                  <a:moveTo>
                    <a:pt x="46" y="21"/>
                  </a:moveTo>
                  <a:cubicBezTo>
                    <a:pt x="47" y="52"/>
                    <a:pt x="0" y="45"/>
                    <a:pt x="6" y="16"/>
                  </a:cubicBezTo>
                  <a:cubicBezTo>
                    <a:pt x="8" y="7"/>
                    <a:pt x="17" y="0"/>
                    <a:pt x="26" y="0"/>
                  </a:cubicBezTo>
                  <a:cubicBezTo>
                    <a:pt x="40" y="0"/>
                    <a:pt x="46" y="11"/>
                    <a:pt x="46" y="21"/>
                  </a:cubicBezTo>
                  <a:close/>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23" name="Freeform 11"/>
            <p:cNvSpPr/>
            <p:nvPr/>
          </p:nvSpPr>
          <p:spPr bwMode="auto">
            <a:xfrm>
              <a:off x="1601788" y="5621338"/>
              <a:ext cx="87313" cy="44450"/>
            </a:xfrm>
            <a:custGeom>
              <a:avLst/>
              <a:gdLst>
                <a:gd name="T0" fmla="*/ 2 w 62"/>
                <a:gd name="T1" fmla="*/ 31 h 31"/>
                <a:gd name="T2" fmla="*/ 0 w 62"/>
                <a:gd name="T3" fmla="*/ 21 h 31"/>
                <a:gd name="T4" fmla="*/ 62 w 62"/>
                <a:gd name="T5" fmla="*/ 0 h 31"/>
              </a:gdLst>
              <a:ahLst/>
              <a:cxnLst>
                <a:cxn ang="0">
                  <a:pos x="T0" y="T1"/>
                </a:cxn>
                <a:cxn ang="0">
                  <a:pos x="T2" y="T3"/>
                </a:cxn>
                <a:cxn ang="0">
                  <a:pos x="T4" y="T5"/>
                </a:cxn>
              </a:cxnLst>
              <a:rect l="0" t="0" r="r" b="b"/>
              <a:pathLst>
                <a:path w="62" h="31">
                  <a:moveTo>
                    <a:pt x="2" y="31"/>
                  </a:moveTo>
                  <a:cubicBezTo>
                    <a:pt x="0" y="28"/>
                    <a:pt x="0" y="24"/>
                    <a:pt x="0" y="21"/>
                  </a:cubicBezTo>
                  <a:cubicBezTo>
                    <a:pt x="3" y="8"/>
                    <a:pt x="26" y="1"/>
                    <a:pt x="62" y="0"/>
                  </a:cubicBezTo>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24" name="Freeform 12"/>
            <p:cNvSpPr/>
            <p:nvPr/>
          </p:nvSpPr>
          <p:spPr bwMode="auto">
            <a:xfrm>
              <a:off x="1662113" y="5694363"/>
              <a:ext cx="476250" cy="111125"/>
            </a:xfrm>
            <a:custGeom>
              <a:avLst/>
              <a:gdLst>
                <a:gd name="T0" fmla="*/ 0 w 338"/>
                <a:gd name="T1" fmla="*/ 12 h 79"/>
                <a:gd name="T2" fmla="*/ 136 w 338"/>
                <a:gd name="T3" fmla="*/ 57 h 79"/>
                <a:gd name="T4" fmla="*/ 335 w 338"/>
                <a:gd name="T5" fmla="*/ 50 h 79"/>
                <a:gd name="T6" fmla="*/ 282 w 338"/>
                <a:gd name="T7" fmla="*/ 3 h 79"/>
                <a:gd name="T8" fmla="*/ 274 w 338"/>
                <a:gd name="T9" fmla="*/ 0 h 79"/>
              </a:gdLst>
              <a:ahLst/>
              <a:cxnLst>
                <a:cxn ang="0">
                  <a:pos x="T0" y="T1"/>
                </a:cxn>
                <a:cxn ang="0">
                  <a:pos x="T2" y="T3"/>
                </a:cxn>
                <a:cxn ang="0">
                  <a:pos x="T4" y="T5"/>
                </a:cxn>
                <a:cxn ang="0">
                  <a:pos x="T6" y="T7"/>
                </a:cxn>
                <a:cxn ang="0">
                  <a:pos x="T8" y="T9"/>
                </a:cxn>
              </a:cxnLst>
              <a:rect l="0" t="0" r="r" b="b"/>
              <a:pathLst>
                <a:path w="338" h="79">
                  <a:moveTo>
                    <a:pt x="0" y="12"/>
                  </a:moveTo>
                  <a:cubicBezTo>
                    <a:pt x="32" y="29"/>
                    <a:pt x="81" y="45"/>
                    <a:pt x="136" y="57"/>
                  </a:cubicBezTo>
                  <a:cubicBezTo>
                    <a:pt x="240" y="79"/>
                    <a:pt x="329" y="76"/>
                    <a:pt x="335" y="50"/>
                  </a:cubicBezTo>
                  <a:cubicBezTo>
                    <a:pt x="338" y="36"/>
                    <a:pt x="317" y="19"/>
                    <a:pt x="282" y="3"/>
                  </a:cubicBezTo>
                  <a:cubicBezTo>
                    <a:pt x="274" y="0"/>
                    <a:pt x="274" y="0"/>
                    <a:pt x="274" y="0"/>
                  </a:cubicBezTo>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25" name="Freeform 13"/>
            <p:cNvSpPr/>
            <p:nvPr/>
          </p:nvSpPr>
          <p:spPr bwMode="auto">
            <a:xfrm>
              <a:off x="1631950" y="5738813"/>
              <a:ext cx="134938" cy="90487"/>
            </a:xfrm>
            <a:custGeom>
              <a:avLst/>
              <a:gdLst>
                <a:gd name="T0" fmla="*/ 95 w 95"/>
                <a:gd name="T1" fmla="*/ 57 h 64"/>
                <a:gd name="T2" fmla="*/ 4 w 95"/>
                <a:gd name="T3" fmla="*/ 45 h 64"/>
                <a:gd name="T4" fmla="*/ 42 w 95"/>
                <a:gd name="T5" fmla="*/ 0 h 64"/>
              </a:gdLst>
              <a:ahLst/>
              <a:cxnLst>
                <a:cxn ang="0">
                  <a:pos x="T0" y="T1"/>
                </a:cxn>
                <a:cxn ang="0">
                  <a:pos x="T2" y="T3"/>
                </a:cxn>
                <a:cxn ang="0">
                  <a:pos x="T4" y="T5"/>
                </a:cxn>
              </a:cxnLst>
              <a:rect l="0" t="0" r="r" b="b"/>
              <a:pathLst>
                <a:path w="95" h="64">
                  <a:moveTo>
                    <a:pt x="95" y="57"/>
                  </a:moveTo>
                  <a:cubicBezTo>
                    <a:pt x="45" y="64"/>
                    <a:pt x="8" y="61"/>
                    <a:pt x="4" y="45"/>
                  </a:cubicBezTo>
                  <a:cubicBezTo>
                    <a:pt x="0" y="33"/>
                    <a:pt x="15" y="17"/>
                    <a:pt x="42" y="0"/>
                  </a:cubicBezTo>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26" name="Freeform 14"/>
            <p:cNvSpPr/>
            <p:nvPr/>
          </p:nvSpPr>
          <p:spPr bwMode="auto">
            <a:xfrm>
              <a:off x="1836738" y="5629275"/>
              <a:ext cx="298450" cy="176212"/>
            </a:xfrm>
            <a:custGeom>
              <a:avLst/>
              <a:gdLst>
                <a:gd name="T0" fmla="*/ 162 w 212"/>
                <a:gd name="T1" fmla="*/ 0 h 125"/>
                <a:gd name="T2" fmla="*/ 205 w 212"/>
                <a:gd name="T3" fmla="*/ 15 h 125"/>
                <a:gd name="T4" fmla="*/ 45 w 212"/>
                <a:gd name="T5" fmla="*/ 113 h 125"/>
                <a:gd name="T6" fmla="*/ 0 w 212"/>
                <a:gd name="T7" fmla="*/ 125 h 125"/>
              </a:gdLst>
              <a:ahLst/>
              <a:cxnLst>
                <a:cxn ang="0">
                  <a:pos x="T0" y="T1"/>
                </a:cxn>
                <a:cxn ang="0">
                  <a:pos x="T2" y="T3"/>
                </a:cxn>
                <a:cxn ang="0">
                  <a:pos x="T4" y="T5"/>
                </a:cxn>
                <a:cxn ang="0">
                  <a:pos x="T6" y="T7"/>
                </a:cxn>
              </a:cxnLst>
              <a:rect l="0" t="0" r="r" b="b"/>
              <a:pathLst>
                <a:path w="212" h="125">
                  <a:moveTo>
                    <a:pt x="162" y="0"/>
                  </a:moveTo>
                  <a:cubicBezTo>
                    <a:pt x="186" y="0"/>
                    <a:pt x="202" y="5"/>
                    <a:pt x="205" y="15"/>
                  </a:cubicBezTo>
                  <a:cubicBezTo>
                    <a:pt x="212" y="39"/>
                    <a:pt x="141" y="83"/>
                    <a:pt x="45" y="113"/>
                  </a:cubicBezTo>
                  <a:cubicBezTo>
                    <a:pt x="30" y="118"/>
                    <a:pt x="14" y="122"/>
                    <a:pt x="0" y="125"/>
                  </a:cubicBezTo>
                </a:path>
              </a:pathLst>
            </a:custGeom>
            <a:noFill/>
            <a:ln w="47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grpSp>
      <p:grpSp>
        <p:nvGrpSpPr>
          <p:cNvPr id="4" name="组合 150"/>
          <p:cNvGrpSpPr/>
          <p:nvPr/>
        </p:nvGrpSpPr>
        <p:grpSpPr>
          <a:xfrm>
            <a:off x="4386938" y="3875611"/>
            <a:ext cx="317102" cy="351172"/>
            <a:chOff x="3398838" y="4643438"/>
            <a:chExt cx="576262" cy="638175"/>
          </a:xfrm>
        </p:grpSpPr>
        <p:sp>
          <p:nvSpPr>
            <p:cNvPr id="27" name="Freeform 15"/>
            <p:cNvSpPr/>
            <p:nvPr/>
          </p:nvSpPr>
          <p:spPr bwMode="auto">
            <a:xfrm>
              <a:off x="3487738" y="4811713"/>
              <a:ext cx="403225" cy="338137"/>
            </a:xfrm>
            <a:custGeom>
              <a:avLst/>
              <a:gdLst>
                <a:gd name="T0" fmla="*/ 234 w 287"/>
                <a:gd name="T1" fmla="*/ 0 h 240"/>
                <a:gd name="T2" fmla="*/ 284 w 287"/>
                <a:gd name="T3" fmla="*/ 50 h 240"/>
                <a:gd name="T4" fmla="*/ 279 w 287"/>
                <a:gd name="T5" fmla="*/ 109 h 240"/>
                <a:gd name="T6" fmla="*/ 261 w 287"/>
                <a:gd name="T7" fmla="*/ 161 h 240"/>
                <a:gd name="T8" fmla="*/ 209 w 287"/>
                <a:gd name="T9" fmla="*/ 229 h 240"/>
                <a:gd name="T10" fmla="*/ 181 w 287"/>
                <a:gd name="T11" fmla="*/ 238 h 240"/>
                <a:gd name="T12" fmla="*/ 136 w 287"/>
                <a:gd name="T13" fmla="*/ 239 h 240"/>
                <a:gd name="T14" fmla="*/ 35 w 287"/>
                <a:gd name="T15" fmla="*/ 170 h 240"/>
                <a:gd name="T16" fmla="*/ 9 w 287"/>
                <a:gd name="T17" fmla="*/ 106 h 240"/>
                <a:gd name="T18" fmla="*/ 5 w 287"/>
                <a:gd name="T19" fmla="*/ 45 h 240"/>
                <a:gd name="T20" fmla="*/ 27 w 287"/>
                <a:gd name="T21" fmla="*/ 1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 h="240">
                  <a:moveTo>
                    <a:pt x="234" y="0"/>
                  </a:moveTo>
                  <a:cubicBezTo>
                    <a:pt x="258" y="9"/>
                    <a:pt x="279" y="25"/>
                    <a:pt x="284" y="50"/>
                  </a:cubicBezTo>
                  <a:cubicBezTo>
                    <a:pt x="284" y="50"/>
                    <a:pt x="287" y="77"/>
                    <a:pt x="279" y="109"/>
                  </a:cubicBezTo>
                  <a:cubicBezTo>
                    <a:pt x="275" y="127"/>
                    <a:pt x="269" y="144"/>
                    <a:pt x="261" y="161"/>
                  </a:cubicBezTo>
                  <a:cubicBezTo>
                    <a:pt x="248" y="186"/>
                    <a:pt x="234" y="214"/>
                    <a:pt x="209" y="229"/>
                  </a:cubicBezTo>
                  <a:cubicBezTo>
                    <a:pt x="200" y="234"/>
                    <a:pt x="191" y="237"/>
                    <a:pt x="181" y="238"/>
                  </a:cubicBezTo>
                  <a:cubicBezTo>
                    <a:pt x="166" y="240"/>
                    <a:pt x="151" y="239"/>
                    <a:pt x="136" y="239"/>
                  </a:cubicBezTo>
                  <a:cubicBezTo>
                    <a:pt x="89" y="237"/>
                    <a:pt x="59" y="210"/>
                    <a:pt x="35" y="170"/>
                  </a:cubicBezTo>
                  <a:cubicBezTo>
                    <a:pt x="24" y="150"/>
                    <a:pt x="15" y="128"/>
                    <a:pt x="9" y="106"/>
                  </a:cubicBezTo>
                  <a:cubicBezTo>
                    <a:pt x="4" y="87"/>
                    <a:pt x="0" y="65"/>
                    <a:pt x="5" y="45"/>
                  </a:cubicBezTo>
                  <a:cubicBezTo>
                    <a:pt x="9" y="32"/>
                    <a:pt x="16" y="21"/>
                    <a:pt x="27" y="13"/>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28" name="Freeform 16"/>
            <p:cNvSpPr/>
            <p:nvPr/>
          </p:nvSpPr>
          <p:spPr bwMode="auto">
            <a:xfrm>
              <a:off x="3549650" y="4787900"/>
              <a:ext cx="166688" cy="26987"/>
            </a:xfrm>
            <a:custGeom>
              <a:avLst/>
              <a:gdLst>
                <a:gd name="T0" fmla="*/ 0 w 119"/>
                <a:gd name="T1" fmla="*/ 19 h 19"/>
                <a:gd name="T2" fmla="*/ 105 w 119"/>
                <a:gd name="T3" fmla="*/ 1 h 19"/>
                <a:gd name="T4" fmla="*/ 119 w 119"/>
                <a:gd name="T5" fmla="*/ 2 h 19"/>
              </a:gdLst>
              <a:ahLst/>
              <a:cxnLst>
                <a:cxn ang="0">
                  <a:pos x="T0" y="T1"/>
                </a:cxn>
                <a:cxn ang="0">
                  <a:pos x="T2" y="T3"/>
                </a:cxn>
                <a:cxn ang="0">
                  <a:pos x="T4" y="T5"/>
                </a:cxn>
              </a:cxnLst>
              <a:rect l="0" t="0" r="r" b="b"/>
              <a:pathLst>
                <a:path w="119" h="19">
                  <a:moveTo>
                    <a:pt x="0" y="19"/>
                  </a:moveTo>
                  <a:cubicBezTo>
                    <a:pt x="33" y="3"/>
                    <a:pt x="77" y="0"/>
                    <a:pt x="105" y="1"/>
                  </a:cubicBezTo>
                  <a:cubicBezTo>
                    <a:pt x="105" y="1"/>
                    <a:pt x="110" y="1"/>
                    <a:pt x="119" y="2"/>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29" name="Freeform 17"/>
            <p:cNvSpPr/>
            <p:nvPr/>
          </p:nvSpPr>
          <p:spPr bwMode="auto">
            <a:xfrm>
              <a:off x="3502025" y="4872038"/>
              <a:ext cx="371475" cy="85725"/>
            </a:xfrm>
            <a:custGeom>
              <a:avLst/>
              <a:gdLst>
                <a:gd name="T0" fmla="*/ 6 w 264"/>
                <a:gd name="T1" fmla="*/ 1 h 61"/>
                <a:gd name="T2" fmla="*/ 77 w 264"/>
                <a:gd name="T3" fmla="*/ 53 h 61"/>
                <a:gd name="T4" fmla="*/ 197 w 264"/>
                <a:gd name="T5" fmla="*/ 51 h 61"/>
                <a:gd name="T6" fmla="*/ 264 w 264"/>
                <a:gd name="T7" fmla="*/ 0 h 61"/>
              </a:gdLst>
              <a:ahLst/>
              <a:cxnLst>
                <a:cxn ang="0">
                  <a:pos x="T0" y="T1"/>
                </a:cxn>
                <a:cxn ang="0">
                  <a:pos x="T2" y="T3"/>
                </a:cxn>
                <a:cxn ang="0">
                  <a:pos x="T4" y="T5"/>
                </a:cxn>
                <a:cxn ang="0">
                  <a:pos x="T6" y="T7"/>
                </a:cxn>
              </a:cxnLst>
              <a:rect l="0" t="0" r="r" b="b"/>
              <a:pathLst>
                <a:path w="264" h="61">
                  <a:moveTo>
                    <a:pt x="6" y="1"/>
                  </a:moveTo>
                  <a:cubicBezTo>
                    <a:pt x="0" y="34"/>
                    <a:pt x="56" y="48"/>
                    <a:pt x="77" y="53"/>
                  </a:cubicBezTo>
                  <a:cubicBezTo>
                    <a:pt x="117" y="61"/>
                    <a:pt x="157" y="61"/>
                    <a:pt x="197" y="51"/>
                  </a:cubicBezTo>
                  <a:cubicBezTo>
                    <a:pt x="223" y="45"/>
                    <a:pt x="264" y="33"/>
                    <a:pt x="264" y="0"/>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0" name="Freeform 18"/>
            <p:cNvSpPr/>
            <p:nvPr/>
          </p:nvSpPr>
          <p:spPr bwMode="auto">
            <a:xfrm>
              <a:off x="3519488" y="4832350"/>
              <a:ext cx="325438" cy="85725"/>
            </a:xfrm>
            <a:custGeom>
              <a:avLst/>
              <a:gdLst>
                <a:gd name="T0" fmla="*/ 17 w 231"/>
                <a:gd name="T1" fmla="*/ 61 h 61"/>
                <a:gd name="T2" fmla="*/ 89 w 231"/>
                <a:gd name="T3" fmla="*/ 4 h 61"/>
                <a:gd name="T4" fmla="*/ 229 w 231"/>
                <a:gd name="T5" fmla="*/ 59 h 61"/>
              </a:gdLst>
              <a:ahLst/>
              <a:cxnLst>
                <a:cxn ang="0">
                  <a:pos x="T0" y="T1"/>
                </a:cxn>
                <a:cxn ang="0">
                  <a:pos x="T2" y="T3"/>
                </a:cxn>
                <a:cxn ang="0">
                  <a:pos x="T4" y="T5"/>
                </a:cxn>
              </a:cxnLst>
              <a:rect l="0" t="0" r="r" b="b"/>
              <a:pathLst>
                <a:path w="231" h="61">
                  <a:moveTo>
                    <a:pt x="17" y="61"/>
                  </a:moveTo>
                  <a:cubicBezTo>
                    <a:pt x="0" y="22"/>
                    <a:pt x="63" y="6"/>
                    <a:pt x="89" y="4"/>
                  </a:cubicBezTo>
                  <a:cubicBezTo>
                    <a:pt x="125" y="0"/>
                    <a:pt x="231" y="2"/>
                    <a:pt x="229" y="59"/>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1" name="Freeform 19"/>
            <p:cNvSpPr/>
            <p:nvPr/>
          </p:nvSpPr>
          <p:spPr bwMode="auto">
            <a:xfrm>
              <a:off x="3841750" y="4872038"/>
              <a:ext cx="133350" cy="195262"/>
            </a:xfrm>
            <a:custGeom>
              <a:avLst/>
              <a:gdLst>
                <a:gd name="T0" fmla="*/ 36 w 95"/>
                <a:gd name="T1" fmla="*/ 8 h 138"/>
                <a:gd name="T2" fmla="*/ 87 w 95"/>
                <a:gd name="T3" fmla="*/ 45 h 138"/>
                <a:gd name="T4" fmla="*/ 0 w 95"/>
                <a:gd name="T5" fmla="*/ 136 h 138"/>
              </a:gdLst>
              <a:ahLst/>
              <a:cxnLst>
                <a:cxn ang="0">
                  <a:pos x="T0" y="T1"/>
                </a:cxn>
                <a:cxn ang="0">
                  <a:pos x="T2" y="T3"/>
                </a:cxn>
                <a:cxn ang="0">
                  <a:pos x="T4" y="T5"/>
                </a:cxn>
              </a:cxnLst>
              <a:rect l="0" t="0" r="r" b="b"/>
              <a:pathLst>
                <a:path w="95" h="138">
                  <a:moveTo>
                    <a:pt x="36" y="8"/>
                  </a:moveTo>
                  <a:cubicBezTo>
                    <a:pt x="61" y="0"/>
                    <a:pt x="82" y="22"/>
                    <a:pt x="87" y="45"/>
                  </a:cubicBezTo>
                  <a:cubicBezTo>
                    <a:pt x="95" y="88"/>
                    <a:pt x="41" y="138"/>
                    <a:pt x="0" y="136"/>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2" name="Freeform 20"/>
            <p:cNvSpPr/>
            <p:nvPr/>
          </p:nvSpPr>
          <p:spPr bwMode="auto">
            <a:xfrm>
              <a:off x="3886200" y="5059363"/>
              <a:ext cx="55563" cy="180975"/>
            </a:xfrm>
            <a:custGeom>
              <a:avLst/>
              <a:gdLst>
                <a:gd name="T0" fmla="*/ 5 w 40"/>
                <a:gd name="T1" fmla="*/ 128 h 128"/>
                <a:gd name="T2" fmla="*/ 39 w 40"/>
                <a:gd name="T3" fmla="*/ 67 h 128"/>
                <a:gd name="T4" fmla="*/ 8 w 40"/>
                <a:gd name="T5" fmla="*/ 5 h 128"/>
                <a:gd name="T6" fmla="*/ 0 w 40"/>
                <a:gd name="T7" fmla="*/ 0 h 128"/>
              </a:gdLst>
              <a:ahLst/>
              <a:cxnLst>
                <a:cxn ang="0">
                  <a:pos x="T0" y="T1"/>
                </a:cxn>
                <a:cxn ang="0">
                  <a:pos x="T2" y="T3"/>
                </a:cxn>
                <a:cxn ang="0">
                  <a:pos x="T4" y="T5"/>
                </a:cxn>
                <a:cxn ang="0">
                  <a:pos x="T6" y="T7"/>
                </a:cxn>
              </a:cxnLst>
              <a:rect l="0" t="0" r="r" b="b"/>
              <a:pathLst>
                <a:path w="40" h="128">
                  <a:moveTo>
                    <a:pt x="5" y="128"/>
                  </a:moveTo>
                  <a:cubicBezTo>
                    <a:pt x="26" y="114"/>
                    <a:pt x="40" y="95"/>
                    <a:pt x="39" y="67"/>
                  </a:cubicBezTo>
                  <a:cubicBezTo>
                    <a:pt x="39" y="43"/>
                    <a:pt x="27" y="21"/>
                    <a:pt x="8" y="5"/>
                  </a:cubicBezTo>
                  <a:cubicBezTo>
                    <a:pt x="0" y="0"/>
                    <a:pt x="0" y="0"/>
                    <a:pt x="0" y="0"/>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3" name="Freeform 21"/>
            <p:cNvSpPr/>
            <p:nvPr/>
          </p:nvSpPr>
          <p:spPr bwMode="auto">
            <a:xfrm>
              <a:off x="3448050" y="5119688"/>
              <a:ext cx="420688" cy="161925"/>
            </a:xfrm>
            <a:custGeom>
              <a:avLst/>
              <a:gdLst>
                <a:gd name="T0" fmla="*/ 7 w 299"/>
                <a:gd name="T1" fmla="*/ 0 h 114"/>
                <a:gd name="T2" fmla="*/ 30 w 299"/>
                <a:gd name="T3" fmla="*/ 70 h 114"/>
                <a:gd name="T4" fmla="*/ 104 w 299"/>
                <a:gd name="T5" fmla="*/ 105 h 114"/>
                <a:gd name="T6" fmla="*/ 166 w 299"/>
                <a:gd name="T7" fmla="*/ 112 h 114"/>
                <a:gd name="T8" fmla="*/ 299 w 299"/>
                <a:gd name="T9" fmla="*/ 93 h 114"/>
              </a:gdLst>
              <a:ahLst/>
              <a:cxnLst>
                <a:cxn ang="0">
                  <a:pos x="T0" y="T1"/>
                </a:cxn>
                <a:cxn ang="0">
                  <a:pos x="T2" y="T3"/>
                </a:cxn>
                <a:cxn ang="0">
                  <a:pos x="T4" y="T5"/>
                </a:cxn>
                <a:cxn ang="0">
                  <a:pos x="T6" y="T7"/>
                </a:cxn>
                <a:cxn ang="0">
                  <a:pos x="T8" y="T9"/>
                </a:cxn>
              </a:cxnLst>
              <a:rect l="0" t="0" r="r" b="b"/>
              <a:pathLst>
                <a:path w="299" h="114">
                  <a:moveTo>
                    <a:pt x="7" y="0"/>
                  </a:moveTo>
                  <a:cubicBezTo>
                    <a:pt x="0" y="24"/>
                    <a:pt x="6" y="50"/>
                    <a:pt x="30" y="70"/>
                  </a:cubicBezTo>
                  <a:cubicBezTo>
                    <a:pt x="51" y="87"/>
                    <a:pt x="78" y="99"/>
                    <a:pt x="104" y="105"/>
                  </a:cubicBezTo>
                  <a:cubicBezTo>
                    <a:pt x="125" y="110"/>
                    <a:pt x="145" y="112"/>
                    <a:pt x="166" y="112"/>
                  </a:cubicBezTo>
                  <a:cubicBezTo>
                    <a:pt x="202" y="114"/>
                    <a:pt x="258" y="111"/>
                    <a:pt x="299" y="93"/>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4" name="Freeform 22"/>
            <p:cNvSpPr/>
            <p:nvPr/>
          </p:nvSpPr>
          <p:spPr bwMode="auto">
            <a:xfrm>
              <a:off x="3489325" y="5053013"/>
              <a:ext cx="39688" cy="20637"/>
            </a:xfrm>
            <a:custGeom>
              <a:avLst/>
              <a:gdLst>
                <a:gd name="T0" fmla="*/ 28 w 28"/>
                <a:gd name="T1" fmla="*/ 0 h 15"/>
                <a:gd name="T2" fmla="*/ 0 w 28"/>
                <a:gd name="T3" fmla="*/ 15 h 15"/>
              </a:gdLst>
              <a:ahLst/>
              <a:cxnLst>
                <a:cxn ang="0">
                  <a:pos x="T0" y="T1"/>
                </a:cxn>
                <a:cxn ang="0">
                  <a:pos x="T2" y="T3"/>
                </a:cxn>
              </a:cxnLst>
              <a:rect l="0" t="0" r="r" b="b"/>
              <a:pathLst>
                <a:path w="28" h="15">
                  <a:moveTo>
                    <a:pt x="28" y="0"/>
                  </a:moveTo>
                  <a:cubicBezTo>
                    <a:pt x="17" y="3"/>
                    <a:pt x="9" y="9"/>
                    <a:pt x="0" y="15"/>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5" name="Freeform 23"/>
            <p:cNvSpPr/>
            <p:nvPr/>
          </p:nvSpPr>
          <p:spPr bwMode="auto">
            <a:xfrm>
              <a:off x="3852863" y="4911725"/>
              <a:ext cx="80963" cy="123825"/>
            </a:xfrm>
            <a:custGeom>
              <a:avLst/>
              <a:gdLst>
                <a:gd name="T0" fmla="*/ 26 w 57"/>
                <a:gd name="T1" fmla="*/ 5 h 88"/>
                <a:gd name="T2" fmla="*/ 56 w 57"/>
                <a:gd name="T3" fmla="*/ 30 h 88"/>
                <a:gd name="T4" fmla="*/ 0 w 57"/>
                <a:gd name="T5" fmla="*/ 88 h 88"/>
              </a:gdLst>
              <a:ahLst/>
              <a:cxnLst>
                <a:cxn ang="0">
                  <a:pos x="T0" y="T1"/>
                </a:cxn>
                <a:cxn ang="0">
                  <a:pos x="T2" y="T3"/>
                </a:cxn>
                <a:cxn ang="0">
                  <a:pos x="T4" y="T5"/>
                </a:cxn>
              </a:cxnLst>
              <a:rect l="0" t="0" r="r" b="b"/>
              <a:pathLst>
                <a:path w="57" h="88">
                  <a:moveTo>
                    <a:pt x="26" y="5"/>
                  </a:moveTo>
                  <a:cubicBezTo>
                    <a:pt x="44" y="0"/>
                    <a:pt x="56" y="14"/>
                    <a:pt x="56" y="30"/>
                  </a:cubicBezTo>
                  <a:cubicBezTo>
                    <a:pt x="56" y="30"/>
                    <a:pt x="57" y="68"/>
                    <a:pt x="0" y="88"/>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6" name="Freeform 24"/>
            <p:cNvSpPr/>
            <p:nvPr/>
          </p:nvSpPr>
          <p:spPr bwMode="auto">
            <a:xfrm>
              <a:off x="3549650" y="5095875"/>
              <a:ext cx="295275" cy="96837"/>
            </a:xfrm>
            <a:custGeom>
              <a:avLst/>
              <a:gdLst>
                <a:gd name="T0" fmla="*/ 5 w 210"/>
                <a:gd name="T1" fmla="*/ 7 h 69"/>
                <a:gd name="T2" fmla="*/ 16 w 210"/>
                <a:gd name="T3" fmla="*/ 46 h 69"/>
                <a:gd name="T4" fmla="*/ 92 w 210"/>
                <a:gd name="T5" fmla="*/ 68 h 69"/>
                <a:gd name="T6" fmla="*/ 180 w 210"/>
                <a:gd name="T7" fmla="*/ 57 h 69"/>
                <a:gd name="T8" fmla="*/ 206 w 210"/>
                <a:gd name="T9" fmla="*/ 30 h 69"/>
                <a:gd name="T10" fmla="*/ 200 w 210"/>
                <a:gd name="T11" fmla="*/ 0 h 69"/>
              </a:gdLst>
              <a:ahLst/>
              <a:cxnLst>
                <a:cxn ang="0">
                  <a:pos x="T0" y="T1"/>
                </a:cxn>
                <a:cxn ang="0">
                  <a:pos x="T2" y="T3"/>
                </a:cxn>
                <a:cxn ang="0">
                  <a:pos x="T4" y="T5"/>
                </a:cxn>
                <a:cxn ang="0">
                  <a:pos x="T6" y="T7"/>
                </a:cxn>
                <a:cxn ang="0">
                  <a:pos x="T8" y="T9"/>
                </a:cxn>
                <a:cxn ang="0">
                  <a:pos x="T10" y="T11"/>
                </a:cxn>
              </a:cxnLst>
              <a:rect l="0" t="0" r="r" b="b"/>
              <a:pathLst>
                <a:path w="210" h="69">
                  <a:moveTo>
                    <a:pt x="5" y="7"/>
                  </a:moveTo>
                  <a:cubicBezTo>
                    <a:pt x="0" y="20"/>
                    <a:pt x="3" y="36"/>
                    <a:pt x="16" y="46"/>
                  </a:cubicBezTo>
                  <a:cubicBezTo>
                    <a:pt x="37" y="64"/>
                    <a:pt x="66" y="68"/>
                    <a:pt x="92" y="68"/>
                  </a:cubicBezTo>
                  <a:cubicBezTo>
                    <a:pt x="121" y="69"/>
                    <a:pt x="153" y="69"/>
                    <a:pt x="180" y="57"/>
                  </a:cubicBezTo>
                  <a:cubicBezTo>
                    <a:pt x="191" y="52"/>
                    <a:pt x="202" y="42"/>
                    <a:pt x="206" y="30"/>
                  </a:cubicBezTo>
                  <a:cubicBezTo>
                    <a:pt x="210" y="20"/>
                    <a:pt x="207" y="8"/>
                    <a:pt x="200" y="0"/>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7" name="Freeform 25"/>
            <p:cNvSpPr/>
            <p:nvPr/>
          </p:nvSpPr>
          <p:spPr bwMode="auto">
            <a:xfrm>
              <a:off x="3398838" y="5013325"/>
              <a:ext cx="246063" cy="246062"/>
            </a:xfrm>
            <a:custGeom>
              <a:avLst/>
              <a:gdLst>
                <a:gd name="T0" fmla="*/ 6 w 175"/>
                <a:gd name="T1" fmla="*/ 17 h 175"/>
                <a:gd name="T2" fmla="*/ 60 w 175"/>
                <a:gd name="T3" fmla="*/ 51 h 175"/>
                <a:gd name="T4" fmla="*/ 82 w 175"/>
                <a:gd name="T5" fmla="*/ 80 h 175"/>
                <a:gd name="T6" fmla="*/ 129 w 175"/>
                <a:gd name="T7" fmla="*/ 120 h 175"/>
                <a:gd name="T8" fmla="*/ 134 w 175"/>
                <a:gd name="T9" fmla="*/ 122 h 175"/>
                <a:gd name="T10" fmla="*/ 164 w 175"/>
                <a:gd name="T11" fmla="*/ 165 h 175"/>
                <a:gd name="T12" fmla="*/ 131 w 175"/>
                <a:gd name="T13" fmla="*/ 169 h 175"/>
                <a:gd name="T14" fmla="*/ 93 w 175"/>
                <a:gd name="T15" fmla="*/ 118 h 175"/>
                <a:gd name="T16" fmla="*/ 36 w 175"/>
                <a:gd name="T17" fmla="*/ 70 h 175"/>
                <a:gd name="T18" fmla="*/ 1 w 175"/>
                <a:gd name="T19"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5">
                  <a:moveTo>
                    <a:pt x="6" y="17"/>
                  </a:moveTo>
                  <a:cubicBezTo>
                    <a:pt x="21" y="0"/>
                    <a:pt x="53" y="42"/>
                    <a:pt x="60" y="51"/>
                  </a:cubicBezTo>
                  <a:cubicBezTo>
                    <a:pt x="68" y="61"/>
                    <a:pt x="75" y="71"/>
                    <a:pt x="82" y="80"/>
                  </a:cubicBezTo>
                  <a:cubicBezTo>
                    <a:pt x="94" y="96"/>
                    <a:pt x="108" y="111"/>
                    <a:pt x="129" y="120"/>
                  </a:cubicBezTo>
                  <a:cubicBezTo>
                    <a:pt x="130" y="121"/>
                    <a:pt x="132" y="121"/>
                    <a:pt x="134" y="122"/>
                  </a:cubicBezTo>
                  <a:cubicBezTo>
                    <a:pt x="148" y="127"/>
                    <a:pt x="175" y="147"/>
                    <a:pt x="164" y="165"/>
                  </a:cubicBezTo>
                  <a:cubicBezTo>
                    <a:pt x="157" y="175"/>
                    <a:pt x="140" y="174"/>
                    <a:pt x="131" y="169"/>
                  </a:cubicBezTo>
                  <a:cubicBezTo>
                    <a:pt x="112" y="158"/>
                    <a:pt x="106" y="134"/>
                    <a:pt x="93" y="118"/>
                  </a:cubicBezTo>
                  <a:cubicBezTo>
                    <a:pt x="78" y="98"/>
                    <a:pt x="56" y="85"/>
                    <a:pt x="36" y="70"/>
                  </a:cubicBezTo>
                  <a:cubicBezTo>
                    <a:pt x="26" y="62"/>
                    <a:pt x="0" y="44"/>
                    <a:pt x="1" y="27"/>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38" name="Freeform 26"/>
            <p:cNvSpPr/>
            <p:nvPr/>
          </p:nvSpPr>
          <p:spPr bwMode="auto">
            <a:xfrm>
              <a:off x="3565525" y="5211763"/>
              <a:ext cx="52388" cy="31750"/>
            </a:xfrm>
            <a:custGeom>
              <a:avLst/>
              <a:gdLst>
                <a:gd name="T0" fmla="*/ 37 w 37"/>
                <a:gd name="T1" fmla="*/ 13 h 22"/>
                <a:gd name="T2" fmla="*/ 21 w 37"/>
                <a:gd name="T3" fmla="*/ 20 h 22"/>
                <a:gd name="T4" fmla="*/ 0 w 37"/>
                <a:gd name="T5" fmla="*/ 0 h 22"/>
              </a:gdLst>
              <a:ahLst/>
              <a:cxnLst>
                <a:cxn ang="0">
                  <a:pos x="T0" y="T1"/>
                </a:cxn>
                <a:cxn ang="0">
                  <a:pos x="T2" y="T3"/>
                </a:cxn>
                <a:cxn ang="0">
                  <a:pos x="T4" y="T5"/>
                </a:cxn>
              </a:cxnLst>
              <a:rect l="0" t="0" r="r" b="b"/>
              <a:pathLst>
                <a:path w="37" h="22">
                  <a:moveTo>
                    <a:pt x="37" y="13"/>
                  </a:moveTo>
                  <a:cubicBezTo>
                    <a:pt x="36" y="21"/>
                    <a:pt x="27" y="22"/>
                    <a:pt x="21" y="20"/>
                  </a:cubicBezTo>
                  <a:cubicBezTo>
                    <a:pt x="14" y="18"/>
                    <a:pt x="4" y="9"/>
                    <a:pt x="0" y="0"/>
                  </a:cubicBezTo>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0" name="Freeform 27"/>
            <p:cNvSpPr/>
            <p:nvPr/>
          </p:nvSpPr>
          <p:spPr bwMode="auto">
            <a:xfrm>
              <a:off x="3702050" y="4721225"/>
              <a:ext cx="134938" cy="120650"/>
            </a:xfrm>
            <a:custGeom>
              <a:avLst/>
              <a:gdLst>
                <a:gd name="T0" fmla="*/ 24 w 95"/>
                <a:gd name="T1" fmla="*/ 23 h 85"/>
                <a:gd name="T2" fmla="*/ 50 w 95"/>
                <a:gd name="T3" fmla="*/ 24 h 85"/>
                <a:gd name="T4" fmla="*/ 70 w 95"/>
                <a:gd name="T5" fmla="*/ 42 h 85"/>
                <a:gd name="T6" fmla="*/ 63 w 95"/>
                <a:gd name="T7" fmla="*/ 64 h 85"/>
                <a:gd name="T8" fmla="*/ 59 w 95"/>
                <a:gd name="T9" fmla="*/ 79 h 85"/>
                <a:gd name="T10" fmla="*/ 36 w 95"/>
                <a:gd name="T11" fmla="*/ 70 h 85"/>
                <a:gd name="T12" fmla="*/ 22 w 95"/>
                <a:gd name="T13" fmla="*/ 75 h 85"/>
                <a:gd name="T14" fmla="*/ 10 w 95"/>
                <a:gd name="T15" fmla="*/ 58 h 85"/>
                <a:gd name="T16" fmla="*/ 17 w 95"/>
                <a:gd name="T17" fmla="*/ 50 h 85"/>
                <a:gd name="T18" fmla="*/ 4 w 95"/>
                <a:gd name="T19" fmla="*/ 31 h 85"/>
                <a:gd name="T20" fmla="*/ 19 w 95"/>
                <a:gd name="T21" fmla="*/ 23 h 85"/>
                <a:gd name="T22" fmla="*/ 24 w 95"/>
                <a:gd name="T23" fmla="*/ 2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85">
                  <a:moveTo>
                    <a:pt x="24" y="23"/>
                  </a:moveTo>
                  <a:cubicBezTo>
                    <a:pt x="16" y="0"/>
                    <a:pt x="62" y="2"/>
                    <a:pt x="50" y="24"/>
                  </a:cubicBezTo>
                  <a:cubicBezTo>
                    <a:pt x="62" y="2"/>
                    <a:pt x="95" y="35"/>
                    <a:pt x="70" y="42"/>
                  </a:cubicBezTo>
                  <a:cubicBezTo>
                    <a:pt x="89" y="37"/>
                    <a:pt x="88" y="79"/>
                    <a:pt x="63" y="64"/>
                  </a:cubicBezTo>
                  <a:cubicBezTo>
                    <a:pt x="67" y="67"/>
                    <a:pt x="61" y="78"/>
                    <a:pt x="59" y="79"/>
                  </a:cubicBezTo>
                  <a:cubicBezTo>
                    <a:pt x="50" y="85"/>
                    <a:pt x="37" y="81"/>
                    <a:pt x="36" y="70"/>
                  </a:cubicBezTo>
                  <a:cubicBezTo>
                    <a:pt x="37" y="75"/>
                    <a:pt x="24" y="75"/>
                    <a:pt x="22" y="75"/>
                  </a:cubicBezTo>
                  <a:cubicBezTo>
                    <a:pt x="14" y="73"/>
                    <a:pt x="9" y="66"/>
                    <a:pt x="10" y="58"/>
                  </a:cubicBezTo>
                  <a:cubicBezTo>
                    <a:pt x="10" y="58"/>
                    <a:pt x="11" y="51"/>
                    <a:pt x="17" y="50"/>
                  </a:cubicBezTo>
                  <a:cubicBezTo>
                    <a:pt x="17" y="50"/>
                    <a:pt x="0" y="49"/>
                    <a:pt x="4" y="31"/>
                  </a:cubicBezTo>
                  <a:cubicBezTo>
                    <a:pt x="4" y="31"/>
                    <a:pt x="6" y="21"/>
                    <a:pt x="19" y="23"/>
                  </a:cubicBezTo>
                  <a:lnTo>
                    <a:pt x="24" y="23"/>
                  </a:lnTo>
                  <a:close/>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1" name="Freeform 28"/>
            <p:cNvSpPr/>
            <p:nvPr/>
          </p:nvSpPr>
          <p:spPr bwMode="auto">
            <a:xfrm>
              <a:off x="3608388" y="4643438"/>
              <a:ext cx="104775" cy="93662"/>
            </a:xfrm>
            <a:custGeom>
              <a:avLst/>
              <a:gdLst>
                <a:gd name="T0" fmla="*/ 18 w 74"/>
                <a:gd name="T1" fmla="*/ 17 h 66"/>
                <a:gd name="T2" fmla="*/ 40 w 74"/>
                <a:gd name="T3" fmla="*/ 18 h 66"/>
                <a:gd name="T4" fmla="*/ 55 w 74"/>
                <a:gd name="T5" fmla="*/ 33 h 66"/>
                <a:gd name="T6" fmla="*/ 50 w 74"/>
                <a:gd name="T7" fmla="*/ 50 h 66"/>
                <a:gd name="T8" fmla="*/ 46 w 74"/>
                <a:gd name="T9" fmla="*/ 61 h 66"/>
                <a:gd name="T10" fmla="*/ 28 w 74"/>
                <a:gd name="T11" fmla="*/ 55 h 66"/>
                <a:gd name="T12" fmla="*/ 17 w 74"/>
                <a:gd name="T13" fmla="*/ 58 h 66"/>
                <a:gd name="T14" fmla="*/ 8 w 74"/>
                <a:gd name="T15" fmla="*/ 45 h 66"/>
                <a:gd name="T16" fmla="*/ 13 w 74"/>
                <a:gd name="T17" fmla="*/ 39 h 66"/>
                <a:gd name="T18" fmla="*/ 3 w 74"/>
                <a:gd name="T19" fmla="*/ 24 h 66"/>
                <a:gd name="T20" fmla="*/ 15 w 74"/>
                <a:gd name="T21" fmla="*/ 17 h 66"/>
                <a:gd name="T22" fmla="*/ 18 w 74"/>
                <a:gd name="T23"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66">
                  <a:moveTo>
                    <a:pt x="18" y="17"/>
                  </a:moveTo>
                  <a:cubicBezTo>
                    <a:pt x="12" y="0"/>
                    <a:pt x="49" y="1"/>
                    <a:pt x="40" y="18"/>
                  </a:cubicBezTo>
                  <a:cubicBezTo>
                    <a:pt x="49" y="1"/>
                    <a:pt x="74" y="27"/>
                    <a:pt x="55" y="33"/>
                  </a:cubicBezTo>
                  <a:cubicBezTo>
                    <a:pt x="70" y="28"/>
                    <a:pt x="70" y="61"/>
                    <a:pt x="50" y="50"/>
                  </a:cubicBezTo>
                  <a:cubicBezTo>
                    <a:pt x="53" y="52"/>
                    <a:pt x="48" y="60"/>
                    <a:pt x="46" y="61"/>
                  </a:cubicBezTo>
                  <a:cubicBezTo>
                    <a:pt x="40" y="66"/>
                    <a:pt x="29" y="63"/>
                    <a:pt x="28" y="55"/>
                  </a:cubicBezTo>
                  <a:cubicBezTo>
                    <a:pt x="29" y="58"/>
                    <a:pt x="19" y="59"/>
                    <a:pt x="17" y="58"/>
                  </a:cubicBezTo>
                  <a:cubicBezTo>
                    <a:pt x="11" y="57"/>
                    <a:pt x="7" y="51"/>
                    <a:pt x="8" y="45"/>
                  </a:cubicBezTo>
                  <a:cubicBezTo>
                    <a:pt x="8" y="45"/>
                    <a:pt x="8" y="40"/>
                    <a:pt x="13" y="39"/>
                  </a:cubicBezTo>
                  <a:cubicBezTo>
                    <a:pt x="13" y="39"/>
                    <a:pt x="0" y="38"/>
                    <a:pt x="3" y="24"/>
                  </a:cubicBezTo>
                  <a:cubicBezTo>
                    <a:pt x="3" y="24"/>
                    <a:pt x="5" y="16"/>
                    <a:pt x="15" y="17"/>
                  </a:cubicBezTo>
                  <a:lnTo>
                    <a:pt x="18" y="17"/>
                  </a:lnTo>
                  <a:close/>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2" name="Freeform 29"/>
            <p:cNvSpPr/>
            <p:nvPr/>
          </p:nvSpPr>
          <p:spPr bwMode="auto">
            <a:xfrm>
              <a:off x="3552825" y="4984750"/>
              <a:ext cx="61913" cy="52387"/>
            </a:xfrm>
            <a:custGeom>
              <a:avLst/>
              <a:gdLst>
                <a:gd name="T0" fmla="*/ 21 w 43"/>
                <a:gd name="T1" fmla="*/ 36 h 37"/>
                <a:gd name="T2" fmla="*/ 14 w 43"/>
                <a:gd name="T3" fmla="*/ 31 h 37"/>
                <a:gd name="T4" fmla="*/ 1 w 43"/>
                <a:gd name="T5" fmla="*/ 15 h 37"/>
                <a:gd name="T6" fmla="*/ 6 w 43"/>
                <a:gd name="T7" fmla="*/ 2 h 37"/>
                <a:gd name="T8" fmla="*/ 21 w 43"/>
                <a:gd name="T9" fmla="*/ 13 h 37"/>
                <a:gd name="T10" fmla="*/ 22 w 43"/>
                <a:gd name="T11" fmla="*/ 16 h 37"/>
                <a:gd name="T12" fmla="*/ 33 w 43"/>
                <a:gd name="T13" fmla="*/ 2 h 37"/>
                <a:gd name="T14" fmla="*/ 38 w 43"/>
                <a:gd name="T15" fmla="*/ 20 h 37"/>
                <a:gd name="T16" fmla="*/ 26 w 43"/>
                <a:gd name="T17" fmla="*/ 36 h 37"/>
                <a:gd name="T18" fmla="*/ 21 w 43"/>
                <a:gd name="T1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21" y="36"/>
                  </a:moveTo>
                  <a:cubicBezTo>
                    <a:pt x="19" y="36"/>
                    <a:pt x="17" y="34"/>
                    <a:pt x="14" y="31"/>
                  </a:cubicBezTo>
                  <a:cubicBezTo>
                    <a:pt x="9" y="27"/>
                    <a:pt x="3" y="22"/>
                    <a:pt x="1" y="15"/>
                  </a:cubicBezTo>
                  <a:cubicBezTo>
                    <a:pt x="0" y="11"/>
                    <a:pt x="2" y="4"/>
                    <a:pt x="6" y="2"/>
                  </a:cubicBezTo>
                  <a:cubicBezTo>
                    <a:pt x="13" y="0"/>
                    <a:pt x="18" y="8"/>
                    <a:pt x="21" y="13"/>
                  </a:cubicBezTo>
                  <a:cubicBezTo>
                    <a:pt x="21" y="13"/>
                    <a:pt x="22" y="16"/>
                    <a:pt x="22" y="16"/>
                  </a:cubicBezTo>
                  <a:cubicBezTo>
                    <a:pt x="19" y="10"/>
                    <a:pt x="27" y="1"/>
                    <a:pt x="33" y="2"/>
                  </a:cubicBezTo>
                  <a:cubicBezTo>
                    <a:pt x="43" y="2"/>
                    <a:pt x="41" y="14"/>
                    <a:pt x="38" y="20"/>
                  </a:cubicBezTo>
                  <a:cubicBezTo>
                    <a:pt x="35" y="25"/>
                    <a:pt x="31" y="34"/>
                    <a:pt x="26" y="36"/>
                  </a:cubicBezTo>
                  <a:cubicBezTo>
                    <a:pt x="24" y="37"/>
                    <a:pt x="23" y="37"/>
                    <a:pt x="21" y="36"/>
                  </a:cubicBezTo>
                  <a:close/>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3" name="Freeform 30"/>
            <p:cNvSpPr/>
            <p:nvPr/>
          </p:nvSpPr>
          <p:spPr bwMode="auto">
            <a:xfrm>
              <a:off x="3667125" y="4995863"/>
              <a:ext cx="60325" cy="52387"/>
            </a:xfrm>
            <a:custGeom>
              <a:avLst/>
              <a:gdLst>
                <a:gd name="T0" fmla="*/ 22 w 43"/>
                <a:gd name="T1" fmla="*/ 36 h 37"/>
                <a:gd name="T2" fmla="*/ 15 w 43"/>
                <a:gd name="T3" fmla="*/ 31 h 37"/>
                <a:gd name="T4" fmla="*/ 1 w 43"/>
                <a:gd name="T5" fmla="*/ 15 h 37"/>
                <a:gd name="T6" fmla="*/ 7 w 43"/>
                <a:gd name="T7" fmla="*/ 2 h 37"/>
                <a:gd name="T8" fmla="*/ 21 w 43"/>
                <a:gd name="T9" fmla="*/ 13 h 37"/>
                <a:gd name="T10" fmla="*/ 23 w 43"/>
                <a:gd name="T11" fmla="*/ 16 h 37"/>
                <a:gd name="T12" fmla="*/ 33 w 43"/>
                <a:gd name="T13" fmla="*/ 2 h 37"/>
                <a:gd name="T14" fmla="*/ 38 w 43"/>
                <a:gd name="T15" fmla="*/ 20 h 37"/>
                <a:gd name="T16" fmla="*/ 26 w 43"/>
                <a:gd name="T17" fmla="*/ 36 h 37"/>
                <a:gd name="T18" fmla="*/ 22 w 43"/>
                <a:gd name="T1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7">
                  <a:moveTo>
                    <a:pt x="22" y="36"/>
                  </a:moveTo>
                  <a:cubicBezTo>
                    <a:pt x="19" y="36"/>
                    <a:pt x="17" y="34"/>
                    <a:pt x="15" y="31"/>
                  </a:cubicBezTo>
                  <a:cubicBezTo>
                    <a:pt x="10" y="27"/>
                    <a:pt x="3" y="22"/>
                    <a:pt x="1" y="15"/>
                  </a:cubicBezTo>
                  <a:cubicBezTo>
                    <a:pt x="0" y="11"/>
                    <a:pt x="2" y="4"/>
                    <a:pt x="7" y="2"/>
                  </a:cubicBezTo>
                  <a:cubicBezTo>
                    <a:pt x="13" y="0"/>
                    <a:pt x="18" y="8"/>
                    <a:pt x="21" y="13"/>
                  </a:cubicBezTo>
                  <a:cubicBezTo>
                    <a:pt x="21" y="13"/>
                    <a:pt x="23" y="16"/>
                    <a:pt x="23" y="16"/>
                  </a:cubicBezTo>
                  <a:cubicBezTo>
                    <a:pt x="19" y="10"/>
                    <a:pt x="28" y="1"/>
                    <a:pt x="33" y="2"/>
                  </a:cubicBezTo>
                  <a:cubicBezTo>
                    <a:pt x="43" y="2"/>
                    <a:pt x="41" y="14"/>
                    <a:pt x="38" y="20"/>
                  </a:cubicBezTo>
                  <a:cubicBezTo>
                    <a:pt x="36" y="25"/>
                    <a:pt x="31" y="34"/>
                    <a:pt x="26" y="36"/>
                  </a:cubicBezTo>
                  <a:cubicBezTo>
                    <a:pt x="24" y="37"/>
                    <a:pt x="23" y="37"/>
                    <a:pt x="22" y="36"/>
                  </a:cubicBezTo>
                  <a:close/>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4" name="Freeform 31"/>
            <p:cNvSpPr/>
            <p:nvPr/>
          </p:nvSpPr>
          <p:spPr bwMode="auto">
            <a:xfrm>
              <a:off x="3786188" y="4983163"/>
              <a:ext cx="60325" cy="50800"/>
            </a:xfrm>
            <a:custGeom>
              <a:avLst/>
              <a:gdLst>
                <a:gd name="T0" fmla="*/ 22 w 43"/>
                <a:gd name="T1" fmla="*/ 36 h 36"/>
                <a:gd name="T2" fmla="*/ 15 w 43"/>
                <a:gd name="T3" fmla="*/ 31 h 36"/>
                <a:gd name="T4" fmla="*/ 1 w 43"/>
                <a:gd name="T5" fmla="*/ 15 h 36"/>
                <a:gd name="T6" fmla="*/ 7 w 43"/>
                <a:gd name="T7" fmla="*/ 2 h 36"/>
                <a:gd name="T8" fmla="*/ 21 w 43"/>
                <a:gd name="T9" fmla="*/ 13 h 36"/>
                <a:gd name="T10" fmla="*/ 23 w 43"/>
                <a:gd name="T11" fmla="*/ 16 h 36"/>
                <a:gd name="T12" fmla="*/ 33 w 43"/>
                <a:gd name="T13" fmla="*/ 1 h 36"/>
                <a:gd name="T14" fmla="*/ 38 w 43"/>
                <a:gd name="T15" fmla="*/ 20 h 36"/>
                <a:gd name="T16" fmla="*/ 26 w 43"/>
                <a:gd name="T17" fmla="*/ 36 h 36"/>
                <a:gd name="T18" fmla="*/ 22 w 43"/>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6">
                  <a:moveTo>
                    <a:pt x="22" y="36"/>
                  </a:moveTo>
                  <a:cubicBezTo>
                    <a:pt x="19" y="35"/>
                    <a:pt x="17" y="33"/>
                    <a:pt x="15" y="31"/>
                  </a:cubicBezTo>
                  <a:cubicBezTo>
                    <a:pt x="10" y="27"/>
                    <a:pt x="3" y="21"/>
                    <a:pt x="1" y="15"/>
                  </a:cubicBezTo>
                  <a:cubicBezTo>
                    <a:pt x="0" y="11"/>
                    <a:pt x="2" y="4"/>
                    <a:pt x="7" y="2"/>
                  </a:cubicBezTo>
                  <a:cubicBezTo>
                    <a:pt x="13" y="0"/>
                    <a:pt x="18" y="8"/>
                    <a:pt x="21" y="13"/>
                  </a:cubicBezTo>
                  <a:cubicBezTo>
                    <a:pt x="21" y="13"/>
                    <a:pt x="23" y="16"/>
                    <a:pt x="23" y="16"/>
                  </a:cubicBezTo>
                  <a:cubicBezTo>
                    <a:pt x="19" y="10"/>
                    <a:pt x="28" y="1"/>
                    <a:pt x="33" y="1"/>
                  </a:cubicBezTo>
                  <a:cubicBezTo>
                    <a:pt x="43" y="2"/>
                    <a:pt x="41" y="14"/>
                    <a:pt x="38" y="20"/>
                  </a:cubicBezTo>
                  <a:cubicBezTo>
                    <a:pt x="36" y="24"/>
                    <a:pt x="31" y="34"/>
                    <a:pt x="26" y="36"/>
                  </a:cubicBezTo>
                  <a:cubicBezTo>
                    <a:pt x="24" y="36"/>
                    <a:pt x="23" y="36"/>
                    <a:pt x="22" y="36"/>
                  </a:cubicBezTo>
                  <a:close/>
                </a:path>
              </a:pathLst>
            </a:custGeom>
            <a:noFill/>
            <a:ln w="4763"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grpSp>
      <p:grpSp>
        <p:nvGrpSpPr>
          <p:cNvPr id="5" name="组合 153"/>
          <p:cNvGrpSpPr/>
          <p:nvPr/>
        </p:nvGrpSpPr>
        <p:grpSpPr>
          <a:xfrm>
            <a:off x="3832970" y="3901697"/>
            <a:ext cx="356410" cy="304076"/>
            <a:chOff x="3519737" y="4531642"/>
            <a:chExt cx="356410" cy="304076"/>
          </a:xfrm>
        </p:grpSpPr>
        <p:sp>
          <p:nvSpPr>
            <p:cNvPr id="47" name="Freeform 35"/>
            <p:cNvSpPr/>
            <p:nvPr/>
          </p:nvSpPr>
          <p:spPr bwMode="auto">
            <a:xfrm>
              <a:off x="3542261" y="4683349"/>
              <a:ext cx="298775" cy="131170"/>
            </a:xfrm>
            <a:custGeom>
              <a:avLst/>
              <a:gdLst>
                <a:gd name="T0" fmla="*/ 217 w 416"/>
                <a:gd name="T1" fmla="*/ 13 h 182"/>
                <a:gd name="T2" fmla="*/ 243 w 416"/>
                <a:gd name="T3" fmla="*/ 0 h 182"/>
                <a:gd name="T4" fmla="*/ 268 w 416"/>
                <a:gd name="T5" fmla="*/ 17 h 182"/>
                <a:gd name="T6" fmla="*/ 296 w 416"/>
                <a:gd name="T7" fmla="*/ 34 h 182"/>
                <a:gd name="T8" fmla="*/ 416 w 416"/>
                <a:gd name="T9" fmla="*/ 77 h 182"/>
                <a:gd name="T10" fmla="*/ 295 w 416"/>
                <a:gd name="T11" fmla="*/ 137 h 182"/>
                <a:gd name="T12" fmla="*/ 190 w 416"/>
                <a:gd name="T13" fmla="*/ 167 h 182"/>
                <a:gd name="T14" fmla="*/ 0 w 416"/>
                <a:gd name="T15" fmla="*/ 45 h 182"/>
                <a:gd name="T16" fmla="*/ 44 w 416"/>
                <a:gd name="T17" fmla="*/ 49 h 182"/>
                <a:gd name="T18" fmla="*/ 58 w 416"/>
                <a:gd name="T19" fmla="*/ 48 h 182"/>
                <a:gd name="T20" fmla="*/ 78 w 416"/>
                <a:gd name="T21" fmla="*/ 46 h 182"/>
                <a:gd name="T22" fmla="*/ 146 w 416"/>
                <a:gd name="T23" fmla="*/ 33 h 182"/>
                <a:gd name="T24" fmla="*/ 197 w 416"/>
                <a:gd name="T25" fmla="*/ 21 h 182"/>
                <a:gd name="T26" fmla="*/ 204 w 416"/>
                <a:gd name="T27"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6" h="182">
                  <a:moveTo>
                    <a:pt x="217" y="13"/>
                  </a:moveTo>
                  <a:cubicBezTo>
                    <a:pt x="217" y="13"/>
                    <a:pt x="228" y="11"/>
                    <a:pt x="243" y="0"/>
                  </a:cubicBezTo>
                  <a:cubicBezTo>
                    <a:pt x="243" y="0"/>
                    <a:pt x="252" y="7"/>
                    <a:pt x="268" y="17"/>
                  </a:cubicBezTo>
                  <a:cubicBezTo>
                    <a:pt x="296" y="34"/>
                    <a:pt x="296" y="34"/>
                    <a:pt x="296" y="34"/>
                  </a:cubicBezTo>
                  <a:cubicBezTo>
                    <a:pt x="329" y="52"/>
                    <a:pt x="372" y="72"/>
                    <a:pt x="416" y="77"/>
                  </a:cubicBezTo>
                  <a:cubicBezTo>
                    <a:pt x="416" y="77"/>
                    <a:pt x="367" y="115"/>
                    <a:pt x="295" y="137"/>
                  </a:cubicBezTo>
                  <a:cubicBezTo>
                    <a:pt x="239" y="155"/>
                    <a:pt x="190" y="167"/>
                    <a:pt x="190" y="167"/>
                  </a:cubicBezTo>
                  <a:cubicBezTo>
                    <a:pt x="71" y="182"/>
                    <a:pt x="0" y="45"/>
                    <a:pt x="0" y="45"/>
                  </a:cubicBezTo>
                  <a:cubicBezTo>
                    <a:pt x="11" y="49"/>
                    <a:pt x="27" y="50"/>
                    <a:pt x="44" y="49"/>
                  </a:cubicBezTo>
                  <a:cubicBezTo>
                    <a:pt x="58" y="48"/>
                    <a:pt x="58" y="48"/>
                    <a:pt x="58" y="48"/>
                  </a:cubicBezTo>
                  <a:cubicBezTo>
                    <a:pt x="78" y="46"/>
                    <a:pt x="78" y="46"/>
                    <a:pt x="78" y="46"/>
                  </a:cubicBezTo>
                  <a:cubicBezTo>
                    <a:pt x="100" y="43"/>
                    <a:pt x="123" y="38"/>
                    <a:pt x="146" y="33"/>
                  </a:cubicBezTo>
                  <a:cubicBezTo>
                    <a:pt x="197" y="21"/>
                    <a:pt x="197" y="21"/>
                    <a:pt x="197" y="21"/>
                  </a:cubicBezTo>
                  <a:cubicBezTo>
                    <a:pt x="204" y="18"/>
                    <a:pt x="204" y="18"/>
                    <a:pt x="204" y="18"/>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8" name="Freeform 36"/>
            <p:cNvSpPr/>
            <p:nvPr/>
          </p:nvSpPr>
          <p:spPr bwMode="auto">
            <a:xfrm>
              <a:off x="3601221" y="4774770"/>
              <a:ext cx="82809" cy="28487"/>
            </a:xfrm>
            <a:custGeom>
              <a:avLst/>
              <a:gdLst>
                <a:gd name="T0" fmla="*/ 115 w 115"/>
                <a:gd name="T1" fmla="*/ 38 h 40"/>
                <a:gd name="T2" fmla="*/ 61 w 115"/>
                <a:gd name="T3" fmla="*/ 0 h 40"/>
                <a:gd name="T4" fmla="*/ 0 w 115"/>
                <a:gd name="T5" fmla="*/ 11 h 40"/>
              </a:gdLst>
              <a:ahLst/>
              <a:cxnLst>
                <a:cxn ang="0">
                  <a:pos x="T0" y="T1"/>
                </a:cxn>
                <a:cxn ang="0">
                  <a:pos x="T2" y="T3"/>
                </a:cxn>
                <a:cxn ang="0">
                  <a:pos x="T4" y="T5"/>
                </a:cxn>
              </a:cxnLst>
              <a:rect l="0" t="0" r="r" b="b"/>
              <a:pathLst>
                <a:path w="115" h="40">
                  <a:moveTo>
                    <a:pt x="115" y="38"/>
                  </a:moveTo>
                  <a:cubicBezTo>
                    <a:pt x="115" y="38"/>
                    <a:pt x="70" y="40"/>
                    <a:pt x="61" y="0"/>
                  </a:cubicBezTo>
                  <a:cubicBezTo>
                    <a:pt x="61" y="0"/>
                    <a:pt x="38" y="31"/>
                    <a:pt x="0" y="11"/>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9" name="Freeform 37"/>
            <p:cNvSpPr/>
            <p:nvPr/>
          </p:nvSpPr>
          <p:spPr bwMode="auto">
            <a:xfrm>
              <a:off x="3846336" y="4729722"/>
              <a:ext cx="12587" cy="25174"/>
            </a:xfrm>
            <a:custGeom>
              <a:avLst/>
              <a:gdLst>
                <a:gd name="T0" fmla="*/ 11 w 17"/>
                <a:gd name="T1" fmla="*/ 0 h 35"/>
                <a:gd name="T2" fmla="*/ 0 w 17"/>
                <a:gd name="T3" fmla="*/ 35 h 35"/>
              </a:gdLst>
              <a:ahLst/>
              <a:cxnLst>
                <a:cxn ang="0">
                  <a:pos x="T0" y="T1"/>
                </a:cxn>
                <a:cxn ang="0">
                  <a:pos x="T2" y="T3"/>
                </a:cxn>
              </a:cxnLst>
              <a:rect l="0" t="0" r="r" b="b"/>
              <a:pathLst>
                <a:path w="17" h="35">
                  <a:moveTo>
                    <a:pt x="11" y="0"/>
                  </a:moveTo>
                  <a:cubicBezTo>
                    <a:pt x="11" y="0"/>
                    <a:pt x="17" y="23"/>
                    <a:pt x="0" y="35"/>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0" name="Freeform 38"/>
            <p:cNvSpPr/>
            <p:nvPr/>
          </p:nvSpPr>
          <p:spPr bwMode="auto">
            <a:xfrm>
              <a:off x="3859585" y="4730384"/>
              <a:ext cx="16562" cy="30474"/>
            </a:xfrm>
            <a:custGeom>
              <a:avLst/>
              <a:gdLst>
                <a:gd name="T0" fmla="*/ 11 w 23"/>
                <a:gd name="T1" fmla="*/ 0 h 43"/>
                <a:gd name="T2" fmla="*/ 0 w 23"/>
                <a:gd name="T3" fmla="*/ 43 h 43"/>
              </a:gdLst>
              <a:ahLst/>
              <a:cxnLst>
                <a:cxn ang="0">
                  <a:pos x="T0" y="T1"/>
                </a:cxn>
                <a:cxn ang="0">
                  <a:pos x="T2" y="T3"/>
                </a:cxn>
              </a:cxnLst>
              <a:rect l="0" t="0" r="r" b="b"/>
              <a:pathLst>
                <a:path w="23" h="43">
                  <a:moveTo>
                    <a:pt x="11" y="0"/>
                  </a:moveTo>
                  <a:cubicBezTo>
                    <a:pt x="11" y="0"/>
                    <a:pt x="23" y="26"/>
                    <a:pt x="0" y="43"/>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1" name="Freeform 39"/>
            <p:cNvSpPr/>
            <p:nvPr/>
          </p:nvSpPr>
          <p:spPr bwMode="auto">
            <a:xfrm>
              <a:off x="3539611" y="4531642"/>
              <a:ext cx="223253" cy="106659"/>
            </a:xfrm>
            <a:custGeom>
              <a:avLst/>
              <a:gdLst>
                <a:gd name="T0" fmla="*/ 299 w 311"/>
                <a:gd name="T1" fmla="*/ 149 h 149"/>
                <a:gd name="T2" fmla="*/ 307 w 311"/>
                <a:gd name="T3" fmla="*/ 22 h 149"/>
                <a:gd name="T4" fmla="*/ 291 w 311"/>
                <a:gd name="T5" fmla="*/ 5 h 149"/>
                <a:gd name="T6" fmla="*/ 125 w 311"/>
                <a:gd name="T7" fmla="*/ 13 h 149"/>
                <a:gd name="T8" fmla="*/ 99 w 311"/>
                <a:gd name="T9" fmla="*/ 24 h 149"/>
                <a:gd name="T10" fmla="*/ 88 w 311"/>
                <a:gd name="T11" fmla="*/ 39 h 149"/>
                <a:gd name="T12" fmla="*/ 5 w 311"/>
                <a:gd name="T13" fmla="*/ 49 h 149"/>
                <a:gd name="T14" fmla="*/ 0 w 311"/>
                <a:gd name="T15" fmla="*/ 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49">
                  <a:moveTo>
                    <a:pt x="299" y="149"/>
                  </a:moveTo>
                  <a:cubicBezTo>
                    <a:pt x="301" y="94"/>
                    <a:pt x="307" y="22"/>
                    <a:pt x="307" y="22"/>
                  </a:cubicBezTo>
                  <a:cubicBezTo>
                    <a:pt x="307" y="22"/>
                    <a:pt x="311" y="0"/>
                    <a:pt x="291" y="5"/>
                  </a:cubicBezTo>
                  <a:cubicBezTo>
                    <a:pt x="125" y="13"/>
                    <a:pt x="125" y="13"/>
                    <a:pt x="125" y="13"/>
                  </a:cubicBezTo>
                  <a:cubicBezTo>
                    <a:pt x="125" y="13"/>
                    <a:pt x="113" y="9"/>
                    <a:pt x="99" y="24"/>
                  </a:cubicBezTo>
                  <a:cubicBezTo>
                    <a:pt x="88" y="39"/>
                    <a:pt x="88" y="39"/>
                    <a:pt x="88" y="39"/>
                  </a:cubicBezTo>
                  <a:cubicBezTo>
                    <a:pt x="5" y="49"/>
                    <a:pt x="5" y="49"/>
                    <a:pt x="5" y="49"/>
                  </a:cubicBezTo>
                  <a:cubicBezTo>
                    <a:pt x="0" y="49"/>
                    <a:pt x="0" y="49"/>
                    <a:pt x="0" y="49"/>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2" name="Freeform 40"/>
            <p:cNvSpPr/>
            <p:nvPr/>
          </p:nvSpPr>
          <p:spPr bwMode="auto">
            <a:xfrm>
              <a:off x="3746302" y="4654200"/>
              <a:ext cx="7287" cy="47698"/>
            </a:xfrm>
            <a:custGeom>
              <a:avLst/>
              <a:gdLst>
                <a:gd name="T0" fmla="*/ 0 w 10"/>
                <a:gd name="T1" fmla="*/ 66 h 66"/>
                <a:gd name="T2" fmla="*/ 9 w 10"/>
                <a:gd name="T3" fmla="*/ 50 h 66"/>
                <a:gd name="T4" fmla="*/ 10 w 10"/>
                <a:gd name="T5" fmla="*/ 33 h 66"/>
                <a:gd name="T6" fmla="*/ 10 w 10"/>
                <a:gd name="T7" fmla="*/ 0 h 66"/>
              </a:gdLst>
              <a:ahLst/>
              <a:cxnLst>
                <a:cxn ang="0">
                  <a:pos x="T0" y="T1"/>
                </a:cxn>
                <a:cxn ang="0">
                  <a:pos x="T2" y="T3"/>
                </a:cxn>
                <a:cxn ang="0">
                  <a:pos x="T4" y="T5"/>
                </a:cxn>
                <a:cxn ang="0">
                  <a:pos x="T6" y="T7"/>
                </a:cxn>
              </a:cxnLst>
              <a:rect l="0" t="0" r="r" b="b"/>
              <a:pathLst>
                <a:path w="10" h="66">
                  <a:moveTo>
                    <a:pt x="0" y="66"/>
                  </a:moveTo>
                  <a:cubicBezTo>
                    <a:pt x="5" y="63"/>
                    <a:pt x="8" y="58"/>
                    <a:pt x="9" y="50"/>
                  </a:cubicBezTo>
                  <a:cubicBezTo>
                    <a:pt x="10" y="33"/>
                    <a:pt x="10" y="33"/>
                    <a:pt x="10" y="33"/>
                  </a:cubicBezTo>
                  <a:cubicBezTo>
                    <a:pt x="9" y="25"/>
                    <a:pt x="9" y="14"/>
                    <a:pt x="10" y="0"/>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3" name="Freeform 41"/>
            <p:cNvSpPr/>
            <p:nvPr/>
          </p:nvSpPr>
          <p:spPr bwMode="auto">
            <a:xfrm>
              <a:off x="3519737" y="4570066"/>
              <a:ext cx="28487" cy="162306"/>
            </a:xfrm>
            <a:custGeom>
              <a:avLst/>
              <a:gdLst>
                <a:gd name="T0" fmla="*/ 15 w 40"/>
                <a:gd name="T1" fmla="*/ 0 h 226"/>
                <a:gd name="T2" fmla="*/ 5 w 40"/>
                <a:gd name="T3" fmla="*/ 19 h 226"/>
                <a:gd name="T4" fmla="*/ 9 w 40"/>
                <a:gd name="T5" fmla="*/ 99 h 226"/>
                <a:gd name="T6" fmla="*/ 9 w 40"/>
                <a:gd name="T7" fmla="*/ 197 h 226"/>
                <a:gd name="T8" fmla="*/ 21 w 40"/>
                <a:gd name="T9" fmla="*/ 224 h 226"/>
                <a:gd name="T10" fmla="*/ 40 w 40"/>
                <a:gd name="T11" fmla="*/ 221 h 226"/>
              </a:gdLst>
              <a:ahLst/>
              <a:cxnLst>
                <a:cxn ang="0">
                  <a:pos x="T0" y="T1"/>
                </a:cxn>
                <a:cxn ang="0">
                  <a:pos x="T2" y="T3"/>
                </a:cxn>
                <a:cxn ang="0">
                  <a:pos x="T4" y="T5"/>
                </a:cxn>
                <a:cxn ang="0">
                  <a:pos x="T6" y="T7"/>
                </a:cxn>
                <a:cxn ang="0">
                  <a:pos x="T8" y="T9"/>
                </a:cxn>
                <a:cxn ang="0">
                  <a:pos x="T10" y="T11"/>
                </a:cxn>
              </a:cxnLst>
              <a:rect l="0" t="0" r="r" b="b"/>
              <a:pathLst>
                <a:path w="40" h="226">
                  <a:moveTo>
                    <a:pt x="15" y="0"/>
                  </a:moveTo>
                  <a:cubicBezTo>
                    <a:pt x="0" y="6"/>
                    <a:pt x="5" y="19"/>
                    <a:pt x="5" y="19"/>
                  </a:cubicBezTo>
                  <a:cubicBezTo>
                    <a:pt x="9" y="99"/>
                    <a:pt x="9" y="99"/>
                    <a:pt x="9" y="99"/>
                  </a:cubicBezTo>
                  <a:cubicBezTo>
                    <a:pt x="9" y="197"/>
                    <a:pt x="9" y="197"/>
                    <a:pt x="9" y="197"/>
                  </a:cubicBezTo>
                  <a:cubicBezTo>
                    <a:pt x="9" y="197"/>
                    <a:pt x="3" y="226"/>
                    <a:pt x="21" y="224"/>
                  </a:cubicBezTo>
                  <a:cubicBezTo>
                    <a:pt x="40" y="221"/>
                    <a:pt x="40" y="221"/>
                    <a:pt x="40" y="221"/>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5" name="Freeform 42"/>
            <p:cNvSpPr/>
            <p:nvPr/>
          </p:nvSpPr>
          <p:spPr bwMode="auto">
            <a:xfrm>
              <a:off x="3531661" y="4732372"/>
              <a:ext cx="298775" cy="103346"/>
            </a:xfrm>
            <a:custGeom>
              <a:avLst/>
              <a:gdLst>
                <a:gd name="T0" fmla="*/ 0 w 417"/>
                <a:gd name="T1" fmla="*/ 0 h 144"/>
                <a:gd name="T2" fmla="*/ 15 w 417"/>
                <a:gd name="T3" fmla="*/ 16 h 144"/>
                <a:gd name="T4" fmla="*/ 82 w 417"/>
                <a:gd name="T5" fmla="*/ 84 h 144"/>
                <a:gd name="T6" fmla="*/ 113 w 417"/>
                <a:gd name="T7" fmla="*/ 116 h 144"/>
                <a:gd name="T8" fmla="*/ 144 w 417"/>
                <a:gd name="T9" fmla="*/ 142 h 144"/>
                <a:gd name="T10" fmla="*/ 171 w 417"/>
                <a:gd name="T11" fmla="*/ 140 h 144"/>
                <a:gd name="T12" fmla="*/ 397 w 417"/>
                <a:gd name="T13" fmla="*/ 93 h 144"/>
                <a:gd name="T14" fmla="*/ 407 w 417"/>
                <a:gd name="T15" fmla="*/ 91 h 144"/>
                <a:gd name="T16" fmla="*/ 414 w 417"/>
                <a:gd name="T17" fmla="*/ 65 h 144"/>
                <a:gd name="T18" fmla="*/ 393 w 417"/>
                <a:gd name="T19"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144">
                  <a:moveTo>
                    <a:pt x="0" y="0"/>
                  </a:moveTo>
                  <a:cubicBezTo>
                    <a:pt x="5" y="5"/>
                    <a:pt x="10" y="11"/>
                    <a:pt x="15" y="16"/>
                  </a:cubicBezTo>
                  <a:cubicBezTo>
                    <a:pt x="37" y="38"/>
                    <a:pt x="59" y="61"/>
                    <a:pt x="82" y="84"/>
                  </a:cubicBezTo>
                  <a:cubicBezTo>
                    <a:pt x="92" y="95"/>
                    <a:pt x="102" y="106"/>
                    <a:pt x="113" y="116"/>
                  </a:cubicBezTo>
                  <a:cubicBezTo>
                    <a:pt x="122" y="125"/>
                    <a:pt x="130" y="139"/>
                    <a:pt x="144" y="142"/>
                  </a:cubicBezTo>
                  <a:cubicBezTo>
                    <a:pt x="153" y="144"/>
                    <a:pt x="162" y="142"/>
                    <a:pt x="171" y="140"/>
                  </a:cubicBezTo>
                  <a:cubicBezTo>
                    <a:pt x="397" y="93"/>
                    <a:pt x="397" y="93"/>
                    <a:pt x="397" y="93"/>
                  </a:cubicBezTo>
                  <a:cubicBezTo>
                    <a:pt x="403" y="92"/>
                    <a:pt x="407" y="91"/>
                    <a:pt x="407" y="91"/>
                  </a:cubicBezTo>
                  <a:cubicBezTo>
                    <a:pt x="417" y="86"/>
                    <a:pt x="417" y="75"/>
                    <a:pt x="414" y="65"/>
                  </a:cubicBezTo>
                  <a:cubicBezTo>
                    <a:pt x="410" y="55"/>
                    <a:pt x="401" y="49"/>
                    <a:pt x="393" y="42"/>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6" name="Line 43"/>
            <p:cNvSpPr>
              <a:spLocks noChangeShapeType="1"/>
            </p:cNvSpPr>
            <p:nvPr/>
          </p:nvSpPr>
          <p:spPr bwMode="auto">
            <a:xfrm>
              <a:off x="3702579" y="4706535"/>
              <a:ext cx="5300" cy="4638"/>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7" name="Freeform 44"/>
            <p:cNvSpPr/>
            <p:nvPr/>
          </p:nvSpPr>
          <p:spPr bwMode="auto">
            <a:xfrm>
              <a:off x="3714504" y="4715148"/>
              <a:ext cx="9937" cy="7287"/>
            </a:xfrm>
            <a:custGeom>
              <a:avLst/>
              <a:gdLst>
                <a:gd name="T0" fmla="*/ 0 w 14"/>
                <a:gd name="T1" fmla="*/ 0 h 10"/>
                <a:gd name="T2" fmla="*/ 6 w 14"/>
                <a:gd name="T3" fmla="*/ 5 h 10"/>
                <a:gd name="T4" fmla="*/ 14 w 14"/>
                <a:gd name="T5" fmla="*/ 10 h 10"/>
              </a:gdLst>
              <a:ahLst/>
              <a:cxnLst>
                <a:cxn ang="0">
                  <a:pos x="T0" y="T1"/>
                </a:cxn>
                <a:cxn ang="0">
                  <a:pos x="T2" y="T3"/>
                </a:cxn>
                <a:cxn ang="0">
                  <a:pos x="T4" y="T5"/>
                </a:cxn>
              </a:cxnLst>
              <a:rect l="0" t="0" r="r" b="b"/>
              <a:pathLst>
                <a:path w="14" h="10">
                  <a:moveTo>
                    <a:pt x="0" y="0"/>
                  </a:moveTo>
                  <a:cubicBezTo>
                    <a:pt x="1" y="1"/>
                    <a:pt x="4" y="2"/>
                    <a:pt x="6" y="5"/>
                  </a:cubicBezTo>
                  <a:cubicBezTo>
                    <a:pt x="14" y="10"/>
                    <a:pt x="14" y="10"/>
                    <a:pt x="14" y="10"/>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8" name="Line 45"/>
            <p:cNvSpPr>
              <a:spLocks noChangeShapeType="1"/>
            </p:cNvSpPr>
            <p:nvPr/>
          </p:nvSpPr>
          <p:spPr bwMode="auto">
            <a:xfrm>
              <a:off x="3730403" y="4725747"/>
              <a:ext cx="6625" cy="4638"/>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59" name="Line 46"/>
            <p:cNvSpPr>
              <a:spLocks noChangeShapeType="1"/>
            </p:cNvSpPr>
            <p:nvPr/>
          </p:nvSpPr>
          <p:spPr bwMode="auto">
            <a:xfrm>
              <a:off x="3670781" y="4717135"/>
              <a:ext cx="5300" cy="4638"/>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0" name="Freeform 47"/>
            <p:cNvSpPr/>
            <p:nvPr/>
          </p:nvSpPr>
          <p:spPr bwMode="auto">
            <a:xfrm>
              <a:off x="3681380" y="4727072"/>
              <a:ext cx="9275" cy="7950"/>
            </a:xfrm>
            <a:custGeom>
              <a:avLst/>
              <a:gdLst>
                <a:gd name="T0" fmla="*/ 0 w 13"/>
                <a:gd name="T1" fmla="*/ 0 h 11"/>
                <a:gd name="T2" fmla="*/ 6 w 13"/>
                <a:gd name="T3" fmla="*/ 5 h 11"/>
                <a:gd name="T4" fmla="*/ 13 w 13"/>
                <a:gd name="T5" fmla="*/ 11 h 11"/>
              </a:gdLst>
              <a:ahLst/>
              <a:cxnLst>
                <a:cxn ang="0">
                  <a:pos x="T0" y="T1"/>
                </a:cxn>
                <a:cxn ang="0">
                  <a:pos x="T2" y="T3"/>
                </a:cxn>
                <a:cxn ang="0">
                  <a:pos x="T4" y="T5"/>
                </a:cxn>
              </a:cxnLst>
              <a:rect l="0" t="0" r="r" b="b"/>
              <a:pathLst>
                <a:path w="13" h="11">
                  <a:moveTo>
                    <a:pt x="0" y="0"/>
                  </a:moveTo>
                  <a:cubicBezTo>
                    <a:pt x="2" y="1"/>
                    <a:pt x="4" y="2"/>
                    <a:pt x="6" y="5"/>
                  </a:cubicBezTo>
                  <a:cubicBezTo>
                    <a:pt x="13" y="11"/>
                    <a:pt x="13" y="11"/>
                    <a:pt x="13" y="11"/>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1" name="Line 48"/>
            <p:cNvSpPr>
              <a:spLocks noChangeShapeType="1"/>
            </p:cNvSpPr>
            <p:nvPr/>
          </p:nvSpPr>
          <p:spPr bwMode="auto">
            <a:xfrm>
              <a:off x="3695955" y="4740322"/>
              <a:ext cx="6625" cy="5300"/>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2" name="Line 49"/>
            <p:cNvSpPr>
              <a:spLocks noChangeShapeType="1"/>
            </p:cNvSpPr>
            <p:nvPr/>
          </p:nvSpPr>
          <p:spPr bwMode="auto">
            <a:xfrm>
              <a:off x="3591946" y="4735684"/>
              <a:ext cx="5300" cy="5300"/>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3" name="Freeform 50"/>
            <p:cNvSpPr/>
            <p:nvPr/>
          </p:nvSpPr>
          <p:spPr bwMode="auto">
            <a:xfrm>
              <a:off x="3602546" y="4746946"/>
              <a:ext cx="8612" cy="8612"/>
            </a:xfrm>
            <a:custGeom>
              <a:avLst/>
              <a:gdLst>
                <a:gd name="T0" fmla="*/ 0 w 12"/>
                <a:gd name="T1" fmla="*/ 0 h 12"/>
                <a:gd name="T2" fmla="*/ 5 w 12"/>
                <a:gd name="T3" fmla="*/ 5 h 12"/>
                <a:gd name="T4" fmla="*/ 12 w 12"/>
                <a:gd name="T5" fmla="*/ 12 h 12"/>
              </a:gdLst>
              <a:ahLst/>
              <a:cxnLst>
                <a:cxn ang="0">
                  <a:pos x="T0" y="T1"/>
                </a:cxn>
                <a:cxn ang="0">
                  <a:pos x="T2" y="T3"/>
                </a:cxn>
                <a:cxn ang="0">
                  <a:pos x="T4" y="T5"/>
                </a:cxn>
              </a:cxnLst>
              <a:rect l="0" t="0" r="r" b="b"/>
              <a:pathLst>
                <a:path w="12" h="12">
                  <a:moveTo>
                    <a:pt x="0" y="0"/>
                  </a:moveTo>
                  <a:cubicBezTo>
                    <a:pt x="1" y="0"/>
                    <a:pt x="4" y="2"/>
                    <a:pt x="5" y="5"/>
                  </a:cubicBezTo>
                  <a:cubicBezTo>
                    <a:pt x="12" y="12"/>
                    <a:pt x="12" y="12"/>
                    <a:pt x="12" y="12"/>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4" name="Line 51"/>
            <p:cNvSpPr>
              <a:spLocks noChangeShapeType="1"/>
            </p:cNvSpPr>
            <p:nvPr/>
          </p:nvSpPr>
          <p:spPr bwMode="auto">
            <a:xfrm>
              <a:off x="3616458" y="4760196"/>
              <a:ext cx="5962" cy="5300"/>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5" name="Line 52"/>
            <p:cNvSpPr>
              <a:spLocks noChangeShapeType="1"/>
            </p:cNvSpPr>
            <p:nvPr/>
          </p:nvSpPr>
          <p:spPr bwMode="auto">
            <a:xfrm>
              <a:off x="3742990" y="4733697"/>
              <a:ext cx="4638" cy="1988"/>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6" name="Freeform 53"/>
            <p:cNvSpPr/>
            <p:nvPr/>
          </p:nvSpPr>
          <p:spPr bwMode="auto">
            <a:xfrm>
              <a:off x="3754914" y="4739659"/>
              <a:ext cx="9275" cy="3975"/>
            </a:xfrm>
            <a:custGeom>
              <a:avLst/>
              <a:gdLst>
                <a:gd name="T0" fmla="*/ 0 w 13"/>
                <a:gd name="T1" fmla="*/ 0 h 6"/>
                <a:gd name="T2" fmla="*/ 13 w 13"/>
                <a:gd name="T3" fmla="*/ 6 h 6"/>
              </a:gdLst>
              <a:ahLst/>
              <a:cxnLst>
                <a:cxn ang="0">
                  <a:pos x="T0" y="T1"/>
                </a:cxn>
                <a:cxn ang="0">
                  <a:pos x="T2" y="T3"/>
                </a:cxn>
              </a:cxnLst>
              <a:rect l="0" t="0" r="r" b="b"/>
              <a:pathLst>
                <a:path w="13" h="6">
                  <a:moveTo>
                    <a:pt x="0" y="0"/>
                  </a:moveTo>
                  <a:cubicBezTo>
                    <a:pt x="0" y="0"/>
                    <a:pt x="7" y="3"/>
                    <a:pt x="13" y="6"/>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7" name="Line 54"/>
            <p:cNvSpPr>
              <a:spLocks noChangeShapeType="1"/>
            </p:cNvSpPr>
            <p:nvPr/>
          </p:nvSpPr>
          <p:spPr bwMode="auto">
            <a:xfrm>
              <a:off x="3769489" y="4748271"/>
              <a:ext cx="7287" cy="2650"/>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8" name="Line 55"/>
            <p:cNvSpPr>
              <a:spLocks noChangeShapeType="1"/>
            </p:cNvSpPr>
            <p:nvPr/>
          </p:nvSpPr>
          <p:spPr bwMode="auto">
            <a:xfrm>
              <a:off x="3652894" y="4722435"/>
              <a:ext cx="5300" cy="3975"/>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69" name="Freeform 56"/>
            <p:cNvSpPr/>
            <p:nvPr/>
          </p:nvSpPr>
          <p:spPr bwMode="auto">
            <a:xfrm>
              <a:off x="3662831" y="4732372"/>
              <a:ext cx="9275" cy="9275"/>
            </a:xfrm>
            <a:custGeom>
              <a:avLst/>
              <a:gdLst>
                <a:gd name="T0" fmla="*/ 0 w 13"/>
                <a:gd name="T1" fmla="*/ 0 h 13"/>
                <a:gd name="T2" fmla="*/ 6 w 13"/>
                <a:gd name="T3" fmla="*/ 6 h 13"/>
                <a:gd name="T4" fmla="*/ 13 w 13"/>
                <a:gd name="T5" fmla="*/ 13 h 13"/>
              </a:gdLst>
              <a:ahLst/>
              <a:cxnLst>
                <a:cxn ang="0">
                  <a:pos x="T0" y="T1"/>
                </a:cxn>
                <a:cxn ang="0">
                  <a:pos x="T2" y="T3"/>
                </a:cxn>
                <a:cxn ang="0">
                  <a:pos x="T4" y="T5"/>
                </a:cxn>
              </a:cxnLst>
              <a:rect l="0" t="0" r="r" b="b"/>
              <a:pathLst>
                <a:path w="13" h="13">
                  <a:moveTo>
                    <a:pt x="0" y="0"/>
                  </a:moveTo>
                  <a:cubicBezTo>
                    <a:pt x="2" y="1"/>
                    <a:pt x="4" y="3"/>
                    <a:pt x="6" y="6"/>
                  </a:cubicBezTo>
                  <a:cubicBezTo>
                    <a:pt x="13" y="13"/>
                    <a:pt x="13" y="13"/>
                    <a:pt x="13" y="13"/>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0" name="Line 57"/>
            <p:cNvSpPr>
              <a:spLocks noChangeShapeType="1"/>
            </p:cNvSpPr>
            <p:nvPr/>
          </p:nvSpPr>
          <p:spPr bwMode="auto">
            <a:xfrm>
              <a:off x="3676743" y="4746284"/>
              <a:ext cx="6625" cy="5300"/>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1" name="Line 58"/>
            <p:cNvSpPr>
              <a:spLocks noChangeShapeType="1"/>
            </p:cNvSpPr>
            <p:nvPr/>
          </p:nvSpPr>
          <p:spPr bwMode="auto">
            <a:xfrm>
              <a:off x="3688005" y="4756221"/>
              <a:ext cx="4638" cy="2650"/>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2" name="Freeform 59"/>
            <p:cNvSpPr/>
            <p:nvPr/>
          </p:nvSpPr>
          <p:spPr bwMode="auto">
            <a:xfrm>
              <a:off x="3697942" y="4764171"/>
              <a:ext cx="8612" cy="5962"/>
            </a:xfrm>
            <a:custGeom>
              <a:avLst/>
              <a:gdLst>
                <a:gd name="T0" fmla="*/ 0 w 12"/>
                <a:gd name="T1" fmla="*/ 0 h 9"/>
                <a:gd name="T2" fmla="*/ 12 w 12"/>
                <a:gd name="T3" fmla="*/ 9 h 9"/>
              </a:gdLst>
              <a:ahLst/>
              <a:cxnLst>
                <a:cxn ang="0">
                  <a:pos x="T0" y="T1"/>
                </a:cxn>
                <a:cxn ang="0">
                  <a:pos x="T2" y="T3"/>
                </a:cxn>
              </a:cxnLst>
              <a:rect l="0" t="0" r="r" b="b"/>
              <a:pathLst>
                <a:path w="12" h="9">
                  <a:moveTo>
                    <a:pt x="0" y="0"/>
                  </a:moveTo>
                  <a:cubicBezTo>
                    <a:pt x="0" y="0"/>
                    <a:pt x="7" y="4"/>
                    <a:pt x="12" y="9"/>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3" name="Line 60"/>
            <p:cNvSpPr>
              <a:spLocks noChangeShapeType="1"/>
            </p:cNvSpPr>
            <p:nvPr/>
          </p:nvSpPr>
          <p:spPr bwMode="auto">
            <a:xfrm>
              <a:off x="3711854" y="4774770"/>
              <a:ext cx="6625" cy="3975"/>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4" name="Line 61"/>
            <p:cNvSpPr>
              <a:spLocks noChangeShapeType="1"/>
            </p:cNvSpPr>
            <p:nvPr/>
          </p:nvSpPr>
          <p:spPr bwMode="auto">
            <a:xfrm>
              <a:off x="3697280" y="4719122"/>
              <a:ext cx="4638" cy="3313"/>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5" name="Freeform 62"/>
            <p:cNvSpPr/>
            <p:nvPr/>
          </p:nvSpPr>
          <p:spPr bwMode="auto">
            <a:xfrm>
              <a:off x="3687342" y="4711835"/>
              <a:ext cx="5300" cy="3313"/>
            </a:xfrm>
            <a:custGeom>
              <a:avLst/>
              <a:gdLst>
                <a:gd name="T0" fmla="*/ 7 w 7"/>
                <a:gd name="T1" fmla="*/ 5 h 5"/>
                <a:gd name="T2" fmla="*/ 5 w 7"/>
                <a:gd name="T3" fmla="*/ 4 h 5"/>
                <a:gd name="T4" fmla="*/ 0 w 7"/>
                <a:gd name="T5" fmla="*/ 0 h 5"/>
              </a:gdLst>
              <a:ahLst/>
              <a:cxnLst>
                <a:cxn ang="0">
                  <a:pos x="T0" y="T1"/>
                </a:cxn>
                <a:cxn ang="0">
                  <a:pos x="T2" y="T3"/>
                </a:cxn>
                <a:cxn ang="0">
                  <a:pos x="T4" y="T5"/>
                </a:cxn>
              </a:cxnLst>
              <a:rect l="0" t="0" r="r" b="b"/>
              <a:pathLst>
                <a:path w="7" h="5">
                  <a:moveTo>
                    <a:pt x="7" y="5"/>
                  </a:moveTo>
                  <a:cubicBezTo>
                    <a:pt x="6" y="5"/>
                    <a:pt x="5" y="4"/>
                    <a:pt x="5" y="4"/>
                  </a:cubicBezTo>
                  <a:cubicBezTo>
                    <a:pt x="0" y="0"/>
                    <a:pt x="0" y="0"/>
                    <a:pt x="0" y="0"/>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6" name="Freeform 63"/>
            <p:cNvSpPr/>
            <p:nvPr/>
          </p:nvSpPr>
          <p:spPr bwMode="auto">
            <a:xfrm>
              <a:off x="3705229" y="4726409"/>
              <a:ext cx="9937" cy="6625"/>
            </a:xfrm>
            <a:custGeom>
              <a:avLst/>
              <a:gdLst>
                <a:gd name="T0" fmla="*/ 0 w 14"/>
                <a:gd name="T1" fmla="*/ 0 h 9"/>
                <a:gd name="T2" fmla="*/ 6 w 14"/>
                <a:gd name="T3" fmla="*/ 3 h 9"/>
                <a:gd name="T4" fmla="*/ 14 w 14"/>
                <a:gd name="T5" fmla="*/ 9 h 9"/>
              </a:gdLst>
              <a:ahLst/>
              <a:cxnLst>
                <a:cxn ang="0">
                  <a:pos x="T0" y="T1"/>
                </a:cxn>
                <a:cxn ang="0">
                  <a:pos x="T2" y="T3"/>
                </a:cxn>
                <a:cxn ang="0">
                  <a:pos x="T4" y="T5"/>
                </a:cxn>
              </a:cxnLst>
              <a:rect l="0" t="0" r="r" b="b"/>
              <a:pathLst>
                <a:path w="14" h="9">
                  <a:moveTo>
                    <a:pt x="0" y="0"/>
                  </a:moveTo>
                  <a:cubicBezTo>
                    <a:pt x="6" y="3"/>
                    <a:pt x="6" y="3"/>
                    <a:pt x="6" y="3"/>
                  </a:cubicBezTo>
                  <a:cubicBezTo>
                    <a:pt x="6" y="3"/>
                    <a:pt x="11" y="6"/>
                    <a:pt x="14" y="9"/>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7" name="Line 64"/>
            <p:cNvSpPr>
              <a:spLocks noChangeShapeType="1"/>
            </p:cNvSpPr>
            <p:nvPr/>
          </p:nvSpPr>
          <p:spPr bwMode="auto">
            <a:xfrm>
              <a:off x="3719804" y="4737009"/>
              <a:ext cx="3313" cy="1988"/>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8" name="Freeform 65"/>
            <p:cNvSpPr/>
            <p:nvPr/>
          </p:nvSpPr>
          <p:spPr bwMode="auto">
            <a:xfrm>
              <a:off x="3729078" y="4742309"/>
              <a:ext cx="4638" cy="3313"/>
            </a:xfrm>
            <a:custGeom>
              <a:avLst/>
              <a:gdLst>
                <a:gd name="T0" fmla="*/ 0 w 7"/>
                <a:gd name="T1" fmla="*/ 0 h 4"/>
                <a:gd name="T2" fmla="*/ 7 w 7"/>
                <a:gd name="T3" fmla="*/ 4 h 4"/>
              </a:gdLst>
              <a:ahLst/>
              <a:cxnLst>
                <a:cxn ang="0">
                  <a:pos x="T0" y="T1"/>
                </a:cxn>
                <a:cxn ang="0">
                  <a:pos x="T2" y="T3"/>
                </a:cxn>
              </a:cxnLst>
              <a:rect l="0" t="0" r="r" b="b"/>
              <a:pathLst>
                <a:path w="7" h="4">
                  <a:moveTo>
                    <a:pt x="0" y="0"/>
                  </a:moveTo>
                  <a:cubicBezTo>
                    <a:pt x="0" y="0"/>
                    <a:pt x="5" y="2"/>
                    <a:pt x="7" y="4"/>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79" name="Freeform 66"/>
            <p:cNvSpPr/>
            <p:nvPr/>
          </p:nvSpPr>
          <p:spPr bwMode="auto">
            <a:xfrm>
              <a:off x="3741665" y="4750259"/>
              <a:ext cx="5300" cy="3975"/>
            </a:xfrm>
            <a:custGeom>
              <a:avLst/>
              <a:gdLst>
                <a:gd name="T0" fmla="*/ 0 w 7"/>
                <a:gd name="T1" fmla="*/ 0 h 5"/>
                <a:gd name="T2" fmla="*/ 7 w 7"/>
                <a:gd name="T3" fmla="*/ 5 h 5"/>
              </a:gdLst>
              <a:ahLst/>
              <a:cxnLst>
                <a:cxn ang="0">
                  <a:pos x="T0" y="T1"/>
                </a:cxn>
                <a:cxn ang="0">
                  <a:pos x="T2" y="T3"/>
                </a:cxn>
              </a:cxnLst>
              <a:rect l="0" t="0" r="r" b="b"/>
              <a:pathLst>
                <a:path w="7" h="5">
                  <a:moveTo>
                    <a:pt x="0" y="0"/>
                  </a:moveTo>
                  <a:cubicBezTo>
                    <a:pt x="0" y="0"/>
                    <a:pt x="2" y="2"/>
                    <a:pt x="7" y="5"/>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0" name="Freeform 67"/>
            <p:cNvSpPr/>
            <p:nvPr/>
          </p:nvSpPr>
          <p:spPr bwMode="auto">
            <a:xfrm>
              <a:off x="3753589" y="4756883"/>
              <a:ext cx="9275" cy="5962"/>
            </a:xfrm>
            <a:custGeom>
              <a:avLst/>
              <a:gdLst>
                <a:gd name="T0" fmla="*/ 0 w 13"/>
                <a:gd name="T1" fmla="*/ 2 h 8"/>
                <a:gd name="T2" fmla="*/ 8 w 13"/>
                <a:gd name="T3" fmla="*/ 5 h 8"/>
                <a:gd name="T4" fmla="*/ 13 w 13"/>
                <a:gd name="T5" fmla="*/ 8 h 8"/>
              </a:gdLst>
              <a:ahLst/>
              <a:cxnLst>
                <a:cxn ang="0">
                  <a:pos x="T0" y="T1"/>
                </a:cxn>
                <a:cxn ang="0">
                  <a:pos x="T2" y="T3"/>
                </a:cxn>
                <a:cxn ang="0">
                  <a:pos x="T4" y="T5"/>
                </a:cxn>
              </a:cxnLst>
              <a:rect l="0" t="0" r="r" b="b"/>
              <a:pathLst>
                <a:path w="13" h="8">
                  <a:moveTo>
                    <a:pt x="0" y="2"/>
                  </a:moveTo>
                  <a:cubicBezTo>
                    <a:pt x="0" y="2"/>
                    <a:pt x="3" y="0"/>
                    <a:pt x="8" y="5"/>
                  </a:cubicBezTo>
                  <a:cubicBezTo>
                    <a:pt x="13" y="8"/>
                    <a:pt x="13" y="8"/>
                    <a:pt x="13" y="8"/>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1" name="Line 68"/>
            <p:cNvSpPr>
              <a:spLocks noChangeShapeType="1"/>
            </p:cNvSpPr>
            <p:nvPr/>
          </p:nvSpPr>
          <p:spPr bwMode="auto">
            <a:xfrm>
              <a:off x="3618445" y="4739659"/>
              <a:ext cx="2650" cy="3313"/>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2" name="Freeform 69"/>
            <p:cNvSpPr/>
            <p:nvPr/>
          </p:nvSpPr>
          <p:spPr bwMode="auto">
            <a:xfrm>
              <a:off x="3609171" y="4731047"/>
              <a:ext cx="4638" cy="3975"/>
            </a:xfrm>
            <a:custGeom>
              <a:avLst/>
              <a:gdLst>
                <a:gd name="T0" fmla="*/ 6 w 6"/>
                <a:gd name="T1" fmla="*/ 6 h 6"/>
                <a:gd name="T2" fmla="*/ 4 w 6"/>
                <a:gd name="T3" fmla="*/ 4 h 6"/>
                <a:gd name="T4" fmla="*/ 0 w 6"/>
                <a:gd name="T5" fmla="*/ 0 h 6"/>
              </a:gdLst>
              <a:ahLst/>
              <a:cxnLst>
                <a:cxn ang="0">
                  <a:pos x="T0" y="T1"/>
                </a:cxn>
                <a:cxn ang="0">
                  <a:pos x="T2" y="T3"/>
                </a:cxn>
                <a:cxn ang="0">
                  <a:pos x="T4" y="T5"/>
                </a:cxn>
              </a:cxnLst>
              <a:rect l="0" t="0" r="r" b="b"/>
              <a:pathLst>
                <a:path w="6" h="6">
                  <a:moveTo>
                    <a:pt x="6" y="6"/>
                  </a:moveTo>
                  <a:cubicBezTo>
                    <a:pt x="5" y="5"/>
                    <a:pt x="4" y="4"/>
                    <a:pt x="4" y="4"/>
                  </a:cubicBezTo>
                  <a:cubicBezTo>
                    <a:pt x="0" y="0"/>
                    <a:pt x="0" y="0"/>
                    <a:pt x="0" y="0"/>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3" name="Freeform 70"/>
            <p:cNvSpPr/>
            <p:nvPr/>
          </p:nvSpPr>
          <p:spPr bwMode="auto">
            <a:xfrm>
              <a:off x="3624408" y="4748271"/>
              <a:ext cx="9275" cy="7287"/>
            </a:xfrm>
            <a:custGeom>
              <a:avLst/>
              <a:gdLst>
                <a:gd name="T0" fmla="*/ 0 w 13"/>
                <a:gd name="T1" fmla="*/ 0 h 10"/>
                <a:gd name="T2" fmla="*/ 6 w 13"/>
                <a:gd name="T3" fmla="*/ 3 h 10"/>
                <a:gd name="T4" fmla="*/ 13 w 13"/>
                <a:gd name="T5" fmla="*/ 10 h 10"/>
              </a:gdLst>
              <a:ahLst/>
              <a:cxnLst>
                <a:cxn ang="0">
                  <a:pos x="T0" y="T1"/>
                </a:cxn>
                <a:cxn ang="0">
                  <a:pos x="T2" y="T3"/>
                </a:cxn>
                <a:cxn ang="0">
                  <a:pos x="T4" y="T5"/>
                </a:cxn>
              </a:cxnLst>
              <a:rect l="0" t="0" r="r" b="b"/>
              <a:pathLst>
                <a:path w="13" h="10">
                  <a:moveTo>
                    <a:pt x="0" y="0"/>
                  </a:moveTo>
                  <a:cubicBezTo>
                    <a:pt x="6" y="3"/>
                    <a:pt x="6" y="3"/>
                    <a:pt x="6" y="3"/>
                  </a:cubicBezTo>
                  <a:cubicBezTo>
                    <a:pt x="6" y="3"/>
                    <a:pt x="11" y="7"/>
                    <a:pt x="13" y="10"/>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4" name="Line 71"/>
            <p:cNvSpPr>
              <a:spLocks noChangeShapeType="1"/>
            </p:cNvSpPr>
            <p:nvPr/>
          </p:nvSpPr>
          <p:spPr bwMode="auto">
            <a:xfrm>
              <a:off x="3636994" y="4759533"/>
              <a:ext cx="3975" cy="3313"/>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5" name="Freeform 72"/>
            <p:cNvSpPr/>
            <p:nvPr/>
          </p:nvSpPr>
          <p:spPr bwMode="auto">
            <a:xfrm>
              <a:off x="3646269" y="4766821"/>
              <a:ext cx="4638" cy="3313"/>
            </a:xfrm>
            <a:custGeom>
              <a:avLst/>
              <a:gdLst>
                <a:gd name="T0" fmla="*/ 0 w 6"/>
                <a:gd name="T1" fmla="*/ 0 h 5"/>
                <a:gd name="T2" fmla="*/ 6 w 6"/>
                <a:gd name="T3" fmla="*/ 5 h 5"/>
              </a:gdLst>
              <a:ahLst/>
              <a:cxnLst>
                <a:cxn ang="0">
                  <a:pos x="T0" y="T1"/>
                </a:cxn>
                <a:cxn ang="0">
                  <a:pos x="T2" y="T3"/>
                </a:cxn>
              </a:cxnLst>
              <a:rect l="0" t="0" r="r" b="b"/>
              <a:pathLst>
                <a:path w="6" h="5">
                  <a:moveTo>
                    <a:pt x="0" y="0"/>
                  </a:moveTo>
                  <a:cubicBezTo>
                    <a:pt x="0" y="0"/>
                    <a:pt x="4" y="3"/>
                    <a:pt x="6" y="5"/>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6" name="Line 73"/>
            <p:cNvSpPr>
              <a:spLocks noChangeShapeType="1"/>
            </p:cNvSpPr>
            <p:nvPr/>
          </p:nvSpPr>
          <p:spPr bwMode="auto">
            <a:xfrm>
              <a:off x="3640969" y="4735022"/>
              <a:ext cx="3313" cy="3975"/>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7" name="Freeform 74"/>
            <p:cNvSpPr/>
            <p:nvPr/>
          </p:nvSpPr>
          <p:spPr bwMode="auto">
            <a:xfrm>
              <a:off x="3631695" y="4726409"/>
              <a:ext cx="4638" cy="4638"/>
            </a:xfrm>
            <a:custGeom>
              <a:avLst/>
              <a:gdLst>
                <a:gd name="T0" fmla="*/ 7 w 7"/>
                <a:gd name="T1" fmla="*/ 6 h 6"/>
                <a:gd name="T2" fmla="*/ 5 w 7"/>
                <a:gd name="T3" fmla="*/ 5 h 6"/>
                <a:gd name="T4" fmla="*/ 0 w 7"/>
                <a:gd name="T5" fmla="*/ 0 h 6"/>
              </a:gdLst>
              <a:ahLst/>
              <a:cxnLst>
                <a:cxn ang="0">
                  <a:pos x="T0" y="T1"/>
                </a:cxn>
                <a:cxn ang="0">
                  <a:pos x="T2" y="T3"/>
                </a:cxn>
                <a:cxn ang="0">
                  <a:pos x="T4" y="T5"/>
                </a:cxn>
              </a:cxnLst>
              <a:rect l="0" t="0" r="r" b="b"/>
              <a:pathLst>
                <a:path w="7" h="6">
                  <a:moveTo>
                    <a:pt x="7" y="6"/>
                  </a:moveTo>
                  <a:cubicBezTo>
                    <a:pt x="6" y="5"/>
                    <a:pt x="5" y="5"/>
                    <a:pt x="5" y="5"/>
                  </a:cubicBezTo>
                  <a:cubicBezTo>
                    <a:pt x="0" y="0"/>
                    <a:pt x="0" y="0"/>
                    <a:pt x="0" y="0"/>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8" name="Freeform 75"/>
            <p:cNvSpPr/>
            <p:nvPr/>
          </p:nvSpPr>
          <p:spPr bwMode="auto">
            <a:xfrm>
              <a:off x="3646932" y="4743634"/>
              <a:ext cx="9937" cy="7287"/>
            </a:xfrm>
            <a:custGeom>
              <a:avLst/>
              <a:gdLst>
                <a:gd name="T0" fmla="*/ 0 w 13"/>
                <a:gd name="T1" fmla="*/ 0 h 10"/>
                <a:gd name="T2" fmla="*/ 6 w 13"/>
                <a:gd name="T3" fmla="*/ 3 h 10"/>
                <a:gd name="T4" fmla="*/ 13 w 13"/>
                <a:gd name="T5" fmla="*/ 10 h 10"/>
              </a:gdLst>
              <a:ahLst/>
              <a:cxnLst>
                <a:cxn ang="0">
                  <a:pos x="T0" y="T1"/>
                </a:cxn>
                <a:cxn ang="0">
                  <a:pos x="T2" y="T3"/>
                </a:cxn>
                <a:cxn ang="0">
                  <a:pos x="T4" y="T5"/>
                </a:cxn>
              </a:cxnLst>
              <a:rect l="0" t="0" r="r" b="b"/>
              <a:pathLst>
                <a:path w="13" h="10">
                  <a:moveTo>
                    <a:pt x="0" y="0"/>
                  </a:moveTo>
                  <a:cubicBezTo>
                    <a:pt x="6" y="3"/>
                    <a:pt x="6" y="3"/>
                    <a:pt x="6" y="3"/>
                  </a:cubicBezTo>
                  <a:cubicBezTo>
                    <a:pt x="6" y="3"/>
                    <a:pt x="11" y="7"/>
                    <a:pt x="13" y="10"/>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9" name="Line 76"/>
            <p:cNvSpPr>
              <a:spLocks noChangeShapeType="1"/>
            </p:cNvSpPr>
            <p:nvPr/>
          </p:nvSpPr>
          <p:spPr bwMode="auto">
            <a:xfrm>
              <a:off x="3660181" y="4755558"/>
              <a:ext cx="3313" cy="2650"/>
            </a:xfrm>
            <a:prstGeom prst="line">
              <a:avLst/>
            </a:prstGeom>
            <a:noFill/>
            <a:ln w="6350" cap="rnd">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90" name="Freeform 77"/>
            <p:cNvSpPr/>
            <p:nvPr/>
          </p:nvSpPr>
          <p:spPr bwMode="auto">
            <a:xfrm>
              <a:off x="3669456" y="4762846"/>
              <a:ext cx="3975" cy="3313"/>
            </a:xfrm>
            <a:custGeom>
              <a:avLst/>
              <a:gdLst>
                <a:gd name="T0" fmla="*/ 0 w 6"/>
                <a:gd name="T1" fmla="*/ 0 h 5"/>
                <a:gd name="T2" fmla="*/ 6 w 6"/>
                <a:gd name="T3" fmla="*/ 5 h 5"/>
              </a:gdLst>
              <a:ahLst/>
              <a:cxnLst>
                <a:cxn ang="0">
                  <a:pos x="T0" y="T1"/>
                </a:cxn>
                <a:cxn ang="0">
                  <a:pos x="T2" y="T3"/>
                </a:cxn>
              </a:cxnLst>
              <a:rect l="0" t="0" r="r" b="b"/>
              <a:pathLst>
                <a:path w="6" h="5">
                  <a:moveTo>
                    <a:pt x="0" y="0"/>
                  </a:moveTo>
                  <a:cubicBezTo>
                    <a:pt x="0" y="0"/>
                    <a:pt x="4" y="3"/>
                    <a:pt x="6" y="5"/>
                  </a:cubicBezTo>
                </a:path>
              </a:pathLst>
            </a:custGeom>
            <a:noFill/>
            <a:ln w="6350"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91" name="Freeform 78"/>
            <p:cNvSpPr/>
            <p:nvPr/>
          </p:nvSpPr>
          <p:spPr bwMode="auto">
            <a:xfrm>
              <a:off x="3616458" y="4669437"/>
              <a:ext cx="20537" cy="18549"/>
            </a:xfrm>
            <a:custGeom>
              <a:avLst/>
              <a:gdLst>
                <a:gd name="T0" fmla="*/ 17 w 29"/>
                <a:gd name="T1" fmla="*/ 26 h 26"/>
                <a:gd name="T2" fmla="*/ 12 w 29"/>
                <a:gd name="T3" fmla="*/ 23 h 26"/>
                <a:gd name="T4" fmla="*/ 1 w 29"/>
                <a:gd name="T5" fmla="*/ 13 h 26"/>
                <a:gd name="T6" fmla="*/ 4 w 29"/>
                <a:gd name="T7" fmla="*/ 4 h 26"/>
                <a:gd name="T8" fmla="*/ 14 w 29"/>
                <a:gd name="T9" fmla="*/ 10 h 26"/>
                <a:gd name="T10" fmla="*/ 16 w 29"/>
                <a:gd name="T11" fmla="*/ 12 h 26"/>
                <a:gd name="T12" fmla="*/ 22 w 29"/>
                <a:gd name="T13" fmla="*/ 1 h 26"/>
                <a:gd name="T14" fmla="*/ 27 w 29"/>
                <a:gd name="T15" fmla="*/ 13 h 26"/>
                <a:gd name="T16" fmla="*/ 20 w 29"/>
                <a:gd name="T17" fmla="*/ 25 h 26"/>
                <a:gd name="T18" fmla="*/ 17 w 29"/>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6">
                  <a:moveTo>
                    <a:pt x="17" y="26"/>
                  </a:moveTo>
                  <a:cubicBezTo>
                    <a:pt x="15" y="25"/>
                    <a:pt x="14" y="24"/>
                    <a:pt x="12" y="23"/>
                  </a:cubicBezTo>
                  <a:cubicBezTo>
                    <a:pt x="8" y="20"/>
                    <a:pt x="3" y="17"/>
                    <a:pt x="1" y="13"/>
                  </a:cubicBezTo>
                  <a:cubicBezTo>
                    <a:pt x="0" y="10"/>
                    <a:pt x="1" y="5"/>
                    <a:pt x="4" y="4"/>
                  </a:cubicBezTo>
                  <a:cubicBezTo>
                    <a:pt x="8" y="2"/>
                    <a:pt x="12" y="7"/>
                    <a:pt x="14" y="10"/>
                  </a:cubicBezTo>
                  <a:cubicBezTo>
                    <a:pt x="14" y="10"/>
                    <a:pt x="16" y="12"/>
                    <a:pt x="16" y="12"/>
                  </a:cubicBezTo>
                  <a:cubicBezTo>
                    <a:pt x="13" y="8"/>
                    <a:pt x="18" y="1"/>
                    <a:pt x="22" y="1"/>
                  </a:cubicBezTo>
                  <a:cubicBezTo>
                    <a:pt x="29" y="0"/>
                    <a:pt x="28" y="9"/>
                    <a:pt x="27" y="13"/>
                  </a:cubicBezTo>
                  <a:cubicBezTo>
                    <a:pt x="25" y="16"/>
                    <a:pt x="23" y="23"/>
                    <a:pt x="20" y="25"/>
                  </a:cubicBezTo>
                  <a:cubicBezTo>
                    <a:pt x="19" y="26"/>
                    <a:pt x="18" y="26"/>
                    <a:pt x="17" y="26"/>
                  </a:cubicBezTo>
                  <a:close/>
                </a:path>
              </a:pathLst>
            </a:custGeom>
            <a:solidFill>
              <a:srgbClr val="563118"/>
            </a:solidFill>
            <a:ln w="9525">
              <a:solidFill>
                <a:schemeClr val="accent2"/>
              </a:solidFill>
              <a:round/>
            </a:ln>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92" name="Freeform 79"/>
            <p:cNvSpPr/>
            <p:nvPr/>
          </p:nvSpPr>
          <p:spPr bwMode="auto">
            <a:xfrm>
              <a:off x="3631695" y="4631676"/>
              <a:ext cx="19874" cy="18549"/>
            </a:xfrm>
            <a:custGeom>
              <a:avLst/>
              <a:gdLst>
                <a:gd name="T0" fmla="*/ 16 w 28"/>
                <a:gd name="T1" fmla="*/ 25 h 25"/>
                <a:gd name="T2" fmla="*/ 11 w 28"/>
                <a:gd name="T3" fmla="*/ 22 h 25"/>
                <a:gd name="T4" fmla="*/ 1 w 28"/>
                <a:gd name="T5" fmla="*/ 12 h 25"/>
                <a:gd name="T6" fmla="*/ 3 w 28"/>
                <a:gd name="T7" fmla="*/ 3 h 25"/>
                <a:gd name="T8" fmla="*/ 14 w 28"/>
                <a:gd name="T9" fmla="*/ 9 h 25"/>
                <a:gd name="T10" fmla="*/ 15 w 28"/>
                <a:gd name="T11" fmla="*/ 11 h 25"/>
                <a:gd name="T12" fmla="*/ 21 w 28"/>
                <a:gd name="T13" fmla="*/ 0 h 25"/>
                <a:gd name="T14" fmla="*/ 26 w 28"/>
                <a:gd name="T15" fmla="*/ 12 h 25"/>
                <a:gd name="T16" fmla="*/ 19 w 28"/>
                <a:gd name="T17" fmla="*/ 24 h 25"/>
                <a:gd name="T18" fmla="*/ 16 w 28"/>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5">
                  <a:moveTo>
                    <a:pt x="16" y="25"/>
                  </a:moveTo>
                  <a:cubicBezTo>
                    <a:pt x="14" y="25"/>
                    <a:pt x="13" y="23"/>
                    <a:pt x="11" y="22"/>
                  </a:cubicBezTo>
                  <a:cubicBezTo>
                    <a:pt x="7" y="20"/>
                    <a:pt x="3" y="16"/>
                    <a:pt x="1" y="12"/>
                  </a:cubicBezTo>
                  <a:cubicBezTo>
                    <a:pt x="0" y="9"/>
                    <a:pt x="0" y="5"/>
                    <a:pt x="3" y="3"/>
                  </a:cubicBezTo>
                  <a:cubicBezTo>
                    <a:pt x="8" y="1"/>
                    <a:pt x="12" y="6"/>
                    <a:pt x="14" y="9"/>
                  </a:cubicBezTo>
                  <a:cubicBezTo>
                    <a:pt x="14" y="9"/>
                    <a:pt x="15" y="11"/>
                    <a:pt x="15" y="11"/>
                  </a:cubicBezTo>
                  <a:cubicBezTo>
                    <a:pt x="13" y="7"/>
                    <a:pt x="17" y="1"/>
                    <a:pt x="21" y="0"/>
                  </a:cubicBezTo>
                  <a:cubicBezTo>
                    <a:pt x="28" y="0"/>
                    <a:pt x="28" y="8"/>
                    <a:pt x="26" y="12"/>
                  </a:cubicBezTo>
                  <a:cubicBezTo>
                    <a:pt x="25" y="16"/>
                    <a:pt x="22" y="23"/>
                    <a:pt x="19" y="24"/>
                  </a:cubicBezTo>
                  <a:cubicBezTo>
                    <a:pt x="18" y="25"/>
                    <a:pt x="17" y="25"/>
                    <a:pt x="16" y="25"/>
                  </a:cubicBezTo>
                  <a:close/>
                </a:path>
              </a:pathLst>
            </a:custGeom>
            <a:solidFill>
              <a:srgbClr val="563118"/>
            </a:solidFill>
            <a:ln w="9525">
              <a:solidFill>
                <a:schemeClr val="accent2"/>
              </a:solidFill>
              <a:round/>
            </a:ln>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93" name="Freeform 80"/>
            <p:cNvSpPr/>
            <p:nvPr/>
          </p:nvSpPr>
          <p:spPr bwMode="auto">
            <a:xfrm>
              <a:off x="3662831" y="4650225"/>
              <a:ext cx="20537" cy="17887"/>
            </a:xfrm>
            <a:custGeom>
              <a:avLst/>
              <a:gdLst>
                <a:gd name="T0" fmla="*/ 16 w 28"/>
                <a:gd name="T1" fmla="*/ 25 h 25"/>
                <a:gd name="T2" fmla="*/ 11 w 28"/>
                <a:gd name="T3" fmla="*/ 22 h 25"/>
                <a:gd name="T4" fmla="*/ 1 w 28"/>
                <a:gd name="T5" fmla="*/ 13 h 25"/>
                <a:gd name="T6" fmla="*/ 3 w 28"/>
                <a:gd name="T7" fmla="*/ 3 h 25"/>
                <a:gd name="T8" fmla="*/ 14 w 28"/>
                <a:gd name="T9" fmla="*/ 10 h 25"/>
                <a:gd name="T10" fmla="*/ 15 w 28"/>
                <a:gd name="T11" fmla="*/ 11 h 25"/>
                <a:gd name="T12" fmla="*/ 21 w 28"/>
                <a:gd name="T13" fmla="*/ 1 h 25"/>
                <a:gd name="T14" fmla="*/ 26 w 28"/>
                <a:gd name="T15" fmla="*/ 13 h 25"/>
                <a:gd name="T16" fmla="*/ 19 w 28"/>
                <a:gd name="T17" fmla="*/ 25 h 25"/>
                <a:gd name="T18" fmla="*/ 16 w 28"/>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5">
                  <a:moveTo>
                    <a:pt x="16" y="25"/>
                  </a:moveTo>
                  <a:cubicBezTo>
                    <a:pt x="14" y="25"/>
                    <a:pt x="13" y="24"/>
                    <a:pt x="11" y="22"/>
                  </a:cubicBezTo>
                  <a:cubicBezTo>
                    <a:pt x="7" y="20"/>
                    <a:pt x="2" y="17"/>
                    <a:pt x="1" y="13"/>
                  </a:cubicBezTo>
                  <a:cubicBezTo>
                    <a:pt x="0" y="10"/>
                    <a:pt x="0" y="5"/>
                    <a:pt x="3" y="3"/>
                  </a:cubicBezTo>
                  <a:cubicBezTo>
                    <a:pt x="8" y="1"/>
                    <a:pt x="12" y="6"/>
                    <a:pt x="14" y="10"/>
                  </a:cubicBezTo>
                  <a:cubicBezTo>
                    <a:pt x="14" y="10"/>
                    <a:pt x="15" y="11"/>
                    <a:pt x="15" y="11"/>
                  </a:cubicBezTo>
                  <a:cubicBezTo>
                    <a:pt x="12" y="8"/>
                    <a:pt x="17" y="1"/>
                    <a:pt x="21" y="1"/>
                  </a:cubicBezTo>
                  <a:cubicBezTo>
                    <a:pt x="28" y="0"/>
                    <a:pt x="28" y="9"/>
                    <a:pt x="26" y="13"/>
                  </a:cubicBezTo>
                  <a:cubicBezTo>
                    <a:pt x="25" y="16"/>
                    <a:pt x="22" y="23"/>
                    <a:pt x="19" y="25"/>
                  </a:cubicBezTo>
                  <a:cubicBezTo>
                    <a:pt x="18" y="25"/>
                    <a:pt x="17" y="25"/>
                    <a:pt x="16" y="25"/>
                  </a:cubicBezTo>
                  <a:close/>
                </a:path>
              </a:pathLst>
            </a:custGeom>
            <a:solidFill>
              <a:srgbClr val="563118"/>
            </a:solidFill>
            <a:ln w="9525">
              <a:solidFill>
                <a:schemeClr val="accent2"/>
              </a:solidFill>
              <a:round/>
            </a:ln>
          </p:spPr>
          <p:txBody>
            <a:bodyPr vert="horz" wrap="square" lIns="91440" tIns="45720" rIns="91440" bIns="45720" numCol="1" anchor="t" anchorCtr="0" compatLnSpc="1"/>
            <a:lstStyle/>
            <a:p>
              <a:endParaRPr lang="zh-CN" altLang="en-US">
                <a:solidFill>
                  <a:schemeClr val="bg1">
                    <a:lumMod val="50000"/>
                  </a:schemeClr>
                </a:solidFill>
              </a:endParaRPr>
            </a:p>
          </p:txBody>
        </p:sp>
      </p:grpSp>
      <p:grpSp>
        <p:nvGrpSpPr>
          <p:cNvPr id="6" name="组合 152"/>
          <p:cNvGrpSpPr/>
          <p:nvPr/>
        </p:nvGrpSpPr>
        <p:grpSpPr>
          <a:xfrm>
            <a:off x="5530126" y="3899634"/>
            <a:ext cx="324092" cy="323218"/>
            <a:chOff x="6010276" y="4494213"/>
            <a:chExt cx="588963" cy="587375"/>
          </a:xfrm>
        </p:grpSpPr>
        <p:sp>
          <p:nvSpPr>
            <p:cNvPr id="96" name="Freeform 84"/>
            <p:cNvSpPr/>
            <p:nvPr/>
          </p:nvSpPr>
          <p:spPr bwMode="auto">
            <a:xfrm>
              <a:off x="6199188" y="4610100"/>
              <a:ext cx="139700" cy="119063"/>
            </a:xfrm>
            <a:custGeom>
              <a:avLst/>
              <a:gdLst>
                <a:gd name="T0" fmla="*/ 110 w 110"/>
                <a:gd name="T1" fmla="*/ 4 h 94"/>
                <a:gd name="T2" fmla="*/ 0 w 110"/>
                <a:gd name="T3" fmla="*/ 94 h 94"/>
              </a:gdLst>
              <a:ahLst/>
              <a:cxnLst>
                <a:cxn ang="0">
                  <a:pos x="T0" y="T1"/>
                </a:cxn>
                <a:cxn ang="0">
                  <a:pos x="T2" y="T3"/>
                </a:cxn>
              </a:cxnLst>
              <a:rect l="0" t="0" r="r" b="b"/>
              <a:pathLst>
                <a:path w="110" h="94">
                  <a:moveTo>
                    <a:pt x="110" y="4"/>
                  </a:moveTo>
                  <a:cubicBezTo>
                    <a:pt x="88" y="1"/>
                    <a:pt x="16" y="0"/>
                    <a:pt x="0" y="94"/>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97" name="Freeform 85"/>
            <p:cNvSpPr/>
            <p:nvPr/>
          </p:nvSpPr>
          <p:spPr bwMode="auto">
            <a:xfrm>
              <a:off x="6229351" y="4632325"/>
              <a:ext cx="111125" cy="90488"/>
            </a:xfrm>
            <a:custGeom>
              <a:avLst/>
              <a:gdLst>
                <a:gd name="T0" fmla="*/ 87 w 87"/>
                <a:gd name="T1" fmla="*/ 1 h 71"/>
                <a:gd name="T2" fmla="*/ 0 w 87"/>
                <a:gd name="T3" fmla="*/ 71 h 71"/>
              </a:gdLst>
              <a:ahLst/>
              <a:cxnLst>
                <a:cxn ang="0">
                  <a:pos x="T0" y="T1"/>
                </a:cxn>
                <a:cxn ang="0">
                  <a:pos x="T2" y="T3"/>
                </a:cxn>
              </a:cxnLst>
              <a:rect l="0" t="0" r="r" b="b"/>
              <a:pathLst>
                <a:path w="87" h="71">
                  <a:moveTo>
                    <a:pt x="87" y="1"/>
                  </a:moveTo>
                  <a:cubicBezTo>
                    <a:pt x="69" y="0"/>
                    <a:pt x="9" y="4"/>
                    <a:pt x="0" y="71"/>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98" name="Freeform 86"/>
            <p:cNvSpPr/>
            <p:nvPr/>
          </p:nvSpPr>
          <p:spPr bwMode="auto">
            <a:xfrm>
              <a:off x="6254751" y="4660900"/>
              <a:ext cx="85725" cy="57150"/>
            </a:xfrm>
            <a:custGeom>
              <a:avLst/>
              <a:gdLst>
                <a:gd name="T0" fmla="*/ 67 w 67"/>
                <a:gd name="T1" fmla="*/ 1 h 45"/>
                <a:gd name="T2" fmla="*/ 0 w 67"/>
                <a:gd name="T3" fmla="*/ 45 h 45"/>
              </a:gdLst>
              <a:ahLst/>
              <a:cxnLst>
                <a:cxn ang="0">
                  <a:pos x="T0" y="T1"/>
                </a:cxn>
                <a:cxn ang="0">
                  <a:pos x="T2" y="T3"/>
                </a:cxn>
              </a:cxnLst>
              <a:rect l="0" t="0" r="r" b="b"/>
              <a:pathLst>
                <a:path w="67" h="45">
                  <a:moveTo>
                    <a:pt x="67" y="1"/>
                  </a:moveTo>
                  <a:cubicBezTo>
                    <a:pt x="50" y="0"/>
                    <a:pt x="12" y="4"/>
                    <a:pt x="0" y="45"/>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99" name="Freeform 87"/>
            <p:cNvSpPr/>
            <p:nvPr/>
          </p:nvSpPr>
          <p:spPr bwMode="auto">
            <a:xfrm>
              <a:off x="6280151" y="4681538"/>
              <a:ext cx="60325" cy="38100"/>
            </a:xfrm>
            <a:custGeom>
              <a:avLst/>
              <a:gdLst>
                <a:gd name="T0" fmla="*/ 48 w 48"/>
                <a:gd name="T1" fmla="*/ 0 h 30"/>
                <a:gd name="T2" fmla="*/ 0 w 48"/>
                <a:gd name="T3" fmla="*/ 30 h 30"/>
              </a:gdLst>
              <a:ahLst/>
              <a:cxnLst>
                <a:cxn ang="0">
                  <a:pos x="T0" y="T1"/>
                </a:cxn>
                <a:cxn ang="0">
                  <a:pos x="T2" y="T3"/>
                </a:cxn>
              </a:cxnLst>
              <a:rect l="0" t="0" r="r" b="b"/>
              <a:pathLst>
                <a:path w="48" h="30">
                  <a:moveTo>
                    <a:pt x="48" y="0"/>
                  </a:moveTo>
                  <a:cubicBezTo>
                    <a:pt x="33" y="0"/>
                    <a:pt x="11" y="4"/>
                    <a:pt x="0" y="3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0" name="Freeform 88"/>
            <p:cNvSpPr/>
            <p:nvPr/>
          </p:nvSpPr>
          <p:spPr bwMode="auto">
            <a:xfrm>
              <a:off x="6386513" y="4540250"/>
              <a:ext cx="74613" cy="71438"/>
            </a:xfrm>
            <a:custGeom>
              <a:avLst/>
              <a:gdLst>
                <a:gd name="T0" fmla="*/ 4 w 59"/>
                <a:gd name="T1" fmla="*/ 38 h 56"/>
                <a:gd name="T2" fmla="*/ 1 w 59"/>
                <a:gd name="T3" fmla="*/ 30 h 56"/>
                <a:gd name="T4" fmla="*/ 26 w 59"/>
                <a:gd name="T5" fmla="*/ 0 h 56"/>
                <a:gd name="T6" fmla="*/ 39 w 59"/>
                <a:gd name="T7" fmla="*/ 3 h 56"/>
                <a:gd name="T8" fmla="*/ 45 w 59"/>
                <a:gd name="T9" fmla="*/ 30 h 56"/>
                <a:gd name="T10" fmla="*/ 18 w 59"/>
                <a:gd name="T11" fmla="*/ 32 h 56"/>
                <a:gd name="T12" fmla="*/ 37 w 59"/>
                <a:gd name="T13" fmla="*/ 43 h 56"/>
                <a:gd name="T14" fmla="*/ 45 w 59"/>
                <a:gd name="T15" fmla="*/ 37 h 56"/>
                <a:gd name="T16" fmla="*/ 52 w 59"/>
                <a:gd name="T17" fmla="*/ 38 h 56"/>
                <a:gd name="T18" fmla="*/ 48 w 59"/>
                <a:gd name="T19" fmla="*/ 48 h 56"/>
                <a:gd name="T20" fmla="*/ 18 w 59"/>
                <a:gd name="T21" fmla="*/ 52 h 56"/>
                <a:gd name="T22" fmla="*/ 8 w 59"/>
                <a:gd name="T23"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6">
                  <a:moveTo>
                    <a:pt x="4" y="38"/>
                  </a:moveTo>
                  <a:cubicBezTo>
                    <a:pt x="2" y="36"/>
                    <a:pt x="2" y="33"/>
                    <a:pt x="1" y="30"/>
                  </a:cubicBezTo>
                  <a:cubicBezTo>
                    <a:pt x="0" y="16"/>
                    <a:pt x="9" y="1"/>
                    <a:pt x="26" y="0"/>
                  </a:cubicBezTo>
                  <a:cubicBezTo>
                    <a:pt x="30" y="0"/>
                    <a:pt x="35" y="1"/>
                    <a:pt x="39" y="3"/>
                  </a:cubicBezTo>
                  <a:cubicBezTo>
                    <a:pt x="47" y="7"/>
                    <a:pt x="59" y="26"/>
                    <a:pt x="45" y="30"/>
                  </a:cubicBezTo>
                  <a:cubicBezTo>
                    <a:pt x="43" y="31"/>
                    <a:pt x="18" y="31"/>
                    <a:pt x="18" y="32"/>
                  </a:cubicBezTo>
                  <a:cubicBezTo>
                    <a:pt x="18" y="32"/>
                    <a:pt x="19" y="46"/>
                    <a:pt x="37" y="43"/>
                  </a:cubicBezTo>
                  <a:cubicBezTo>
                    <a:pt x="37" y="43"/>
                    <a:pt x="41" y="42"/>
                    <a:pt x="45" y="37"/>
                  </a:cubicBezTo>
                  <a:cubicBezTo>
                    <a:pt x="45" y="37"/>
                    <a:pt x="52" y="38"/>
                    <a:pt x="52" y="38"/>
                  </a:cubicBezTo>
                  <a:cubicBezTo>
                    <a:pt x="54" y="38"/>
                    <a:pt x="49" y="47"/>
                    <a:pt x="48" y="48"/>
                  </a:cubicBezTo>
                  <a:cubicBezTo>
                    <a:pt x="42" y="55"/>
                    <a:pt x="27" y="56"/>
                    <a:pt x="18" y="52"/>
                  </a:cubicBezTo>
                  <a:cubicBezTo>
                    <a:pt x="14" y="51"/>
                    <a:pt x="11" y="48"/>
                    <a:pt x="8" y="45"/>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1" name="Freeform 89"/>
            <p:cNvSpPr/>
            <p:nvPr/>
          </p:nvSpPr>
          <p:spPr bwMode="auto">
            <a:xfrm>
              <a:off x="6405563" y="4546600"/>
              <a:ext cx="33338" cy="17463"/>
            </a:xfrm>
            <a:custGeom>
              <a:avLst/>
              <a:gdLst>
                <a:gd name="T0" fmla="*/ 2 w 26"/>
                <a:gd name="T1" fmla="*/ 14 h 14"/>
                <a:gd name="T2" fmla="*/ 22 w 26"/>
                <a:gd name="T3" fmla="*/ 13 h 14"/>
                <a:gd name="T4" fmla="*/ 24 w 26"/>
                <a:gd name="T5" fmla="*/ 10 h 14"/>
                <a:gd name="T6" fmla="*/ 8 w 26"/>
                <a:gd name="T7" fmla="*/ 3 h 14"/>
                <a:gd name="T8" fmla="*/ 1 w 26"/>
                <a:gd name="T9" fmla="*/ 10 h 14"/>
                <a:gd name="T10" fmla="*/ 2 w 26"/>
                <a:gd name="T11" fmla="*/ 14 h 14"/>
              </a:gdLst>
              <a:ahLst/>
              <a:cxnLst>
                <a:cxn ang="0">
                  <a:pos x="T0" y="T1"/>
                </a:cxn>
                <a:cxn ang="0">
                  <a:pos x="T2" y="T3"/>
                </a:cxn>
                <a:cxn ang="0">
                  <a:pos x="T4" y="T5"/>
                </a:cxn>
                <a:cxn ang="0">
                  <a:pos x="T6" y="T7"/>
                </a:cxn>
                <a:cxn ang="0">
                  <a:pos x="T8" y="T9"/>
                </a:cxn>
                <a:cxn ang="0">
                  <a:pos x="T10" y="T11"/>
                </a:cxn>
              </a:cxnLst>
              <a:rect l="0" t="0" r="r" b="b"/>
              <a:pathLst>
                <a:path w="26" h="14">
                  <a:moveTo>
                    <a:pt x="2" y="14"/>
                  </a:moveTo>
                  <a:cubicBezTo>
                    <a:pt x="22" y="13"/>
                    <a:pt x="22" y="13"/>
                    <a:pt x="22" y="13"/>
                  </a:cubicBezTo>
                  <a:cubicBezTo>
                    <a:pt x="22" y="13"/>
                    <a:pt x="26" y="13"/>
                    <a:pt x="24" y="10"/>
                  </a:cubicBezTo>
                  <a:cubicBezTo>
                    <a:pt x="24" y="10"/>
                    <a:pt x="21" y="0"/>
                    <a:pt x="8" y="3"/>
                  </a:cubicBezTo>
                  <a:cubicBezTo>
                    <a:pt x="8" y="3"/>
                    <a:pt x="3" y="6"/>
                    <a:pt x="1" y="10"/>
                  </a:cubicBezTo>
                  <a:cubicBezTo>
                    <a:pt x="1" y="10"/>
                    <a:pt x="0" y="13"/>
                    <a:pt x="2" y="14"/>
                  </a:cubicBezTo>
                  <a:close/>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2" name="Freeform 90"/>
            <p:cNvSpPr/>
            <p:nvPr/>
          </p:nvSpPr>
          <p:spPr bwMode="auto">
            <a:xfrm>
              <a:off x="6540501" y="4583113"/>
              <a:ext cx="20638" cy="34925"/>
            </a:xfrm>
            <a:custGeom>
              <a:avLst/>
              <a:gdLst>
                <a:gd name="T0" fmla="*/ 17 w 17"/>
                <a:gd name="T1" fmla="*/ 0 h 28"/>
                <a:gd name="T2" fmla="*/ 0 w 17"/>
                <a:gd name="T3" fmla="*/ 28 h 28"/>
              </a:gdLst>
              <a:ahLst/>
              <a:cxnLst>
                <a:cxn ang="0">
                  <a:pos x="T0" y="T1"/>
                </a:cxn>
                <a:cxn ang="0">
                  <a:pos x="T2" y="T3"/>
                </a:cxn>
              </a:cxnLst>
              <a:rect l="0" t="0" r="r" b="b"/>
              <a:pathLst>
                <a:path w="17" h="28">
                  <a:moveTo>
                    <a:pt x="17" y="0"/>
                  </a:moveTo>
                  <a:cubicBezTo>
                    <a:pt x="17" y="0"/>
                    <a:pt x="17" y="21"/>
                    <a:pt x="0" y="28"/>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3" name="Freeform 91"/>
            <p:cNvSpPr/>
            <p:nvPr/>
          </p:nvSpPr>
          <p:spPr bwMode="auto">
            <a:xfrm>
              <a:off x="6557963" y="4587875"/>
              <a:ext cx="30163" cy="44450"/>
            </a:xfrm>
            <a:custGeom>
              <a:avLst/>
              <a:gdLst>
                <a:gd name="T0" fmla="*/ 19 w 24"/>
                <a:gd name="T1" fmla="*/ 0 h 35"/>
                <a:gd name="T2" fmla="*/ 0 w 24"/>
                <a:gd name="T3" fmla="*/ 35 h 35"/>
              </a:gdLst>
              <a:ahLst/>
              <a:cxnLst>
                <a:cxn ang="0">
                  <a:pos x="T0" y="T1"/>
                </a:cxn>
                <a:cxn ang="0">
                  <a:pos x="T2" y="T3"/>
                </a:cxn>
              </a:cxnLst>
              <a:rect l="0" t="0" r="r" b="b"/>
              <a:pathLst>
                <a:path w="24" h="35">
                  <a:moveTo>
                    <a:pt x="19" y="0"/>
                  </a:moveTo>
                  <a:cubicBezTo>
                    <a:pt x="19" y="0"/>
                    <a:pt x="24" y="25"/>
                    <a:pt x="0" y="35"/>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4" name="Freeform 92"/>
            <p:cNvSpPr/>
            <p:nvPr/>
          </p:nvSpPr>
          <p:spPr bwMode="auto">
            <a:xfrm>
              <a:off x="6354763" y="4918075"/>
              <a:ext cx="177800" cy="146050"/>
            </a:xfrm>
            <a:custGeom>
              <a:avLst/>
              <a:gdLst>
                <a:gd name="T0" fmla="*/ 0 w 140"/>
                <a:gd name="T1" fmla="*/ 104 h 115"/>
                <a:gd name="T2" fmla="*/ 30 w 140"/>
                <a:gd name="T3" fmla="*/ 113 h 115"/>
                <a:gd name="T4" fmla="*/ 86 w 140"/>
                <a:gd name="T5" fmla="*/ 96 h 115"/>
                <a:gd name="T6" fmla="*/ 139 w 140"/>
                <a:gd name="T7" fmla="*/ 37 h 115"/>
                <a:gd name="T8" fmla="*/ 139 w 140"/>
                <a:gd name="T9" fmla="*/ 5 h 115"/>
                <a:gd name="T10" fmla="*/ 139 w 140"/>
                <a:gd name="T11" fmla="*/ 0 h 115"/>
              </a:gdLst>
              <a:ahLst/>
              <a:cxnLst>
                <a:cxn ang="0">
                  <a:pos x="T0" y="T1"/>
                </a:cxn>
                <a:cxn ang="0">
                  <a:pos x="T2" y="T3"/>
                </a:cxn>
                <a:cxn ang="0">
                  <a:pos x="T4" y="T5"/>
                </a:cxn>
                <a:cxn ang="0">
                  <a:pos x="T6" y="T7"/>
                </a:cxn>
                <a:cxn ang="0">
                  <a:pos x="T8" y="T9"/>
                </a:cxn>
                <a:cxn ang="0">
                  <a:pos x="T10" y="T11"/>
                </a:cxn>
              </a:cxnLst>
              <a:rect l="0" t="0" r="r" b="b"/>
              <a:pathLst>
                <a:path w="140" h="115">
                  <a:moveTo>
                    <a:pt x="0" y="104"/>
                  </a:moveTo>
                  <a:cubicBezTo>
                    <a:pt x="9" y="114"/>
                    <a:pt x="17" y="115"/>
                    <a:pt x="30" y="113"/>
                  </a:cubicBezTo>
                  <a:cubicBezTo>
                    <a:pt x="49" y="110"/>
                    <a:pt x="68" y="104"/>
                    <a:pt x="86" y="96"/>
                  </a:cubicBezTo>
                  <a:cubicBezTo>
                    <a:pt x="109" y="85"/>
                    <a:pt x="140" y="65"/>
                    <a:pt x="139" y="37"/>
                  </a:cubicBezTo>
                  <a:cubicBezTo>
                    <a:pt x="139" y="27"/>
                    <a:pt x="139" y="16"/>
                    <a:pt x="139" y="5"/>
                  </a:cubicBezTo>
                  <a:cubicBezTo>
                    <a:pt x="139" y="0"/>
                    <a:pt x="139" y="0"/>
                    <a:pt x="139"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5" name="Freeform 93"/>
            <p:cNvSpPr/>
            <p:nvPr/>
          </p:nvSpPr>
          <p:spPr bwMode="auto">
            <a:xfrm>
              <a:off x="6370638" y="4722813"/>
              <a:ext cx="163513" cy="177800"/>
            </a:xfrm>
            <a:custGeom>
              <a:avLst/>
              <a:gdLst>
                <a:gd name="T0" fmla="*/ 0 w 129"/>
                <a:gd name="T1" fmla="*/ 0 h 140"/>
                <a:gd name="T2" fmla="*/ 33 w 129"/>
                <a:gd name="T3" fmla="*/ 6 h 140"/>
                <a:gd name="T4" fmla="*/ 48 w 129"/>
                <a:gd name="T5" fmla="*/ 11 h 140"/>
                <a:gd name="T6" fmla="*/ 126 w 129"/>
                <a:gd name="T7" fmla="*/ 84 h 140"/>
                <a:gd name="T8" fmla="*/ 128 w 129"/>
                <a:gd name="T9" fmla="*/ 123 h 140"/>
                <a:gd name="T10" fmla="*/ 128 w 129"/>
                <a:gd name="T11" fmla="*/ 140 h 140"/>
              </a:gdLst>
              <a:ahLst/>
              <a:cxnLst>
                <a:cxn ang="0">
                  <a:pos x="T0" y="T1"/>
                </a:cxn>
                <a:cxn ang="0">
                  <a:pos x="T2" y="T3"/>
                </a:cxn>
                <a:cxn ang="0">
                  <a:pos x="T4" y="T5"/>
                </a:cxn>
                <a:cxn ang="0">
                  <a:pos x="T6" y="T7"/>
                </a:cxn>
                <a:cxn ang="0">
                  <a:pos x="T8" y="T9"/>
                </a:cxn>
                <a:cxn ang="0">
                  <a:pos x="T10" y="T11"/>
                </a:cxn>
              </a:cxnLst>
              <a:rect l="0" t="0" r="r" b="b"/>
              <a:pathLst>
                <a:path w="129" h="140">
                  <a:moveTo>
                    <a:pt x="0" y="0"/>
                  </a:moveTo>
                  <a:cubicBezTo>
                    <a:pt x="11" y="1"/>
                    <a:pt x="22" y="3"/>
                    <a:pt x="33" y="6"/>
                  </a:cubicBezTo>
                  <a:cubicBezTo>
                    <a:pt x="38" y="8"/>
                    <a:pt x="43" y="9"/>
                    <a:pt x="48" y="11"/>
                  </a:cubicBezTo>
                  <a:cubicBezTo>
                    <a:pt x="78" y="22"/>
                    <a:pt x="120" y="49"/>
                    <a:pt x="126" y="84"/>
                  </a:cubicBezTo>
                  <a:cubicBezTo>
                    <a:pt x="126" y="84"/>
                    <a:pt x="129" y="101"/>
                    <a:pt x="128" y="123"/>
                  </a:cubicBezTo>
                  <a:cubicBezTo>
                    <a:pt x="128" y="128"/>
                    <a:pt x="128" y="134"/>
                    <a:pt x="128" y="14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6" name="Freeform 94"/>
            <p:cNvSpPr/>
            <p:nvPr/>
          </p:nvSpPr>
          <p:spPr bwMode="auto">
            <a:xfrm>
              <a:off x="6170613" y="4719638"/>
              <a:ext cx="171450" cy="19050"/>
            </a:xfrm>
            <a:custGeom>
              <a:avLst/>
              <a:gdLst>
                <a:gd name="T0" fmla="*/ 0 w 135"/>
                <a:gd name="T1" fmla="*/ 15 h 15"/>
                <a:gd name="T2" fmla="*/ 92 w 135"/>
                <a:gd name="T3" fmla="*/ 0 h 15"/>
                <a:gd name="T4" fmla="*/ 135 w 135"/>
                <a:gd name="T5" fmla="*/ 1 h 15"/>
              </a:gdLst>
              <a:ahLst/>
              <a:cxnLst>
                <a:cxn ang="0">
                  <a:pos x="T0" y="T1"/>
                </a:cxn>
                <a:cxn ang="0">
                  <a:pos x="T2" y="T3"/>
                </a:cxn>
                <a:cxn ang="0">
                  <a:pos x="T4" y="T5"/>
                </a:cxn>
              </a:cxnLst>
              <a:rect l="0" t="0" r="r" b="b"/>
              <a:pathLst>
                <a:path w="135" h="15">
                  <a:moveTo>
                    <a:pt x="0" y="15"/>
                  </a:moveTo>
                  <a:cubicBezTo>
                    <a:pt x="30" y="4"/>
                    <a:pt x="61" y="1"/>
                    <a:pt x="92" y="0"/>
                  </a:cubicBezTo>
                  <a:cubicBezTo>
                    <a:pt x="106" y="0"/>
                    <a:pt x="121" y="0"/>
                    <a:pt x="135" y="1"/>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7" name="Freeform 95"/>
            <p:cNvSpPr/>
            <p:nvPr/>
          </p:nvSpPr>
          <p:spPr bwMode="auto">
            <a:xfrm>
              <a:off x="6088063" y="4748213"/>
              <a:ext cx="63500" cy="84138"/>
            </a:xfrm>
            <a:custGeom>
              <a:avLst/>
              <a:gdLst>
                <a:gd name="T0" fmla="*/ 0 w 50"/>
                <a:gd name="T1" fmla="*/ 67 h 67"/>
                <a:gd name="T2" fmla="*/ 0 w 50"/>
                <a:gd name="T3" fmla="*/ 49 h 67"/>
                <a:gd name="T4" fmla="*/ 15 w 50"/>
                <a:gd name="T5" fmla="*/ 26 h 67"/>
                <a:gd name="T6" fmla="*/ 50 w 50"/>
                <a:gd name="T7" fmla="*/ 0 h 67"/>
              </a:gdLst>
              <a:ahLst/>
              <a:cxnLst>
                <a:cxn ang="0">
                  <a:pos x="T0" y="T1"/>
                </a:cxn>
                <a:cxn ang="0">
                  <a:pos x="T2" y="T3"/>
                </a:cxn>
                <a:cxn ang="0">
                  <a:pos x="T4" y="T5"/>
                </a:cxn>
                <a:cxn ang="0">
                  <a:pos x="T6" y="T7"/>
                </a:cxn>
              </a:cxnLst>
              <a:rect l="0" t="0" r="r" b="b"/>
              <a:pathLst>
                <a:path w="50" h="67">
                  <a:moveTo>
                    <a:pt x="0" y="67"/>
                  </a:moveTo>
                  <a:cubicBezTo>
                    <a:pt x="0" y="49"/>
                    <a:pt x="0" y="49"/>
                    <a:pt x="0" y="49"/>
                  </a:cubicBezTo>
                  <a:cubicBezTo>
                    <a:pt x="3" y="37"/>
                    <a:pt x="15" y="26"/>
                    <a:pt x="15" y="26"/>
                  </a:cubicBezTo>
                  <a:cubicBezTo>
                    <a:pt x="25" y="15"/>
                    <a:pt x="38" y="6"/>
                    <a:pt x="50"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8" name="Freeform 96"/>
            <p:cNvSpPr/>
            <p:nvPr/>
          </p:nvSpPr>
          <p:spPr bwMode="auto">
            <a:xfrm>
              <a:off x="6065838" y="4830763"/>
              <a:ext cx="285750" cy="250825"/>
            </a:xfrm>
            <a:custGeom>
              <a:avLst/>
              <a:gdLst>
                <a:gd name="T0" fmla="*/ 200 w 225"/>
                <a:gd name="T1" fmla="*/ 198 h 199"/>
                <a:gd name="T2" fmla="*/ 174 w 225"/>
                <a:gd name="T3" fmla="*/ 199 h 199"/>
                <a:gd name="T4" fmla="*/ 65 w 225"/>
                <a:gd name="T5" fmla="*/ 184 h 199"/>
                <a:gd name="T6" fmla="*/ 12 w 225"/>
                <a:gd name="T7" fmla="*/ 152 h 199"/>
                <a:gd name="T8" fmla="*/ 0 w 225"/>
                <a:gd name="T9" fmla="*/ 126 h 199"/>
                <a:gd name="T10" fmla="*/ 0 w 225"/>
                <a:gd name="T11" fmla="*/ 99 h 199"/>
                <a:gd name="T12" fmla="*/ 1 w 225"/>
                <a:gd name="T13" fmla="*/ 18 h 199"/>
                <a:gd name="T14" fmla="*/ 26 w 225"/>
                <a:gd name="T15" fmla="*/ 2 h 199"/>
                <a:gd name="T16" fmla="*/ 159 w 225"/>
                <a:gd name="T17" fmla="*/ 0 h 199"/>
                <a:gd name="T18" fmla="*/ 168 w 225"/>
                <a:gd name="T19" fmla="*/ 6 h 199"/>
                <a:gd name="T20" fmla="*/ 220 w 225"/>
                <a:gd name="T21" fmla="*/ 76 h 199"/>
                <a:gd name="T22" fmla="*/ 224 w 225"/>
                <a:gd name="T23" fmla="*/ 107 h 199"/>
                <a:gd name="T24" fmla="*/ 224 w 225"/>
                <a:gd name="T25" fmla="*/ 112 h 199"/>
                <a:gd name="T26" fmla="*/ 224 w 225"/>
                <a:gd name="T27" fmla="*/ 175 h 199"/>
                <a:gd name="T28" fmla="*/ 224 w 225"/>
                <a:gd name="T29" fmla="*/ 188 h 199"/>
                <a:gd name="T30" fmla="*/ 215 w 225"/>
                <a:gd name="T31" fmla="*/ 198 h 199"/>
                <a:gd name="T32" fmla="*/ 200 w 225"/>
                <a:gd name="T3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199">
                  <a:moveTo>
                    <a:pt x="200" y="198"/>
                  </a:moveTo>
                  <a:cubicBezTo>
                    <a:pt x="192" y="198"/>
                    <a:pt x="183" y="199"/>
                    <a:pt x="174" y="199"/>
                  </a:cubicBezTo>
                  <a:cubicBezTo>
                    <a:pt x="138" y="199"/>
                    <a:pt x="99" y="196"/>
                    <a:pt x="65" y="184"/>
                  </a:cubicBezTo>
                  <a:cubicBezTo>
                    <a:pt x="45" y="178"/>
                    <a:pt x="27" y="167"/>
                    <a:pt x="12" y="152"/>
                  </a:cubicBezTo>
                  <a:cubicBezTo>
                    <a:pt x="6" y="145"/>
                    <a:pt x="2" y="136"/>
                    <a:pt x="0" y="126"/>
                  </a:cubicBezTo>
                  <a:cubicBezTo>
                    <a:pt x="0" y="99"/>
                    <a:pt x="0" y="99"/>
                    <a:pt x="0" y="99"/>
                  </a:cubicBezTo>
                  <a:cubicBezTo>
                    <a:pt x="0" y="84"/>
                    <a:pt x="1" y="18"/>
                    <a:pt x="1" y="18"/>
                  </a:cubicBezTo>
                  <a:cubicBezTo>
                    <a:pt x="4" y="8"/>
                    <a:pt x="11" y="2"/>
                    <a:pt x="26" y="2"/>
                  </a:cubicBezTo>
                  <a:cubicBezTo>
                    <a:pt x="159" y="0"/>
                    <a:pt x="159" y="0"/>
                    <a:pt x="159" y="0"/>
                  </a:cubicBezTo>
                  <a:cubicBezTo>
                    <a:pt x="159" y="0"/>
                    <a:pt x="167" y="0"/>
                    <a:pt x="168" y="6"/>
                  </a:cubicBezTo>
                  <a:cubicBezTo>
                    <a:pt x="220" y="76"/>
                    <a:pt x="220" y="76"/>
                    <a:pt x="220" y="76"/>
                  </a:cubicBezTo>
                  <a:cubicBezTo>
                    <a:pt x="220" y="76"/>
                    <a:pt x="223" y="86"/>
                    <a:pt x="224" y="107"/>
                  </a:cubicBezTo>
                  <a:cubicBezTo>
                    <a:pt x="224" y="109"/>
                    <a:pt x="224" y="111"/>
                    <a:pt x="224" y="112"/>
                  </a:cubicBezTo>
                  <a:cubicBezTo>
                    <a:pt x="224" y="137"/>
                    <a:pt x="225" y="164"/>
                    <a:pt x="224" y="175"/>
                  </a:cubicBezTo>
                  <a:cubicBezTo>
                    <a:pt x="224" y="188"/>
                    <a:pt x="224" y="188"/>
                    <a:pt x="224" y="188"/>
                  </a:cubicBezTo>
                  <a:cubicBezTo>
                    <a:pt x="224" y="188"/>
                    <a:pt x="224" y="197"/>
                    <a:pt x="215" y="198"/>
                  </a:cubicBezTo>
                  <a:lnTo>
                    <a:pt x="200" y="198"/>
                  </a:lnTo>
                  <a:close/>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09" name="Freeform 97"/>
            <p:cNvSpPr/>
            <p:nvPr/>
          </p:nvSpPr>
          <p:spPr bwMode="auto">
            <a:xfrm>
              <a:off x="6080126" y="4857750"/>
              <a:ext cx="247650" cy="85725"/>
            </a:xfrm>
            <a:custGeom>
              <a:avLst/>
              <a:gdLst>
                <a:gd name="T0" fmla="*/ 0 w 195"/>
                <a:gd name="T1" fmla="*/ 0 h 68"/>
                <a:gd name="T2" fmla="*/ 195 w 195"/>
                <a:gd name="T3" fmla="*/ 67 h 68"/>
              </a:gdLst>
              <a:ahLst/>
              <a:cxnLst>
                <a:cxn ang="0">
                  <a:pos x="T0" y="T1"/>
                </a:cxn>
                <a:cxn ang="0">
                  <a:pos x="T2" y="T3"/>
                </a:cxn>
              </a:cxnLst>
              <a:rect l="0" t="0" r="r" b="b"/>
              <a:pathLst>
                <a:path w="195" h="68">
                  <a:moveTo>
                    <a:pt x="0" y="0"/>
                  </a:moveTo>
                  <a:cubicBezTo>
                    <a:pt x="0" y="0"/>
                    <a:pt x="26" y="68"/>
                    <a:pt x="195" y="67"/>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0" name="Freeform 98"/>
            <p:cNvSpPr/>
            <p:nvPr/>
          </p:nvSpPr>
          <p:spPr bwMode="auto">
            <a:xfrm>
              <a:off x="6100763" y="4810125"/>
              <a:ext cx="415925" cy="115888"/>
            </a:xfrm>
            <a:custGeom>
              <a:avLst/>
              <a:gdLst>
                <a:gd name="T0" fmla="*/ 0 w 329"/>
                <a:gd name="T1" fmla="*/ 2 h 92"/>
                <a:gd name="T2" fmla="*/ 129 w 329"/>
                <a:gd name="T3" fmla="*/ 3 h 92"/>
                <a:gd name="T4" fmla="*/ 150 w 329"/>
                <a:gd name="T5" fmla="*/ 13 h 92"/>
                <a:gd name="T6" fmla="*/ 197 w 329"/>
                <a:gd name="T7" fmla="*/ 76 h 92"/>
                <a:gd name="T8" fmla="*/ 225 w 329"/>
                <a:gd name="T9" fmla="*/ 89 h 92"/>
                <a:gd name="T10" fmla="*/ 267 w 329"/>
                <a:gd name="T11" fmla="*/ 78 h 92"/>
                <a:gd name="T12" fmla="*/ 329 w 329"/>
                <a:gd name="T13" fmla="*/ 24 h 92"/>
              </a:gdLst>
              <a:ahLst/>
              <a:cxnLst>
                <a:cxn ang="0">
                  <a:pos x="T0" y="T1"/>
                </a:cxn>
                <a:cxn ang="0">
                  <a:pos x="T2" y="T3"/>
                </a:cxn>
                <a:cxn ang="0">
                  <a:pos x="T4" y="T5"/>
                </a:cxn>
                <a:cxn ang="0">
                  <a:pos x="T6" y="T7"/>
                </a:cxn>
                <a:cxn ang="0">
                  <a:pos x="T8" y="T9"/>
                </a:cxn>
                <a:cxn ang="0">
                  <a:pos x="T10" y="T11"/>
                </a:cxn>
                <a:cxn ang="0">
                  <a:pos x="T12" y="T13"/>
                </a:cxn>
              </a:cxnLst>
              <a:rect l="0" t="0" r="r" b="b"/>
              <a:pathLst>
                <a:path w="329" h="92">
                  <a:moveTo>
                    <a:pt x="0" y="2"/>
                  </a:moveTo>
                  <a:cubicBezTo>
                    <a:pt x="129" y="3"/>
                    <a:pt x="129" y="3"/>
                    <a:pt x="129" y="3"/>
                  </a:cubicBezTo>
                  <a:cubicBezTo>
                    <a:pt x="129" y="3"/>
                    <a:pt x="142" y="0"/>
                    <a:pt x="150" y="13"/>
                  </a:cubicBezTo>
                  <a:cubicBezTo>
                    <a:pt x="150" y="13"/>
                    <a:pt x="197" y="76"/>
                    <a:pt x="197" y="76"/>
                  </a:cubicBezTo>
                  <a:cubicBezTo>
                    <a:pt x="206" y="89"/>
                    <a:pt x="208" y="92"/>
                    <a:pt x="225" y="89"/>
                  </a:cubicBezTo>
                  <a:cubicBezTo>
                    <a:pt x="239" y="87"/>
                    <a:pt x="253" y="83"/>
                    <a:pt x="267" y="78"/>
                  </a:cubicBezTo>
                  <a:cubicBezTo>
                    <a:pt x="292" y="68"/>
                    <a:pt x="318" y="50"/>
                    <a:pt x="329" y="24"/>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1" name="Freeform 99"/>
            <p:cNvSpPr/>
            <p:nvPr/>
          </p:nvSpPr>
          <p:spPr bwMode="auto">
            <a:xfrm>
              <a:off x="6367463" y="4941888"/>
              <a:ext cx="1588" cy="103188"/>
            </a:xfrm>
            <a:custGeom>
              <a:avLst/>
              <a:gdLst>
                <a:gd name="T0" fmla="*/ 0 w 1"/>
                <a:gd name="T1" fmla="*/ 0 h 82"/>
                <a:gd name="T2" fmla="*/ 1 w 1"/>
                <a:gd name="T3" fmla="*/ 82 h 82"/>
              </a:gdLst>
              <a:ahLst/>
              <a:cxnLst>
                <a:cxn ang="0">
                  <a:pos x="T0" y="T1"/>
                </a:cxn>
                <a:cxn ang="0">
                  <a:pos x="T2" y="T3"/>
                </a:cxn>
              </a:cxnLst>
              <a:rect l="0" t="0" r="r" b="b"/>
              <a:pathLst>
                <a:path w="1" h="82">
                  <a:moveTo>
                    <a:pt x="0" y="0"/>
                  </a:moveTo>
                  <a:cubicBezTo>
                    <a:pt x="0" y="0"/>
                    <a:pt x="1" y="66"/>
                    <a:pt x="1" y="82"/>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2" name="Freeform 100"/>
            <p:cNvSpPr/>
            <p:nvPr/>
          </p:nvSpPr>
          <p:spPr bwMode="auto">
            <a:xfrm>
              <a:off x="6276976" y="4719638"/>
              <a:ext cx="30163" cy="93663"/>
            </a:xfrm>
            <a:custGeom>
              <a:avLst/>
              <a:gdLst>
                <a:gd name="T0" fmla="*/ 0 w 24"/>
                <a:gd name="T1" fmla="*/ 74 h 74"/>
                <a:gd name="T2" fmla="*/ 8 w 24"/>
                <a:gd name="T3" fmla="*/ 68 h 74"/>
                <a:gd name="T4" fmla="*/ 24 w 24"/>
                <a:gd name="T5" fmla="*/ 0 h 74"/>
              </a:gdLst>
              <a:ahLst/>
              <a:cxnLst>
                <a:cxn ang="0">
                  <a:pos x="T0" y="T1"/>
                </a:cxn>
                <a:cxn ang="0">
                  <a:pos x="T2" y="T3"/>
                </a:cxn>
                <a:cxn ang="0">
                  <a:pos x="T4" y="T5"/>
                </a:cxn>
              </a:cxnLst>
              <a:rect l="0" t="0" r="r" b="b"/>
              <a:pathLst>
                <a:path w="24" h="74">
                  <a:moveTo>
                    <a:pt x="0" y="74"/>
                  </a:moveTo>
                  <a:cubicBezTo>
                    <a:pt x="0" y="74"/>
                    <a:pt x="6" y="74"/>
                    <a:pt x="8" y="68"/>
                  </a:cubicBezTo>
                  <a:cubicBezTo>
                    <a:pt x="24" y="0"/>
                    <a:pt x="24" y="0"/>
                    <a:pt x="24"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3" name="Freeform 101"/>
            <p:cNvSpPr/>
            <p:nvPr/>
          </p:nvSpPr>
          <p:spPr bwMode="auto">
            <a:xfrm>
              <a:off x="6300788" y="4813300"/>
              <a:ext cx="207963" cy="3175"/>
            </a:xfrm>
            <a:custGeom>
              <a:avLst/>
              <a:gdLst>
                <a:gd name="T0" fmla="*/ 0 w 164"/>
                <a:gd name="T1" fmla="*/ 0 h 3"/>
                <a:gd name="T2" fmla="*/ 77 w 164"/>
                <a:gd name="T3" fmla="*/ 1 h 3"/>
                <a:gd name="T4" fmla="*/ 164 w 164"/>
                <a:gd name="T5" fmla="*/ 3 h 3"/>
              </a:gdLst>
              <a:ahLst/>
              <a:cxnLst>
                <a:cxn ang="0">
                  <a:pos x="T0" y="T1"/>
                </a:cxn>
                <a:cxn ang="0">
                  <a:pos x="T2" y="T3"/>
                </a:cxn>
                <a:cxn ang="0">
                  <a:pos x="T4" y="T5"/>
                </a:cxn>
              </a:cxnLst>
              <a:rect l="0" t="0" r="r" b="b"/>
              <a:pathLst>
                <a:path w="164" h="3">
                  <a:moveTo>
                    <a:pt x="0" y="0"/>
                  </a:moveTo>
                  <a:cubicBezTo>
                    <a:pt x="0" y="0"/>
                    <a:pt x="56" y="2"/>
                    <a:pt x="77" y="1"/>
                  </a:cubicBezTo>
                  <a:cubicBezTo>
                    <a:pt x="77" y="1"/>
                    <a:pt x="149" y="1"/>
                    <a:pt x="164" y="3"/>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4" name="Freeform 102"/>
            <p:cNvSpPr/>
            <p:nvPr/>
          </p:nvSpPr>
          <p:spPr bwMode="auto">
            <a:xfrm>
              <a:off x="6337301" y="4510088"/>
              <a:ext cx="4763" cy="260350"/>
            </a:xfrm>
            <a:custGeom>
              <a:avLst/>
              <a:gdLst>
                <a:gd name="T0" fmla="*/ 1 w 4"/>
                <a:gd name="T1" fmla="*/ 0 h 206"/>
                <a:gd name="T2" fmla="*/ 1 w 4"/>
                <a:gd name="T3" fmla="*/ 7 h 206"/>
                <a:gd name="T4" fmla="*/ 4 w 4"/>
                <a:gd name="T5" fmla="*/ 206 h 206"/>
              </a:gdLst>
              <a:ahLst/>
              <a:cxnLst>
                <a:cxn ang="0">
                  <a:pos x="T0" y="T1"/>
                </a:cxn>
                <a:cxn ang="0">
                  <a:pos x="T2" y="T3"/>
                </a:cxn>
                <a:cxn ang="0">
                  <a:pos x="T4" y="T5"/>
                </a:cxn>
              </a:cxnLst>
              <a:rect l="0" t="0" r="r" b="b"/>
              <a:pathLst>
                <a:path w="4" h="206">
                  <a:moveTo>
                    <a:pt x="1" y="0"/>
                  </a:moveTo>
                  <a:cubicBezTo>
                    <a:pt x="0" y="3"/>
                    <a:pt x="1" y="7"/>
                    <a:pt x="1" y="7"/>
                  </a:cubicBezTo>
                  <a:cubicBezTo>
                    <a:pt x="4" y="206"/>
                    <a:pt x="4" y="206"/>
                    <a:pt x="4" y="206"/>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5" name="Freeform 103"/>
            <p:cNvSpPr/>
            <p:nvPr/>
          </p:nvSpPr>
          <p:spPr bwMode="auto">
            <a:xfrm>
              <a:off x="6346826" y="4500563"/>
              <a:ext cx="19050" cy="269875"/>
            </a:xfrm>
            <a:custGeom>
              <a:avLst/>
              <a:gdLst>
                <a:gd name="T0" fmla="*/ 15 w 15"/>
                <a:gd name="T1" fmla="*/ 214 h 214"/>
                <a:gd name="T2" fmla="*/ 13 w 15"/>
                <a:gd name="T3" fmla="*/ 108 h 214"/>
                <a:gd name="T4" fmla="*/ 12 w 15"/>
                <a:gd name="T5" fmla="*/ 15 h 214"/>
                <a:gd name="T6" fmla="*/ 0 w 15"/>
                <a:gd name="T7" fmla="*/ 1 h 214"/>
              </a:gdLst>
              <a:ahLst/>
              <a:cxnLst>
                <a:cxn ang="0">
                  <a:pos x="T0" y="T1"/>
                </a:cxn>
                <a:cxn ang="0">
                  <a:pos x="T2" y="T3"/>
                </a:cxn>
                <a:cxn ang="0">
                  <a:pos x="T4" y="T5"/>
                </a:cxn>
                <a:cxn ang="0">
                  <a:pos x="T6" y="T7"/>
                </a:cxn>
              </a:cxnLst>
              <a:rect l="0" t="0" r="r" b="b"/>
              <a:pathLst>
                <a:path w="15" h="214">
                  <a:moveTo>
                    <a:pt x="15" y="214"/>
                  </a:moveTo>
                  <a:cubicBezTo>
                    <a:pt x="13" y="108"/>
                    <a:pt x="13" y="108"/>
                    <a:pt x="13" y="108"/>
                  </a:cubicBezTo>
                  <a:cubicBezTo>
                    <a:pt x="12" y="15"/>
                    <a:pt x="12" y="15"/>
                    <a:pt x="12" y="15"/>
                  </a:cubicBezTo>
                  <a:cubicBezTo>
                    <a:pt x="12" y="0"/>
                    <a:pt x="0" y="1"/>
                    <a:pt x="0" y="1"/>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6" name="Freeform 104"/>
            <p:cNvSpPr/>
            <p:nvPr/>
          </p:nvSpPr>
          <p:spPr bwMode="auto">
            <a:xfrm>
              <a:off x="6327776" y="4770438"/>
              <a:ext cx="50800" cy="3175"/>
            </a:xfrm>
            <a:custGeom>
              <a:avLst/>
              <a:gdLst>
                <a:gd name="T0" fmla="*/ 0 w 40"/>
                <a:gd name="T1" fmla="*/ 0 h 2"/>
                <a:gd name="T2" fmla="*/ 40 w 40"/>
                <a:gd name="T3" fmla="*/ 0 h 2"/>
              </a:gdLst>
              <a:ahLst/>
              <a:cxnLst>
                <a:cxn ang="0">
                  <a:pos x="T0" y="T1"/>
                </a:cxn>
                <a:cxn ang="0">
                  <a:pos x="T2" y="T3"/>
                </a:cxn>
              </a:cxnLst>
              <a:rect l="0" t="0" r="r" b="b"/>
              <a:pathLst>
                <a:path w="40" h="2">
                  <a:moveTo>
                    <a:pt x="0" y="0"/>
                  </a:moveTo>
                  <a:cubicBezTo>
                    <a:pt x="0" y="0"/>
                    <a:pt x="28" y="2"/>
                    <a:pt x="40" y="0"/>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7" name="Freeform 105"/>
            <p:cNvSpPr/>
            <p:nvPr/>
          </p:nvSpPr>
          <p:spPr bwMode="auto">
            <a:xfrm>
              <a:off x="6362701" y="4510088"/>
              <a:ext cx="166688" cy="134938"/>
            </a:xfrm>
            <a:custGeom>
              <a:avLst/>
              <a:gdLst>
                <a:gd name="T0" fmla="*/ 0 w 132"/>
                <a:gd name="T1" fmla="*/ 7 h 106"/>
                <a:gd name="T2" fmla="*/ 73 w 132"/>
                <a:gd name="T3" fmla="*/ 23 h 106"/>
                <a:gd name="T4" fmla="*/ 132 w 132"/>
                <a:gd name="T5" fmla="*/ 53 h 106"/>
                <a:gd name="T6" fmla="*/ 110 w 132"/>
                <a:gd name="T7" fmla="*/ 79 h 106"/>
                <a:gd name="T8" fmla="*/ 49 w 132"/>
                <a:gd name="T9" fmla="*/ 89 h 106"/>
                <a:gd name="T10" fmla="*/ 1 w 132"/>
                <a:gd name="T11" fmla="*/ 106 h 106"/>
              </a:gdLst>
              <a:ahLst/>
              <a:cxnLst>
                <a:cxn ang="0">
                  <a:pos x="T0" y="T1"/>
                </a:cxn>
                <a:cxn ang="0">
                  <a:pos x="T2" y="T3"/>
                </a:cxn>
                <a:cxn ang="0">
                  <a:pos x="T4" y="T5"/>
                </a:cxn>
                <a:cxn ang="0">
                  <a:pos x="T6" y="T7"/>
                </a:cxn>
                <a:cxn ang="0">
                  <a:pos x="T8" y="T9"/>
                </a:cxn>
                <a:cxn ang="0">
                  <a:pos x="T10" y="T11"/>
                </a:cxn>
              </a:cxnLst>
              <a:rect l="0" t="0" r="r" b="b"/>
              <a:pathLst>
                <a:path w="132" h="106">
                  <a:moveTo>
                    <a:pt x="0" y="7"/>
                  </a:moveTo>
                  <a:cubicBezTo>
                    <a:pt x="25" y="0"/>
                    <a:pt x="51" y="10"/>
                    <a:pt x="73" y="23"/>
                  </a:cubicBezTo>
                  <a:cubicBezTo>
                    <a:pt x="93" y="35"/>
                    <a:pt x="109" y="48"/>
                    <a:pt x="132" y="53"/>
                  </a:cubicBezTo>
                  <a:cubicBezTo>
                    <a:pt x="127" y="62"/>
                    <a:pt x="117" y="74"/>
                    <a:pt x="110" y="79"/>
                  </a:cubicBezTo>
                  <a:cubicBezTo>
                    <a:pt x="91" y="91"/>
                    <a:pt x="70" y="89"/>
                    <a:pt x="49" y="89"/>
                  </a:cubicBezTo>
                  <a:cubicBezTo>
                    <a:pt x="36" y="89"/>
                    <a:pt x="5" y="87"/>
                    <a:pt x="1" y="106"/>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8" name="Freeform 106"/>
            <p:cNvSpPr/>
            <p:nvPr/>
          </p:nvSpPr>
          <p:spPr bwMode="auto">
            <a:xfrm>
              <a:off x="6010276" y="4632325"/>
              <a:ext cx="136525" cy="100013"/>
            </a:xfrm>
            <a:custGeom>
              <a:avLst/>
              <a:gdLst>
                <a:gd name="T0" fmla="*/ 36 w 108"/>
                <a:gd name="T1" fmla="*/ 32 h 78"/>
                <a:gd name="T2" fmla="*/ 60 w 108"/>
                <a:gd name="T3" fmla="*/ 29 h 78"/>
                <a:gd name="T4" fmla="*/ 83 w 108"/>
                <a:gd name="T5" fmla="*/ 39 h 78"/>
                <a:gd name="T6" fmla="*/ 80 w 108"/>
                <a:gd name="T7" fmla="*/ 59 h 78"/>
                <a:gd name="T8" fmla="*/ 54 w 108"/>
                <a:gd name="T9" fmla="*/ 64 h 78"/>
                <a:gd name="T10" fmla="*/ 38 w 108"/>
                <a:gd name="T11" fmla="*/ 72 h 78"/>
                <a:gd name="T12" fmla="*/ 33 w 108"/>
                <a:gd name="T13" fmla="*/ 56 h 78"/>
                <a:gd name="T14" fmla="*/ 11 w 108"/>
                <a:gd name="T15" fmla="*/ 62 h 78"/>
                <a:gd name="T16" fmla="*/ 16 w 108"/>
                <a:gd name="T17" fmla="*/ 46 h 78"/>
                <a:gd name="T18" fmla="*/ 8 w 108"/>
                <a:gd name="T19" fmla="*/ 32 h 78"/>
                <a:gd name="T20" fmla="*/ 36 w 108"/>
                <a:gd name="T21" fmla="*/ 32 h 78"/>
                <a:gd name="T22" fmla="*/ 34 w 108"/>
                <a:gd name="T23"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78">
                  <a:moveTo>
                    <a:pt x="36" y="32"/>
                  </a:moveTo>
                  <a:cubicBezTo>
                    <a:pt x="27" y="29"/>
                    <a:pt x="55" y="0"/>
                    <a:pt x="60" y="29"/>
                  </a:cubicBezTo>
                  <a:cubicBezTo>
                    <a:pt x="73" y="5"/>
                    <a:pt x="105" y="25"/>
                    <a:pt x="83" y="39"/>
                  </a:cubicBezTo>
                  <a:cubicBezTo>
                    <a:pt x="103" y="28"/>
                    <a:pt x="108" y="68"/>
                    <a:pt x="80" y="59"/>
                  </a:cubicBezTo>
                  <a:cubicBezTo>
                    <a:pt x="88" y="74"/>
                    <a:pt x="57" y="78"/>
                    <a:pt x="54" y="64"/>
                  </a:cubicBezTo>
                  <a:cubicBezTo>
                    <a:pt x="60" y="70"/>
                    <a:pt x="44" y="73"/>
                    <a:pt x="38" y="72"/>
                  </a:cubicBezTo>
                  <a:cubicBezTo>
                    <a:pt x="29" y="71"/>
                    <a:pt x="25" y="62"/>
                    <a:pt x="33" y="56"/>
                  </a:cubicBezTo>
                  <a:cubicBezTo>
                    <a:pt x="29" y="62"/>
                    <a:pt x="18" y="66"/>
                    <a:pt x="11" y="62"/>
                  </a:cubicBezTo>
                  <a:cubicBezTo>
                    <a:pt x="2" y="58"/>
                    <a:pt x="4" y="45"/>
                    <a:pt x="16" y="46"/>
                  </a:cubicBezTo>
                  <a:cubicBezTo>
                    <a:pt x="3" y="52"/>
                    <a:pt x="0" y="38"/>
                    <a:pt x="8" y="32"/>
                  </a:cubicBezTo>
                  <a:cubicBezTo>
                    <a:pt x="16" y="26"/>
                    <a:pt x="29" y="26"/>
                    <a:pt x="36" y="32"/>
                  </a:cubicBezTo>
                  <a:cubicBezTo>
                    <a:pt x="34" y="32"/>
                    <a:pt x="34" y="32"/>
                    <a:pt x="34" y="31"/>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19" name="Freeform 107"/>
            <p:cNvSpPr/>
            <p:nvPr/>
          </p:nvSpPr>
          <p:spPr bwMode="auto">
            <a:xfrm>
              <a:off x="6176963" y="4494213"/>
              <a:ext cx="122238" cy="87313"/>
            </a:xfrm>
            <a:custGeom>
              <a:avLst/>
              <a:gdLst>
                <a:gd name="T0" fmla="*/ 32 w 96"/>
                <a:gd name="T1" fmla="*/ 28 h 69"/>
                <a:gd name="T2" fmla="*/ 53 w 96"/>
                <a:gd name="T3" fmla="*/ 25 h 69"/>
                <a:gd name="T4" fmla="*/ 74 w 96"/>
                <a:gd name="T5" fmla="*/ 35 h 69"/>
                <a:gd name="T6" fmla="*/ 71 w 96"/>
                <a:gd name="T7" fmla="*/ 52 h 69"/>
                <a:gd name="T8" fmla="*/ 48 w 96"/>
                <a:gd name="T9" fmla="*/ 57 h 69"/>
                <a:gd name="T10" fmla="*/ 34 w 96"/>
                <a:gd name="T11" fmla="*/ 64 h 69"/>
                <a:gd name="T12" fmla="*/ 30 w 96"/>
                <a:gd name="T13" fmla="*/ 50 h 69"/>
                <a:gd name="T14" fmla="*/ 10 w 96"/>
                <a:gd name="T15" fmla="*/ 55 h 69"/>
                <a:gd name="T16" fmla="*/ 14 w 96"/>
                <a:gd name="T17" fmla="*/ 41 h 69"/>
                <a:gd name="T18" fmla="*/ 8 w 96"/>
                <a:gd name="T19" fmla="*/ 28 h 69"/>
                <a:gd name="T20" fmla="*/ 32 w 96"/>
                <a:gd name="T21" fmla="*/ 29 h 69"/>
                <a:gd name="T22" fmla="*/ 30 w 96"/>
                <a:gd name="T23"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9">
                  <a:moveTo>
                    <a:pt x="32" y="28"/>
                  </a:moveTo>
                  <a:cubicBezTo>
                    <a:pt x="24" y="26"/>
                    <a:pt x="49" y="0"/>
                    <a:pt x="53" y="25"/>
                  </a:cubicBezTo>
                  <a:cubicBezTo>
                    <a:pt x="66" y="5"/>
                    <a:pt x="94" y="22"/>
                    <a:pt x="74" y="35"/>
                  </a:cubicBezTo>
                  <a:cubicBezTo>
                    <a:pt x="92" y="25"/>
                    <a:pt x="96" y="61"/>
                    <a:pt x="71" y="52"/>
                  </a:cubicBezTo>
                  <a:cubicBezTo>
                    <a:pt x="79" y="65"/>
                    <a:pt x="51" y="69"/>
                    <a:pt x="48" y="57"/>
                  </a:cubicBezTo>
                  <a:cubicBezTo>
                    <a:pt x="53" y="62"/>
                    <a:pt x="39" y="65"/>
                    <a:pt x="34" y="64"/>
                  </a:cubicBezTo>
                  <a:cubicBezTo>
                    <a:pt x="26" y="63"/>
                    <a:pt x="22" y="55"/>
                    <a:pt x="30" y="50"/>
                  </a:cubicBezTo>
                  <a:cubicBezTo>
                    <a:pt x="26" y="55"/>
                    <a:pt x="16" y="58"/>
                    <a:pt x="10" y="55"/>
                  </a:cubicBezTo>
                  <a:cubicBezTo>
                    <a:pt x="2" y="51"/>
                    <a:pt x="4" y="40"/>
                    <a:pt x="14" y="41"/>
                  </a:cubicBezTo>
                  <a:cubicBezTo>
                    <a:pt x="3" y="46"/>
                    <a:pt x="0" y="33"/>
                    <a:pt x="8" y="28"/>
                  </a:cubicBezTo>
                  <a:cubicBezTo>
                    <a:pt x="15" y="22"/>
                    <a:pt x="26" y="23"/>
                    <a:pt x="32" y="29"/>
                  </a:cubicBezTo>
                  <a:cubicBezTo>
                    <a:pt x="31" y="29"/>
                    <a:pt x="31" y="28"/>
                    <a:pt x="30" y="27"/>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20" name="Freeform 108"/>
            <p:cNvSpPr/>
            <p:nvPr/>
          </p:nvSpPr>
          <p:spPr bwMode="auto">
            <a:xfrm>
              <a:off x="6461126" y="4649788"/>
              <a:ext cx="138113" cy="98425"/>
            </a:xfrm>
            <a:custGeom>
              <a:avLst/>
              <a:gdLst>
                <a:gd name="T0" fmla="*/ 36 w 109"/>
                <a:gd name="T1" fmla="*/ 32 h 78"/>
                <a:gd name="T2" fmla="*/ 60 w 109"/>
                <a:gd name="T3" fmla="*/ 29 h 78"/>
                <a:gd name="T4" fmla="*/ 84 w 109"/>
                <a:gd name="T5" fmla="*/ 39 h 78"/>
                <a:gd name="T6" fmla="*/ 81 w 109"/>
                <a:gd name="T7" fmla="*/ 59 h 78"/>
                <a:gd name="T8" fmla="*/ 54 w 109"/>
                <a:gd name="T9" fmla="*/ 65 h 78"/>
                <a:gd name="T10" fmla="*/ 38 w 109"/>
                <a:gd name="T11" fmla="*/ 73 h 78"/>
                <a:gd name="T12" fmla="*/ 33 w 109"/>
                <a:gd name="T13" fmla="*/ 57 h 78"/>
                <a:gd name="T14" fmla="*/ 11 w 109"/>
                <a:gd name="T15" fmla="*/ 63 h 78"/>
                <a:gd name="T16" fmla="*/ 16 w 109"/>
                <a:gd name="T17" fmla="*/ 47 h 78"/>
                <a:gd name="T18" fmla="*/ 8 w 109"/>
                <a:gd name="T19" fmla="*/ 32 h 78"/>
                <a:gd name="T20" fmla="*/ 36 w 109"/>
                <a:gd name="T21" fmla="*/ 33 h 78"/>
                <a:gd name="T22" fmla="*/ 34 w 109"/>
                <a:gd name="T23"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78">
                  <a:moveTo>
                    <a:pt x="36" y="32"/>
                  </a:moveTo>
                  <a:cubicBezTo>
                    <a:pt x="27" y="29"/>
                    <a:pt x="55" y="0"/>
                    <a:pt x="60" y="29"/>
                  </a:cubicBezTo>
                  <a:cubicBezTo>
                    <a:pt x="74" y="5"/>
                    <a:pt x="106" y="25"/>
                    <a:pt x="84" y="39"/>
                  </a:cubicBezTo>
                  <a:cubicBezTo>
                    <a:pt x="104" y="29"/>
                    <a:pt x="109" y="69"/>
                    <a:pt x="81" y="59"/>
                  </a:cubicBezTo>
                  <a:cubicBezTo>
                    <a:pt x="89" y="75"/>
                    <a:pt x="57" y="78"/>
                    <a:pt x="54" y="65"/>
                  </a:cubicBezTo>
                  <a:cubicBezTo>
                    <a:pt x="60" y="71"/>
                    <a:pt x="44" y="74"/>
                    <a:pt x="38" y="73"/>
                  </a:cubicBezTo>
                  <a:cubicBezTo>
                    <a:pt x="29" y="72"/>
                    <a:pt x="25" y="63"/>
                    <a:pt x="33" y="57"/>
                  </a:cubicBezTo>
                  <a:cubicBezTo>
                    <a:pt x="29" y="62"/>
                    <a:pt x="18" y="66"/>
                    <a:pt x="11" y="63"/>
                  </a:cubicBezTo>
                  <a:cubicBezTo>
                    <a:pt x="2" y="58"/>
                    <a:pt x="4" y="46"/>
                    <a:pt x="16" y="47"/>
                  </a:cubicBezTo>
                  <a:cubicBezTo>
                    <a:pt x="3" y="53"/>
                    <a:pt x="0" y="38"/>
                    <a:pt x="8" y="32"/>
                  </a:cubicBezTo>
                  <a:cubicBezTo>
                    <a:pt x="16" y="26"/>
                    <a:pt x="29" y="26"/>
                    <a:pt x="36" y="33"/>
                  </a:cubicBezTo>
                  <a:cubicBezTo>
                    <a:pt x="34" y="33"/>
                    <a:pt x="35" y="32"/>
                    <a:pt x="34" y="31"/>
                  </a:cubicBezTo>
                </a:path>
              </a:pathLst>
            </a:custGeom>
            <a:noFill/>
            <a:ln w="6350" cap="rnd">
              <a:solidFill>
                <a:schemeClr val="accent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grpSp>
      <p:grpSp>
        <p:nvGrpSpPr>
          <p:cNvPr id="11" name="组合 151"/>
          <p:cNvGrpSpPr/>
          <p:nvPr/>
        </p:nvGrpSpPr>
        <p:grpSpPr>
          <a:xfrm>
            <a:off x="4916158" y="3867030"/>
            <a:ext cx="375434" cy="343402"/>
            <a:chOff x="3973513" y="4600575"/>
            <a:chExt cx="800100" cy="731838"/>
          </a:xfrm>
        </p:grpSpPr>
        <p:sp>
          <p:nvSpPr>
            <p:cNvPr id="123" name="Freeform 112"/>
            <p:cNvSpPr/>
            <p:nvPr/>
          </p:nvSpPr>
          <p:spPr bwMode="auto">
            <a:xfrm>
              <a:off x="3973513" y="4735513"/>
              <a:ext cx="52388" cy="12700"/>
            </a:xfrm>
            <a:custGeom>
              <a:avLst/>
              <a:gdLst>
                <a:gd name="T0" fmla="*/ 31 w 31"/>
                <a:gd name="T1" fmla="*/ 8 h 8"/>
                <a:gd name="T2" fmla="*/ 0 w 31"/>
                <a:gd name="T3" fmla="*/ 0 h 8"/>
              </a:gdLst>
              <a:ahLst/>
              <a:cxnLst>
                <a:cxn ang="0">
                  <a:pos x="T0" y="T1"/>
                </a:cxn>
                <a:cxn ang="0">
                  <a:pos x="T2" y="T3"/>
                </a:cxn>
              </a:cxnLst>
              <a:rect l="0" t="0" r="r" b="b"/>
              <a:pathLst>
                <a:path w="31" h="8">
                  <a:moveTo>
                    <a:pt x="31" y="8"/>
                  </a:moveTo>
                  <a:cubicBezTo>
                    <a:pt x="31" y="8"/>
                    <a:pt x="8" y="3"/>
                    <a:pt x="0" y="0"/>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24" name="Freeform 113"/>
            <p:cNvSpPr/>
            <p:nvPr/>
          </p:nvSpPr>
          <p:spPr bwMode="auto">
            <a:xfrm>
              <a:off x="4013200" y="4657725"/>
              <a:ext cx="39688" cy="30162"/>
            </a:xfrm>
            <a:custGeom>
              <a:avLst/>
              <a:gdLst>
                <a:gd name="T0" fmla="*/ 24 w 24"/>
                <a:gd name="T1" fmla="*/ 18 h 18"/>
                <a:gd name="T2" fmla="*/ 0 w 24"/>
                <a:gd name="T3" fmla="*/ 0 h 18"/>
              </a:gdLst>
              <a:ahLst/>
              <a:cxnLst>
                <a:cxn ang="0">
                  <a:pos x="T0" y="T1"/>
                </a:cxn>
                <a:cxn ang="0">
                  <a:pos x="T2" y="T3"/>
                </a:cxn>
              </a:cxnLst>
              <a:rect l="0" t="0" r="r" b="b"/>
              <a:pathLst>
                <a:path w="24" h="18">
                  <a:moveTo>
                    <a:pt x="24" y="18"/>
                  </a:moveTo>
                  <a:cubicBezTo>
                    <a:pt x="24" y="18"/>
                    <a:pt x="15" y="9"/>
                    <a:pt x="0" y="0"/>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25" name="Freeform 114"/>
            <p:cNvSpPr/>
            <p:nvPr/>
          </p:nvSpPr>
          <p:spPr bwMode="auto">
            <a:xfrm>
              <a:off x="4086225" y="4600575"/>
              <a:ext cx="17463" cy="52387"/>
            </a:xfrm>
            <a:custGeom>
              <a:avLst/>
              <a:gdLst>
                <a:gd name="T0" fmla="*/ 10 w 10"/>
                <a:gd name="T1" fmla="*/ 31 h 31"/>
                <a:gd name="T2" fmla="*/ 0 w 10"/>
                <a:gd name="T3" fmla="*/ 0 h 31"/>
              </a:gdLst>
              <a:ahLst/>
              <a:cxnLst>
                <a:cxn ang="0">
                  <a:pos x="T0" y="T1"/>
                </a:cxn>
                <a:cxn ang="0">
                  <a:pos x="T2" y="T3"/>
                </a:cxn>
              </a:cxnLst>
              <a:rect l="0" t="0" r="r" b="b"/>
              <a:pathLst>
                <a:path w="10" h="31">
                  <a:moveTo>
                    <a:pt x="10" y="31"/>
                  </a:moveTo>
                  <a:cubicBezTo>
                    <a:pt x="10" y="31"/>
                    <a:pt x="8" y="6"/>
                    <a:pt x="0" y="0"/>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26" name="Freeform 115"/>
            <p:cNvSpPr/>
            <p:nvPr/>
          </p:nvSpPr>
          <p:spPr bwMode="auto">
            <a:xfrm>
              <a:off x="4052888" y="4678363"/>
              <a:ext cx="166688" cy="261937"/>
            </a:xfrm>
            <a:custGeom>
              <a:avLst/>
              <a:gdLst>
                <a:gd name="T0" fmla="*/ 40 w 100"/>
                <a:gd name="T1" fmla="*/ 2 h 157"/>
                <a:gd name="T2" fmla="*/ 51 w 100"/>
                <a:gd name="T3" fmla="*/ 0 h 157"/>
                <a:gd name="T4" fmla="*/ 78 w 100"/>
                <a:gd name="T5" fmla="*/ 10 h 157"/>
                <a:gd name="T6" fmla="*/ 79 w 100"/>
                <a:gd name="T7" fmla="*/ 10 h 157"/>
                <a:gd name="T8" fmla="*/ 96 w 100"/>
                <a:gd name="T9" fmla="*/ 41 h 157"/>
                <a:gd name="T10" fmla="*/ 98 w 100"/>
                <a:gd name="T11" fmla="*/ 79 h 157"/>
                <a:gd name="T12" fmla="*/ 92 w 100"/>
                <a:gd name="T13" fmla="*/ 100 h 157"/>
                <a:gd name="T14" fmla="*/ 30 w 100"/>
                <a:gd name="T15" fmla="*/ 138 h 157"/>
                <a:gd name="T16" fmla="*/ 7 w 100"/>
                <a:gd name="T17" fmla="*/ 55 h 157"/>
                <a:gd name="T18" fmla="*/ 32 w 100"/>
                <a:gd name="T19"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57">
                  <a:moveTo>
                    <a:pt x="40" y="2"/>
                  </a:moveTo>
                  <a:cubicBezTo>
                    <a:pt x="43" y="0"/>
                    <a:pt x="47" y="0"/>
                    <a:pt x="51" y="0"/>
                  </a:cubicBezTo>
                  <a:cubicBezTo>
                    <a:pt x="60" y="0"/>
                    <a:pt x="71" y="5"/>
                    <a:pt x="78" y="10"/>
                  </a:cubicBezTo>
                  <a:cubicBezTo>
                    <a:pt x="78" y="10"/>
                    <a:pt x="78" y="10"/>
                    <a:pt x="79" y="10"/>
                  </a:cubicBezTo>
                  <a:cubicBezTo>
                    <a:pt x="88" y="17"/>
                    <a:pt x="93" y="31"/>
                    <a:pt x="96" y="41"/>
                  </a:cubicBezTo>
                  <a:cubicBezTo>
                    <a:pt x="100" y="54"/>
                    <a:pt x="100" y="67"/>
                    <a:pt x="98" y="79"/>
                  </a:cubicBezTo>
                  <a:cubicBezTo>
                    <a:pt x="97" y="86"/>
                    <a:pt x="95" y="93"/>
                    <a:pt x="92" y="100"/>
                  </a:cubicBezTo>
                  <a:cubicBezTo>
                    <a:pt x="83" y="127"/>
                    <a:pt x="62" y="157"/>
                    <a:pt x="30" y="138"/>
                  </a:cubicBezTo>
                  <a:cubicBezTo>
                    <a:pt x="2" y="121"/>
                    <a:pt x="0" y="85"/>
                    <a:pt x="7" y="55"/>
                  </a:cubicBezTo>
                  <a:cubicBezTo>
                    <a:pt x="10" y="40"/>
                    <a:pt x="18" y="18"/>
                    <a:pt x="32" y="7"/>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27" name="Freeform 116"/>
            <p:cNvSpPr/>
            <p:nvPr/>
          </p:nvSpPr>
          <p:spPr bwMode="auto">
            <a:xfrm>
              <a:off x="4076700" y="4694238"/>
              <a:ext cx="117475" cy="204787"/>
            </a:xfrm>
            <a:custGeom>
              <a:avLst/>
              <a:gdLst>
                <a:gd name="T0" fmla="*/ 57 w 71"/>
                <a:gd name="T1" fmla="*/ 13 h 123"/>
                <a:gd name="T2" fmla="*/ 48 w 71"/>
                <a:gd name="T3" fmla="*/ 7 h 123"/>
                <a:gd name="T4" fmla="*/ 9 w 71"/>
                <a:gd name="T5" fmla="*/ 39 h 123"/>
                <a:gd name="T6" fmla="*/ 9 w 71"/>
                <a:gd name="T7" fmla="*/ 104 h 123"/>
                <a:gd name="T8" fmla="*/ 39 w 71"/>
                <a:gd name="T9" fmla="*/ 120 h 123"/>
                <a:gd name="T10" fmla="*/ 70 w 71"/>
                <a:gd name="T11" fmla="*/ 52 h 123"/>
                <a:gd name="T12" fmla="*/ 57 w 71"/>
                <a:gd name="T13" fmla="*/ 13 h 123"/>
              </a:gdLst>
              <a:ahLst/>
              <a:cxnLst>
                <a:cxn ang="0">
                  <a:pos x="T0" y="T1"/>
                </a:cxn>
                <a:cxn ang="0">
                  <a:pos x="T2" y="T3"/>
                </a:cxn>
                <a:cxn ang="0">
                  <a:pos x="T4" y="T5"/>
                </a:cxn>
                <a:cxn ang="0">
                  <a:pos x="T6" y="T7"/>
                </a:cxn>
                <a:cxn ang="0">
                  <a:pos x="T8" y="T9"/>
                </a:cxn>
                <a:cxn ang="0">
                  <a:pos x="T10" y="T11"/>
                </a:cxn>
                <a:cxn ang="0">
                  <a:pos x="T12" y="T13"/>
                </a:cxn>
              </a:cxnLst>
              <a:rect l="0" t="0" r="r" b="b"/>
              <a:pathLst>
                <a:path w="71" h="123">
                  <a:moveTo>
                    <a:pt x="57" y="13"/>
                  </a:moveTo>
                  <a:cubicBezTo>
                    <a:pt x="54" y="10"/>
                    <a:pt x="51" y="8"/>
                    <a:pt x="48" y="7"/>
                  </a:cubicBezTo>
                  <a:cubicBezTo>
                    <a:pt x="29" y="0"/>
                    <a:pt x="15" y="25"/>
                    <a:pt x="9" y="39"/>
                  </a:cubicBezTo>
                  <a:cubicBezTo>
                    <a:pt x="2" y="58"/>
                    <a:pt x="0" y="86"/>
                    <a:pt x="9" y="104"/>
                  </a:cubicBezTo>
                  <a:cubicBezTo>
                    <a:pt x="14" y="116"/>
                    <a:pt x="26" y="123"/>
                    <a:pt x="39" y="120"/>
                  </a:cubicBezTo>
                  <a:cubicBezTo>
                    <a:pt x="63" y="113"/>
                    <a:pt x="71" y="73"/>
                    <a:pt x="70" y="52"/>
                  </a:cubicBezTo>
                  <a:cubicBezTo>
                    <a:pt x="69" y="41"/>
                    <a:pt x="66" y="23"/>
                    <a:pt x="57" y="13"/>
                  </a:cubicBezTo>
                  <a:close/>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28" name="Freeform 117"/>
            <p:cNvSpPr/>
            <p:nvPr/>
          </p:nvSpPr>
          <p:spPr bwMode="auto">
            <a:xfrm>
              <a:off x="4103688" y="4700588"/>
              <a:ext cx="68263" cy="192087"/>
            </a:xfrm>
            <a:custGeom>
              <a:avLst/>
              <a:gdLst>
                <a:gd name="T0" fmla="*/ 41 w 41"/>
                <a:gd name="T1" fmla="*/ 9 h 116"/>
                <a:gd name="T2" fmla="*/ 4 w 41"/>
                <a:gd name="T3" fmla="*/ 90 h 116"/>
                <a:gd name="T4" fmla="*/ 23 w 41"/>
                <a:gd name="T5" fmla="*/ 116 h 116"/>
              </a:gdLst>
              <a:ahLst/>
              <a:cxnLst>
                <a:cxn ang="0">
                  <a:pos x="T0" y="T1"/>
                </a:cxn>
                <a:cxn ang="0">
                  <a:pos x="T2" y="T3"/>
                </a:cxn>
                <a:cxn ang="0">
                  <a:pos x="T4" y="T5"/>
                </a:cxn>
              </a:cxnLst>
              <a:rect l="0" t="0" r="r" b="b"/>
              <a:pathLst>
                <a:path w="41" h="116">
                  <a:moveTo>
                    <a:pt x="41" y="9"/>
                  </a:moveTo>
                  <a:cubicBezTo>
                    <a:pt x="3" y="0"/>
                    <a:pt x="0" y="67"/>
                    <a:pt x="4" y="90"/>
                  </a:cubicBezTo>
                  <a:cubicBezTo>
                    <a:pt x="6" y="100"/>
                    <a:pt x="13" y="112"/>
                    <a:pt x="23" y="116"/>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29" name="Freeform 118"/>
            <p:cNvSpPr/>
            <p:nvPr/>
          </p:nvSpPr>
          <p:spPr bwMode="auto">
            <a:xfrm>
              <a:off x="4144963" y="4679950"/>
              <a:ext cx="134938" cy="250825"/>
            </a:xfrm>
            <a:custGeom>
              <a:avLst/>
              <a:gdLst>
                <a:gd name="T0" fmla="*/ 0 w 81"/>
                <a:gd name="T1" fmla="*/ 144 h 151"/>
                <a:gd name="T2" fmla="*/ 22 w 81"/>
                <a:gd name="T3" fmla="*/ 148 h 151"/>
                <a:gd name="T4" fmla="*/ 53 w 81"/>
                <a:gd name="T5" fmla="*/ 143 h 151"/>
                <a:gd name="T6" fmla="*/ 78 w 81"/>
                <a:gd name="T7" fmla="*/ 55 h 151"/>
                <a:gd name="T8" fmla="*/ 68 w 81"/>
                <a:gd name="T9" fmla="*/ 14 h 151"/>
                <a:gd name="T10" fmla="*/ 25 w 81"/>
                <a:gd name="T11" fmla="*/ 1 h 151"/>
                <a:gd name="T12" fmla="*/ 20 w 81"/>
                <a:gd name="T13" fmla="*/ 0 h 151"/>
                <a:gd name="T14" fmla="*/ 7 w 81"/>
                <a:gd name="T15" fmla="*/ 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1">
                  <a:moveTo>
                    <a:pt x="0" y="144"/>
                  </a:moveTo>
                  <a:cubicBezTo>
                    <a:pt x="6" y="148"/>
                    <a:pt x="15" y="147"/>
                    <a:pt x="22" y="148"/>
                  </a:cubicBezTo>
                  <a:cubicBezTo>
                    <a:pt x="34" y="149"/>
                    <a:pt x="43" y="151"/>
                    <a:pt x="53" y="143"/>
                  </a:cubicBezTo>
                  <a:cubicBezTo>
                    <a:pt x="77" y="121"/>
                    <a:pt x="81" y="86"/>
                    <a:pt x="78" y="55"/>
                  </a:cubicBezTo>
                  <a:cubicBezTo>
                    <a:pt x="77" y="45"/>
                    <a:pt x="76" y="25"/>
                    <a:pt x="68" y="14"/>
                  </a:cubicBezTo>
                  <a:cubicBezTo>
                    <a:pt x="59" y="1"/>
                    <a:pt x="39" y="4"/>
                    <a:pt x="25" y="1"/>
                  </a:cubicBezTo>
                  <a:cubicBezTo>
                    <a:pt x="22" y="1"/>
                    <a:pt x="20" y="0"/>
                    <a:pt x="20" y="0"/>
                  </a:cubicBezTo>
                  <a:cubicBezTo>
                    <a:pt x="15" y="0"/>
                    <a:pt x="11" y="0"/>
                    <a:pt x="7" y="1"/>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0" name="Freeform 119"/>
            <p:cNvSpPr/>
            <p:nvPr/>
          </p:nvSpPr>
          <p:spPr bwMode="auto">
            <a:xfrm>
              <a:off x="4430713" y="4754563"/>
              <a:ext cx="80963" cy="169862"/>
            </a:xfrm>
            <a:custGeom>
              <a:avLst/>
              <a:gdLst>
                <a:gd name="T0" fmla="*/ 0 w 49"/>
                <a:gd name="T1" fmla="*/ 97 h 102"/>
                <a:gd name="T2" fmla="*/ 7 w 49"/>
                <a:gd name="T3" fmla="*/ 102 h 102"/>
                <a:gd name="T4" fmla="*/ 18 w 49"/>
                <a:gd name="T5" fmla="*/ 101 h 102"/>
                <a:gd name="T6" fmla="*/ 23 w 49"/>
                <a:gd name="T7" fmla="*/ 100 h 102"/>
                <a:gd name="T8" fmla="*/ 48 w 49"/>
                <a:gd name="T9" fmla="*/ 17 h 102"/>
                <a:gd name="T10" fmla="*/ 31 w 49"/>
                <a:gd name="T11" fmla="*/ 1 h 102"/>
                <a:gd name="T12" fmla="*/ 23 w 4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49" h="102">
                  <a:moveTo>
                    <a:pt x="0" y="97"/>
                  </a:moveTo>
                  <a:cubicBezTo>
                    <a:pt x="1" y="101"/>
                    <a:pt x="4" y="102"/>
                    <a:pt x="7" y="102"/>
                  </a:cubicBezTo>
                  <a:cubicBezTo>
                    <a:pt x="18" y="101"/>
                    <a:pt x="18" y="101"/>
                    <a:pt x="18" y="101"/>
                  </a:cubicBezTo>
                  <a:cubicBezTo>
                    <a:pt x="23" y="100"/>
                    <a:pt x="23" y="100"/>
                    <a:pt x="23" y="100"/>
                  </a:cubicBezTo>
                  <a:cubicBezTo>
                    <a:pt x="47" y="94"/>
                    <a:pt x="49" y="35"/>
                    <a:pt x="48" y="17"/>
                  </a:cubicBezTo>
                  <a:cubicBezTo>
                    <a:pt x="47" y="1"/>
                    <a:pt x="31" y="1"/>
                    <a:pt x="31" y="1"/>
                  </a:cubicBezTo>
                  <a:cubicBezTo>
                    <a:pt x="23" y="0"/>
                    <a:pt x="23" y="0"/>
                    <a:pt x="23" y="0"/>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1" name="Freeform 120"/>
            <p:cNvSpPr/>
            <p:nvPr/>
          </p:nvSpPr>
          <p:spPr bwMode="auto">
            <a:xfrm>
              <a:off x="4246563" y="4718050"/>
              <a:ext cx="231775" cy="196850"/>
            </a:xfrm>
            <a:custGeom>
              <a:avLst/>
              <a:gdLst>
                <a:gd name="T0" fmla="*/ 18 w 139"/>
                <a:gd name="T1" fmla="*/ 0 h 118"/>
                <a:gd name="T2" fmla="*/ 123 w 139"/>
                <a:gd name="T3" fmla="*/ 23 h 118"/>
                <a:gd name="T4" fmla="*/ 138 w 139"/>
                <a:gd name="T5" fmla="*/ 49 h 118"/>
                <a:gd name="T6" fmla="*/ 129 w 139"/>
                <a:gd name="T7" fmla="*/ 104 h 118"/>
                <a:gd name="T8" fmla="*/ 111 w 139"/>
                <a:gd name="T9" fmla="*/ 118 h 118"/>
                <a:gd name="T10" fmla="*/ 0 w 139"/>
                <a:gd name="T11" fmla="*/ 118 h 118"/>
              </a:gdLst>
              <a:ahLst/>
              <a:cxnLst>
                <a:cxn ang="0">
                  <a:pos x="T0" y="T1"/>
                </a:cxn>
                <a:cxn ang="0">
                  <a:pos x="T2" y="T3"/>
                </a:cxn>
                <a:cxn ang="0">
                  <a:pos x="T4" y="T5"/>
                </a:cxn>
                <a:cxn ang="0">
                  <a:pos x="T6" y="T7"/>
                </a:cxn>
                <a:cxn ang="0">
                  <a:pos x="T8" y="T9"/>
                </a:cxn>
                <a:cxn ang="0">
                  <a:pos x="T10" y="T11"/>
                </a:cxn>
              </a:cxnLst>
              <a:rect l="0" t="0" r="r" b="b"/>
              <a:pathLst>
                <a:path w="139" h="118">
                  <a:moveTo>
                    <a:pt x="18" y="0"/>
                  </a:moveTo>
                  <a:cubicBezTo>
                    <a:pt x="33" y="5"/>
                    <a:pt x="123" y="23"/>
                    <a:pt x="123" y="23"/>
                  </a:cubicBezTo>
                  <a:cubicBezTo>
                    <a:pt x="136" y="26"/>
                    <a:pt x="138" y="36"/>
                    <a:pt x="138" y="49"/>
                  </a:cubicBezTo>
                  <a:cubicBezTo>
                    <a:pt x="139" y="68"/>
                    <a:pt x="136" y="87"/>
                    <a:pt x="129" y="104"/>
                  </a:cubicBezTo>
                  <a:cubicBezTo>
                    <a:pt x="125" y="112"/>
                    <a:pt x="120" y="117"/>
                    <a:pt x="111" y="118"/>
                  </a:cubicBezTo>
                  <a:cubicBezTo>
                    <a:pt x="0" y="118"/>
                    <a:pt x="0" y="118"/>
                    <a:pt x="0" y="118"/>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2" name="Freeform 121"/>
            <p:cNvSpPr/>
            <p:nvPr/>
          </p:nvSpPr>
          <p:spPr bwMode="auto">
            <a:xfrm>
              <a:off x="4492625" y="4781550"/>
              <a:ext cx="149225" cy="134937"/>
            </a:xfrm>
            <a:custGeom>
              <a:avLst/>
              <a:gdLst>
                <a:gd name="T0" fmla="*/ 0 w 90"/>
                <a:gd name="T1" fmla="*/ 78 h 81"/>
                <a:gd name="T2" fmla="*/ 71 w 90"/>
                <a:gd name="T3" fmla="*/ 81 h 81"/>
                <a:gd name="T4" fmla="*/ 82 w 90"/>
                <a:gd name="T5" fmla="*/ 73 h 81"/>
                <a:gd name="T6" fmla="*/ 89 w 90"/>
                <a:gd name="T7" fmla="*/ 28 h 81"/>
                <a:gd name="T8" fmla="*/ 80 w 90"/>
                <a:gd name="T9" fmla="*/ 11 h 81"/>
                <a:gd name="T10" fmla="*/ 10 w 90"/>
                <a:gd name="T11" fmla="*/ 0 h 81"/>
              </a:gdLst>
              <a:ahLst/>
              <a:cxnLst>
                <a:cxn ang="0">
                  <a:pos x="T0" y="T1"/>
                </a:cxn>
                <a:cxn ang="0">
                  <a:pos x="T2" y="T3"/>
                </a:cxn>
                <a:cxn ang="0">
                  <a:pos x="T4" y="T5"/>
                </a:cxn>
                <a:cxn ang="0">
                  <a:pos x="T6" y="T7"/>
                </a:cxn>
                <a:cxn ang="0">
                  <a:pos x="T8" y="T9"/>
                </a:cxn>
                <a:cxn ang="0">
                  <a:pos x="T10" y="T11"/>
                </a:cxn>
              </a:cxnLst>
              <a:rect l="0" t="0" r="r" b="b"/>
              <a:pathLst>
                <a:path w="90" h="81">
                  <a:moveTo>
                    <a:pt x="0" y="78"/>
                  </a:moveTo>
                  <a:cubicBezTo>
                    <a:pt x="71" y="81"/>
                    <a:pt x="71" y="81"/>
                    <a:pt x="71" y="81"/>
                  </a:cubicBezTo>
                  <a:cubicBezTo>
                    <a:pt x="78" y="81"/>
                    <a:pt x="82" y="73"/>
                    <a:pt x="82" y="73"/>
                  </a:cubicBezTo>
                  <a:cubicBezTo>
                    <a:pt x="90" y="59"/>
                    <a:pt x="89" y="28"/>
                    <a:pt x="89" y="28"/>
                  </a:cubicBezTo>
                  <a:cubicBezTo>
                    <a:pt x="89" y="13"/>
                    <a:pt x="80" y="11"/>
                    <a:pt x="80" y="11"/>
                  </a:cubicBezTo>
                  <a:cubicBezTo>
                    <a:pt x="10" y="0"/>
                    <a:pt x="10" y="0"/>
                    <a:pt x="10" y="0"/>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3" name="Freeform 122"/>
            <p:cNvSpPr/>
            <p:nvPr/>
          </p:nvSpPr>
          <p:spPr bwMode="auto">
            <a:xfrm>
              <a:off x="4616450" y="4808538"/>
              <a:ext cx="63500" cy="128587"/>
            </a:xfrm>
            <a:custGeom>
              <a:avLst/>
              <a:gdLst>
                <a:gd name="T0" fmla="*/ 18 w 38"/>
                <a:gd name="T1" fmla="*/ 0 h 77"/>
                <a:gd name="T2" fmla="*/ 27 w 38"/>
                <a:gd name="T3" fmla="*/ 1 h 77"/>
                <a:gd name="T4" fmla="*/ 37 w 38"/>
                <a:gd name="T5" fmla="*/ 15 h 77"/>
                <a:gd name="T6" fmla="*/ 26 w 38"/>
                <a:gd name="T7" fmla="*/ 71 h 77"/>
                <a:gd name="T8" fmla="*/ 18 w 38"/>
                <a:gd name="T9" fmla="*/ 77 h 77"/>
                <a:gd name="T10" fmla="*/ 5 w 38"/>
                <a:gd name="T11" fmla="*/ 77 h 77"/>
                <a:gd name="T12" fmla="*/ 0 w 38"/>
                <a:gd name="T13" fmla="*/ 71 h 77"/>
              </a:gdLst>
              <a:ahLst/>
              <a:cxnLst>
                <a:cxn ang="0">
                  <a:pos x="T0" y="T1"/>
                </a:cxn>
                <a:cxn ang="0">
                  <a:pos x="T2" y="T3"/>
                </a:cxn>
                <a:cxn ang="0">
                  <a:pos x="T4" y="T5"/>
                </a:cxn>
                <a:cxn ang="0">
                  <a:pos x="T6" y="T7"/>
                </a:cxn>
                <a:cxn ang="0">
                  <a:pos x="T8" y="T9"/>
                </a:cxn>
                <a:cxn ang="0">
                  <a:pos x="T10" y="T11"/>
                </a:cxn>
                <a:cxn ang="0">
                  <a:pos x="T12" y="T13"/>
                </a:cxn>
              </a:cxnLst>
              <a:rect l="0" t="0" r="r" b="b"/>
              <a:pathLst>
                <a:path w="38" h="77">
                  <a:moveTo>
                    <a:pt x="18" y="0"/>
                  </a:moveTo>
                  <a:cubicBezTo>
                    <a:pt x="18" y="0"/>
                    <a:pt x="22" y="0"/>
                    <a:pt x="27" y="1"/>
                  </a:cubicBezTo>
                  <a:cubicBezTo>
                    <a:pt x="27" y="1"/>
                    <a:pt x="38" y="2"/>
                    <a:pt x="37" y="15"/>
                  </a:cubicBezTo>
                  <a:cubicBezTo>
                    <a:pt x="37" y="15"/>
                    <a:pt x="38" y="55"/>
                    <a:pt x="26" y="71"/>
                  </a:cubicBezTo>
                  <a:cubicBezTo>
                    <a:pt x="26" y="71"/>
                    <a:pt x="21" y="77"/>
                    <a:pt x="18" y="77"/>
                  </a:cubicBezTo>
                  <a:cubicBezTo>
                    <a:pt x="5" y="77"/>
                    <a:pt x="5" y="77"/>
                    <a:pt x="5" y="77"/>
                  </a:cubicBezTo>
                  <a:cubicBezTo>
                    <a:pt x="3" y="77"/>
                    <a:pt x="0" y="75"/>
                    <a:pt x="0" y="71"/>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4" name="Line 123"/>
            <p:cNvSpPr>
              <a:spLocks noChangeShapeType="1"/>
            </p:cNvSpPr>
            <p:nvPr/>
          </p:nvSpPr>
          <p:spPr bwMode="auto">
            <a:xfrm>
              <a:off x="4483100" y="4914900"/>
              <a:ext cx="0" cy="0"/>
            </a:xfrm>
            <a:prstGeom prst="line">
              <a:avLst/>
            </a:prstGeom>
            <a:noFill/>
            <a:ln w="6350" cap="rnd">
              <a:solidFill>
                <a:schemeClr val="accent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5" name="Freeform 124"/>
            <p:cNvSpPr/>
            <p:nvPr/>
          </p:nvSpPr>
          <p:spPr bwMode="auto">
            <a:xfrm>
              <a:off x="4451350" y="4926013"/>
              <a:ext cx="42863" cy="188912"/>
            </a:xfrm>
            <a:custGeom>
              <a:avLst/>
              <a:gdLst>
                <a:gd name="T0" fmla="*/ 22 w 26"/>
                <a:gd name="T1" fmla="*/ 0 h 113"/>
                <a:gd name="T2" fmla="*/ 25 w 26"/>
                <a:gd name="T3" fmla="*/ 103 h 113"/>
                <a:gd name="T4" fmla="*/ 19 w 26"/>
                <a:gd name="T5" fmla="*/ 109 h 113"/>
                <a:gd name="T6" fmla="*/ 3 w 26"/>
                <a:gd name="T7" fmla="*/ 105 h 113"/>
                <a:gd name="T8" fmla="*/ 0 w 26"/>
                <a:gd name="T9" fmla="*/ 5 h 113"/>
              </a:gdLst>
              <a:ahLst/>
              <a:cxnLst>
                <a:cxn ang="0">
                  <a:pos x="T0" y="T1"/>
                </a:cxn>
                <a:cxn ang="0">
                  <a:pos x="T2" y="T3"/>
                </a:cxn>
                <a:cxn ang="0">
                  <a:pos x="T4" y="T5"/>
                </a:cxn>
                <a:cxn ang="0">
                  <a:pos x="T6" y="T7"/>
                </a:cxn>
                <a:cxn ang="0">
                  <a:pos x="T8" y="T9"/>
                </a:cxn>
              </a:cxnLst>
              <a:rect l="0" t="0" r="r" b="b"/>
              <a:pathLst>
                <a:path w="26" h="113">
                  <a:moveTo>
                    <a:pt x="22" y="0"/>
                  </a:moveTo>
                  <a:cubicBezTo>
                    <a:pt x="25" y="103"/>
                    <a:pt x="25" y="103"/>
                    <a:pt x="25" y="103"/>
                  </a:cubicBezTo>
                  <a:cubicBezTo>
                    <a:pt x="25" y="103"/>
                    <a:pt x="26" y="107"/>
                    <a:pt x="19" y="109"/>
                  </a:cubicBezTo>
                  <a:cubicBezTo>
                    <a:pt x="4" y="113"/>
                    <a:pt x="3" y="105"/>
                    <a:pt x="3" y="105"/>
                  </a:cubicBezTo>
                  <a:cubicBezTo>
                    <a:pt x="0" y="5"/>
                    <a:pt x="0" y="5"/>
                    <a:pt x="0" y="5"/>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6" name="Freeform 125"/>
            <p:cNvSpPr/>
            <p:nvPr/>
          </p:nvSpPr>
          <p:spPr bwMode="auto">
            <a:xfrm>
              <a:off x="4375150" y="5092700"/>
              <a:ext cx="223838" cy="103187"/>
            </a:xfrm>
            <a:custGeom>
              <a:avLst/>
              <a:gdLst>
                <a:gd name="T0" fmla="*/ 43 w 135"/>
                <a:gd name="T1" fmla="*/ 3 h 62"/>
                <a:gd name="T2" fmla="*/ 2 w 135"/>
                <a:gd name="T3" fmla="*/ 38 h 62"/>
                <a:gd name="T4" fmla="*/ 30 w 135"/>
                <a:gd name="T5" fmla="*/ 56 h 62"/>
                <a:gd name="T6" fmla="*/ 118 w 135"/>
                <a:gd name="T7" fmla="*/ 50 h 62"/>
                <a:gd name="T8" fmla="*/ 124 w 135"/>
                <a:gd name="T9" fmla="*/ 23 h 62"/>
                <a:gd name="T10" fmla="*/ 75 w 135"/>
                <a:gd name="T11" fmla="*/ 0 h 62"/>
              </a:gdLst>
              <a:ahLst/>
              <a:cxnLst>
                <a:cxn ang="0">
                  <a:pos x="T0" y="T1"/>
                </a:cxn>
                <a:cxn ang="0">
                  <a:pos x="T2" y="T3"/>
                </a:cxn>
                <a:cxn ang="0">
                  <a:pos x="T4" y="T5"/>
                </a:cxn>
                <a:cxn ang="0">
                  <a:pos x="T6" y="T7"/>
                </a:cxn>
                <a:cxn ang="0">
                  <a:pos x="T8" y="T9"/>
                </a:cxn>
                <a:cxn ang="0">
                  <a:pos x="T10" y="T11"/>
                </a:cxn>
              </a:cxnLst>
              <a:rect l="0" t="0" r="r" b="b"/>
              <a:pathLst>
                <a:path w="135" h="62">
                  <a:moveTo>
                    <a:pt x="43" y="3"/>
                  </a:moveTo>
                  <a:cubicBezTo>
                    <a:pt x="30" y="6"/>
                    <a:pt x="2" y="17"/>
                    <a:pt x="2" y="38"/>
                  </a:cubicBezTo>
                  <a:cubicBezTo>
                    <a:pt x="2" y="38"/>
                    <a:pt x="0" y="55"/>
                    <a:pt x="30" y="56"/>
                  </a:cubicBezTo>
                  <a:cubicBezTo>
                    <a:pt x="30" y="56"/>
                    <a:pt x="93" y="62"/>
                    <a:pt x="118" y="50"/>
                  </a:cubicBezTo>
                  <a:cubicBezTo>
                    <a:pt x="118" y="50"/>
                    <a:pt x="135" y="42"/>
                    <a:pt x="124" y="23"/>
                  </a:cubicBezTo>
                  <a:cubicBezTo>
                    <a:pt x="124" y="23"/>
                    <a:pt x="112" y="4"/>
                    <a:pt x="75" y="0"/>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7" name="Freeform 126"/>
            <p:cNvSpPr/>
            <p:nvPr/>
          </p:nvSpPr>
          <p:spPr bwMode="auto">
            <a:xfrm>
              <a:off x="4416425" y="5138738"/>
              <a:ext cx="111125" cy="12700"/>
            </a:xfrm>
            <a:custGeom>
              <a:avLst/>
              <a:gdLst>
                <a:gd name="T0" fmla="*/ 0 w 67"/>
                <a:gd name="T1" fmla="*/ 0 h 7"/>
                <a:gd name="T2" fmla="*/ 67 w 67"/>
                <a:gd name="T3" fmla="*/ 0 h 7"/>
              </a:gdLst>
              <a:ahLst/>
              <a:cxnLst>
                <a:cxn ang="0">
                  <a:pos x="T0" y="T1"/>
                </a:cxn>
                <a:cxn ang="0">
                  <a:pos x="T2" y="T3"/>
                </a:cxn>
              </a:cxnLst>
              <a:rect l="0" t="0" r="r" b="b"/>
              <a:pathLst>
                <a:path w="67" h="7">
                  <a:moveTo>
                    <a:pt x="0" y="0"/>
                  </a:moveTo>
                  <a:cubicBezTo>
                    <a:pt x="0" y="0"/>
                    <a:pt x="30" y="7"/>
                    <a:pt x="67" y="0"/>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8" name="Freeform 127"/>
            <p:cNvSpPr/>
            <p:nvPr/>
          </p:nvSpPr>
          <p:spPr bwMode="auto">
            <a:xfrm>
              <a:off x="4219575" y="5102225"/>
              <a:ext cx="554038" cy="160337"/>
            </a:xfrm>
            <a:custGeom>
              <a:avLst/>
              <a:gdLst>
                <a:gd name="T0" fmla="*/ 216 w 333"/>
                <a:gd name="T1" fmla="*/ 0 h 96"/>
                <a:gd name="T2" fmla="*/ 227 w 333"/>
                <a:gd name="T3" fmla="*/ 0 h 96"/>
                <a:gd name="T4" fmla="*/ 234 w 333"/>
                <a:gd name="T5" fmla="*/ 0 h 96"/>
                <a:gd name="T6" fmla="*/ 249 w 333"/>
                <a:gd name="T7" fmla="*/ 11 h 96"/>
                <a:gd name="T8" fmla="*/ 333 w 333"/>
                <a:gd name="T9" fmla="*/ 77 h 96"/>
                <a:gd name="T10" fmla="*/ 213 w 333"/>
                <a:gd name="T11" fmla="*/ 87 h 96"/>
                <a:gd name="T12" fmla="*/ 127 w 333"/>
                <a:gd name="T13" fmla="*/ 92 h 96"/>
                <a:gd name="T14" fmla="*/ 119 w 333"/>
                <a:gd name="T15" fmla="*/ 92 h 96"/>
                <a:gd name="T16" fmla="*/ 91 w 333"/>
                <a:gd name="T17" fmla="*/ 95 h 96"/>
                <a:gd name="T18" fmla="*/ 74 w 333"/>
                <a:gd name="T19" fmla="*/ 96 h 96"/>
                <a:gd name="T20" fmla="*/ 0 w 333"/>
                <a:gd name="T21"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96">
                  <a:moveTo>
                    <a:pt x="216" y="0"/>
                  </a:moveTo>
                  <a:cubicBezTo>
                    <a:pt x="227" y="0"/>
                    <a:pt x="227" y="0"/>
                    <a:pt x="227" y="0"/>
                  </a:cubicBezTo>
                  <a:cubicBezTo>
                    <a:pt x="234" y="0"/>
                    <a:pt x="234" y="0"/>
                    <a:pt x="234" y="0"/>
                  </a:cubicBezTo>
                  <a:cubicBezTo>
                    <a:pt x="249" y="11"/>
                    <a:pt x="249" y="11"/>
                    <a:pt x="249" y="11"/>
                  </a:cubicBezTo>
                  <a:cubicBezTo>
                    <a:pt x="277" y="33"/>
                    <a:pt x="305" y="54"/>
                    <a:pt x="333" y="77"/>
                  </a:cubicBezTo>
                  <a:cubicBezTo>
                    <a:pt x="213" y="87"/>
                    <a:pt x="213" y="87"/>
                    <a:pt x="213" y="87"/>
                  </a:cubicBezTo>
                  <a:cubicBezTo>
                    <a:pt x="190" y="88"/>
                    <a:pt x="159" y="90"/>
                    <a:pt x="127" y="92"/>
                  </a:cubicBezTo>
                  <a:cubicBezTo>
                    <a:pt x="119" y="92"/>
                    <a:pt x="119" y="92"/>
                    <a:pt x="119" y="92"/>
                  </a:cubicBezTo>
                  <a:cubicBezTo>
                    <a:pt x="91" y="95"/>
                    <a:pt x="91" y="95"/>
                    <a:pt x="91" y="95"/>
                  </a:cubicBezTo>
                  <a:cubicBezTo>
                    <a:pt x="74" y="96"/>
                    <a:pt x="74" y="96"/>
                    <a:pt x="74" y="96"/>
                  </a:cubicBezTo>
                  <a:cubicBezTo>
                    <a:pt x="0" y="36"/>
                    <a:pt x="0" y="36"/>
                    <a:pt x="0" y="36"/>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9" name="Freeform 128"/>
            <p:cNvSpPr/>
            <p:nvPr/>
          </p:nvSpPr>
          <p:spPr bwMode="auto">
            <a:xfrm>
              <a:off x="4343400" y="5230813"/>
              <a:ext cx="430213" cy="101600"/>
            </a:xfrm>
            <a:custGeom>
              <a:avLst/>
              <a:gdLst>
                <a:gd name="T0" fmla="*/ 259 w 259"/>
                <a:gd name="T1" fmla="*/ 0 h 61"/>
                <a:gd name="T2" fmla="*/ 258 w 259"/>
                <a:gd name="T3" fmla="*/ 44 h 61"/>
                <a:gd name="T4" fmla="*/ 10 w 259"/>
                <a:gd name="T5" fmla="*/ 61 h 61"/>
                <a:gd name="T6" fmla="*/ 2 w 259"/>
                <a:gd name="T7" fmla="*/ 61 h 61"/>
                <a:gd name="T8" fmla="*/ 0 w 259"/>
                <a:gd name="T9" fmla="*/ 27 h 61"/>
              </a:gdLst>
              <a:ahLst/>
              <a:cxnLst>
                <a:cxn ang="0">
                  <a:pos x="T0" y="T1"/>
                </a:cxn>
                <a:cxn ang="0">
                  <a:pos x="T2" y="T3"/>
                </a:cxn>
                <a:cxn ang="0">
                  <a:pos x="T4" y="T5"/>
                </a:cxn>
                <a:cxn ang="0">
                  <a:pos x="T6" y="T7"/>
                </a:cxn>
                <a:cxn ang="0">
                  <a:pos x="T8" y="T9"/>
                </a:cxn>
              </a:cxnLst>
              <a:rect l="0" t="0" r="r" b="b"/>
              <a:pathLst>
                <a:path w="259" h="61">
                  <a:moveTo>
                    <a:pt x="259" y="0"/>
                  </a:moveTo>
                  <a:cubicBezTo>
                    <a:pt x="259" y="0"/>
                    <a:pt x="255" y="29"/>
                    <a:pt x="258" y="44"/>
                  </a:cubicBezTo>
                  <a:cubicBezTo>
                    <a:pt x="10" y="61"/>
                    <a:pt x="10" y="61"/>
                    <a:pt x="10" y="61"/>
                  </a:cubicBezTo>
                  <a:cubicBezTo>
                    <a:pt x="2" y="61"/>
                    <a:pt x="2" y="61"/>
                    <a:pt x="2" y="61"/>
                  </a:cubicBezTo>
                  <a:cubicBezTo>
                    <a:pt x="2" y="53"/>
                    <a:pt x="0" y="27"/>
                    <a:pt x="0" y="27"/>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40" name="Freeform 129"/>
            <p:cNvSpPr/>
            <p:nvPr/>
          </p:nvSpPr>
          <p:spPr bwMode="auto">
            <a:xfrm>
              <a:off x="4214813" y="5118100"/>
              <a:ext cx="184150" cy="9525"/>
            </a:xfrm>
            <a:custGeom>
              <a:avLst/>
              <a:gdLst>
                <a:gd name="T0" fmla="*/ 0 w 111"/>
                <a:gd name="T1" fmla="*/ 6 h 6"/>
                <a:gd name="T2" fmla="*/ 90 w 111"/>
                <a:gd name="T3" fmla="*/ 1 h 6"/>
                <a:gd name="T4" fmla="*/ 111 w 111"/>
                <a:gd name="T5" fmla="*/ 0 h 6"/>
              </a:gdLst>
              <a:ahLst/>
              <a:cxnLst>
                <a:cxn ang="0">
                  <a:pos x="T0" y="T1"/>
                </a:cxn>
                <a:cxn ang="0">
                  <a:pos x="T2" y="T3"/>
                </a:cxn>
                <a:cxn ang="0">
                  <a:pos x="T4" y="T5"/>
                </a:cxn>
              </a:cxnLst>
              <a:rect l="0" t="0" r="r" b="b"/>
              <a:pathLst>
                <a:path w="111" h="6">
                  <a:moveTo>
                    <a:pt x="0" y="6"/>
                  </a:moveTo>
                  <a:cubicBezTo>
                    <a:pt x="23" y="4"/>
                    <a:pt x="90" y="1"/>
                    <a:pt x="90" y="1"/>
                  </a:cubicBezTo>
                  <a:cubicBezTo>
                    <a:pt x="111" y="0"/>
                    <a:pt x="111" y="0"/>
                    <a:pt x="111" y="0"/>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41" name="Freeform 130"/>
            <p:cNvSpPr/>
            <p:nvPr/>
          </p:nvSpPr>
          <p:spPr bwMode="auto">
            <a:xfrm>
              <a:off x="4197350" y="5146675"/>
              <a:ext cx="149225" cy="185737"/>
            </a:xfrm>
            <a:custGeom>
              <a:avLst/>
              <a:gdLst>
                <a:gd name="T0" fmla="*/ 90 w 90"/>
                <a:gd name="T1" fmla="*/ 112 h 112"/>
                <a:gd name="T2" fmla="*/ 4 w 90"/>
                <a:gd name="T3" fmla="*/ 44 h 112"/>
                <a:gd name="T4" fmla="*/ 0 w 90"/>
                <a:gd name="T5" fmla="*/ 0 h 112"/>
              </a:gdLst>
              <a:ahLst/>
              <a:cxnLst>
                <a:cxn ang="0">
                  <a:pos x="T0" y="T1"/>
                </a:cxn>
                <a:cxn ang="0">
                  <a:pos x="T2" y="T3"/>
                </a:cxn>
                <a:cxn ang="0">
                  <a:pos x="T4" y="T5"/>
                </a:cxn>
              </a:cxnLst>
              <a:rect l="0" t="0" r="r" b="b"/>
              <a:pathLst>
                <a:path w="90" h="112">
                  <a:moveTo>
                    <a:pt x="90" y="112"/>
                  </a:moveTo>
                  <a:cubicBezTo>
                    <a:pt x="4" y="44"/>
                    <a:pt x="4" y="44"/>
                    <a:pt x="4" y="44"/>
                  </a:cubicBezTo>
                  <a:cubicBezTo>
                    <a:pt x="4" y="44"/>
                    <a:pt x="4" y="17"/>
                    <a:pt x="0" y="0"/>
                  </a:cubicBez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42" name="Freeform 131"/>
            <p:cNvSpPr/>
            <p:nvPr/>
          </p:nvSpPr>
          <p:spPr bwMode="auto">
            <a:xfrm>
              <a:off x="4478338" y="5267325"/>
              <a:ext cx="198438" cy="38100"/>
            </a:xfrm>
            <a:custGeom>
              <a:avLst/>
              <a:gdLst>
                <a:gd name="T0" fmla="*/ 0 w 120"/>
                <a:gd name="T1" fmla="*/ 4 h 23"/>
                <a:gd name="T2" fmla="*/ 93 w 120"/>
                <a:gd name="T3" fmla="*/ 0 h 23"/>
                <a:gd name="T4" fmla="*/ 120 w 120"/>
                <a:gd name="T5" fmla="*/ 15 h 23"/>
                <a:gd name="T6" fmla="*/ 23 w 120"/>
                <a:gd name="T7" fmla="*/ 23 h 23"/>
                <a:gd name="T8" fmla="*/ 0 w 120"/>
                <a:gd name="T9" fmla="*/ 4 h 23"/>
              </a:gdLst>
              <a:ahLst/>
              <a:cxnLst>
                <a:cxn ang="0">
                  <a:pos x="T0" y="T1"/>
                </a:cxn>
                <a:cxn ang="0">
                  <a:pos x="T2" y="T3"/>
                </a:cxn>
                <a:cxn ang="0">
                  <a:pos x="T4" y="T5"/>
                </a:cxn>
                <a:cxn ang="0">
                  <a:pos x="T6" y="T7"/>
                </a:cxn>
                <a:cxn ang="0">
                  <a:pos x="T8" y="T9"/>
                </a:cxn>
              </a:cxnLst>
              <a:rect l="0" t="0" r="r" b="b"/>
              <a:pathLst>
                <a:path w="120" h="23">
                  <a:moveTo>
                    <a:pt x="0" y="4"/>
                  </a:moveTo>
                  <a:cubicBezTo>
                    <a:pt x="0" y="4"/>
                    <a:pt x="82" y="1"/>
                    <a:pt x="93" y="0"/>
                  </a:cubicBezTo>
                  <a:cubicBezTo>
                    <a:pt x="93" y="0"/>
                    <a:pt x="107" y="10"/>
                    <a:pt x="120" y="15"/>
                  </a:cubicBezTo>
                  <a:cubicBezTo>
                    <a:pt x="120" y="15"/>
                    <a:pt x="55" y="23"/>
                    <a:pt x="23" y="23"/>
                  </a:cubicBezTo>
                  <a:cubicBezTo>
                    <a:pt x="23" y="23"/>
                    <a:pt x="8" y="21"/>
                    <a:pt x="0" y="4"/>
                  </a:cubicBezTo>
                  <a:close/>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43" name="Line 132"/>
            <p:cNvSpPr>
              <a:spLocks noChangeShapeType="1"/>
            </p:cNvSpPr>
            <p:nvPr/>
          </p:nvSpPr>
          <p:spPr bwMode="auto">
            <a:xfrm flipH="1">
              <a:off x="4632325" y="5256213"/>
              <a:ext cx="138113" cy="11112"/>
            </a:xfrm>
            <a:prstGeom prst="line">
              <a:avLst/>
            </a:prstGeom>
            <a:noFill/>
            <a:ln w="6350" cap="rnd">
              <a:solidFill>
                <a:schemeClr val="accent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44" name="Line 133"/>
            <p:cNvSpPr>
              <a:spLocks noChangeShapeType="1"/>
            </p:cNvSpPr>
            <p:nvPr/>
          </p:nvSpPr>
          <p:spPr bwMode="auto">
            <a:xfrm flipV="1">
              <a:off x="4681538" y="5273675"/>
              <a:ext cx="87313" cy="6350"/>
            </a:xfrm>
            <a:prstGeom prst="line">
              <a:avLst/>
            </a:prstGeom>
            <a:noFill/>
            <a:ln w="6350" cap="rnd">
              <a:solidFill>
                <a:schemeClr val="accent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45" name="Line 134"/>
            <p:cNvSpPr>
              <a:spLocks noChangeShapeType="1"/>
            </p:cNvSpPr>
            <p:nvPr/>
          </p:nvSpPr>
          <p:spPr bwMode="auto">
            <a:xfrm flipV="1">
              <a:off x="4386263" y="5294313"/>
              <a:ext cx="107950" cy="6350"/>
            </a:xfrm>
            <a:prstGeom prst="line">
              <a:avLst/>
            </a:prstGeom>
            <a:noFill/>
            <a:ln w="6350" cap="rnd">
              <a:solidFill>
                <a:schemeClr val="accent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46" name="Freeform 135"/>
            <p:cNvSpPr/>
            <p:nvPr/>
          </p:nvSpPr>
          <p:spPr bwMode="auto">
            <a:xfrm>
              <a:off x="4222750" y="5192713"/>
              <a:ext cx="234950" cy="90487"/>
            </a:xfrm>
            <a:custGeom>
              <a:avLst/>
              <a:gdLst>
                <a:gd name="T0" fmla="*/ 0 w 148"/>
                <a:gd name="T1" fmla="*/ 0 h 57"/>
                <a:gd name="T2" fmla="*/ 77 w 148"/>
                <a:gd name="T3" fmla="*/ 57 h 57"/>
                <a:gd name="T4" fmla="*/ 148 w 148"/>
                <a:gd name="T5" fmla="*/ 53 h 57"/>
              </a:gdLst>
              <a:ahLst/>
              <a:cxnLst>
                <a:cxn ang="0">
                  <a:pos x="T0" y="T1"/>
                </a:cxn>
                <a:cxn ang="0">
                  <a:pos x="T2" y="T3"/>
                </a:cxn>
                <a:cxn ang="0">
                  <a:pos x="T4" y="T5"/>
                </a:cxn>
              </a:cxnLst>
              <a:rect l="0" t="0" r="r" b="b"/>
              <a:pathLst>
                <a:path w="148" h="57">
                  <a:moveTo>
                    <a:pt x="0" y="0"/>
                  </a:moveTo>
                  <a:lnTo>
                    <a:pt x="77" y="57"/>
                  </a:lnTo>
                  <a:lnTo>
                    <a:pt x="148" y="53"/>
                  </a:lnTo>
                </a:path>
              </a:pathLst>
            </a:custGeom>
            <a:noFill/>
            <a:ln w="6350" cap="rnd">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47" name="Line 136"/>
            <p:cNvSpPr>
              <a:spLocks noChangeShapeType="1"/>
            </p:cNvSpPr>
            <p:nvPr/>
          </p:nvSpPr>
          <p:spPr bwMode="auto">
            <a:xfrm>
              <a:off x="4235450" y="5226050"/>
              <a:ext cx="107950" cy="77787"/>
            </a:xfrm>
            <a:prstGeom prst="line">
              <a:avLst/>
            </a:prstGeom>
            <a:noFill/>
            <a:ln w="6350" cap="rnd">
              <a:solidFill>
                <a:schemeClr val="accent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50000"/>
                  </a:schemeClr>
                </a:solidFill>
              </a:endParaRPr>
            </a:p>
          </p:txBody>
        </p:sp>
      </p:grpSp>
      <p:sp>
        <p:nvSpPr>
          <p:cNvPr id="2" name="文本框 1"/>
          <p:cNvSpPr txBox="1"/>
          <p:nvPr/>
        </p:nvSpPr>
        <p:spPr>
          <a:xfrm>
            <a:off x="1519555" y="1583055"/>
            <a:ext cx="5759450" cy="2306955"/>
          </a:xfrm>
          <a:prstGeom prst="rect">
            <a:avLst/>
          </a:prstGeom>
          <a:noFill/>
        </p:spPr>
        <p:txBody>
          <a:bodyPr wrap="square" rtlCol="0">
            <a:spAutoFit/>
          </a:bodyPr>
          <a:p>
            <a:pPr marL="0" indent="0">
              <a:buNone/>
            </a:pPr>
            <a:r>
              <a:rPr lang="zh-CN" altLang="en-US" dirty="0">
                <a:sym typeface="+mn-ea"/>
              </a:rPr>
              <a:t>（</a:t>
            </a:r>
            <a:r>
              <a:rPr lang="en-US" altLang="zh-CN" dirty="0">
                <a:sym typeface="+mn-ea"/>
              </a:rPr>
              <a:t>1</a:t>
            </a:r>
            <a:r>
              <a:rPr lang="zh-CN" altLang="en-US" dirty="0">
                <a:sym typeface="+mn-ea"/>
              </a:rPr>
              <a:t>）游客角色</a:t>
            </a:r>
            <a:endParaRPr lang="en-US" altLang="zh-CN" dirty="0"/>
          </a:p>
          <a:p>
            <a:pPr marL="0" indent="0">
              <a:buNone/>
            </a:pPr>
            <a:r>
              <a:rPr lang="zh-CN" altLang="en-US" dirty="0">
                <a:sym typeface="+mn-ea"/>
              </a:rPr>
              <a:t>（</a:t>
            </a:r>
            <a:r>
              <a:rPr lang="en-US" altLang="zh-CN" dirty="0">
                <a:sym typeface="+mn-ea"/>
              </a:rPr>
              <a:t>2</a:t>
            </a:r>
            <a:r>
              <a:rPr lang="zh-CN" altLang="en-US" dirty="0">
                <a:sym typeface="+mn-ea"/>
              </a:rPr>
              <a:t>）管理员和用户的交互</a:t>
            </a:r>
            <a:endParaRPr lang="zh-CN" altLang="en-US" dirty="0"/>
          </a:p>
          <a:p>
            <a:pPr marL="0" indent="0">
              <a:buNone/>
            </a:pPr>
            <a:r>
              <a:rPr lang="zh-CN" altLang="en-US" dirty="0">
                <a:sym typeface="+mn-ea"/>
              </a:rPr>
              <a:t>（</a:t>
            </a:r>
            <a:r>
              <a:rPr lang="en-US" altLang="zh-CN" dirty="0">
                <a:sym typeface="+mn-ea"/>
              </a:rPr>
              <a:t>3</a:t>
            </a:r>
            <a:r>
              <a:rPr lang="zh-CN" altLang="en-US" dirty="0">
                <a:sym typeface="+mn-ea"/>
              </a:rPr>
              <a:t>）网页浏览量中，只是本地访问一次，值就改变，但是没有实现多个用户</a:t>
            </a:r>
            <a:r>
              <a:rPr lang="en-US" altLang="zh-CN" dirty="0">
                <a:sym typeface="+mn-ea"/>
              </a:rPr>
              <a:t>IP</a:t>
            </a:r>
            <a:r>
              <a:rPr lang="zh-CN" altLang="en-US" dirty="0">
                <a:sym typeface="+mn-ea"/>
              </a:rPr>
              <a:t>地址的访问量，并发量的线程问题，借助于百度统计来减轻负担。</a:t>
            </a:r>
            <a:endParaRPr lang="en-US" altLang="zh-CN" dirty="0"/>
          </a:p>
          <a:p>
            <a:pPr marL="0" indent="0">
              <a:buNone/>
            </a:pPr>
            <a:endParaRPr lang="en-US" altLang="zh-CN" dirty="0"/>
          </a:p>
          <a:p>
            <a:endParaRPr lang="en-US" dirty="0"/>
          </a:p>
          <a:p>
            <a:endParaRPr lang="zh-CN" altLang="en-US"/>
          </a:p>
        </p:txBody>
      </p:sp>
      <p:sp>
        <p:nvSpPr>
          <p:cNvPr id="12" name="文本框 11"/>
          <p:cNvSpPr txBox="1"/>
          <p:nvPr/>
        </p:nvSpPr>
        <p:spPr>
          <a:xfrm>
            <a:off x="1090295" y="181610"/>
            <a:ext cx="3481705" cy="829945"/>
          </a:xfrm>
          <a:prstGeom prst="rect">
            <a:avLst/>
          </a:prstGeom>
          <a:noFill/>
        </p:spPr>
        <p:txBody>
          <a:bodyPr wrap="square" rtlCol="0">
            <a:spAutoFit/>
          </a:bodyPr>
          <a:p>
            <a:r>
              <a:rPr lang="zh-CN" altLang="en-US" sz="4800"/>
              <a:t>展望：</a:t>
            </a:r>
            <a:endParaRPr lang="zh-CN" altLang="en-US" sz="4800"/>
          </a:p>
        </p:txBody>
      </p:sp>
      <p:sp>
        <p:nvSpPr>
          <p:cNvPr id="13" name="Freeform 13"/>
          <p:cNvSpPr/>
          <p:nvPr/>
        </p:nvSpPr>
        <p:spPr bwMode="auto">
          <a:xfrm>
            <a:off x="0" y="181610"/>
            <a:ext cx="999490" cy="973455"/>
          </a:xfrm>
          <a:custGeom>
            <a:avLst/>
            <a:gdLst>
              <a:gd name="T0" fmla="*/ 83 w 83"/>
              <a:gd name="T1" fmla="*/ 125 h 154"/>
              <a:gd name="T2" fmla="*/ 72 w 83"/>
              <a:gd name="T3" fmla="*/ 125 h 154"/>
              <a:gd name="T4" fmla="*/ 72 w 83"/>
              <a:gd name="T5" fmla="*/ 154 h 154"/>
              <a:gd name="T6" fmla="*/ 50 w 83"/>
              <a:gd name="T7" fmla="*/ 154 h 154"/>
              <a:gd name="T8" fmla="*/ 50 w 83"/>
              <a:gd name="T9" fmla="*/ 125 h 154"/>
              <a:gd name="T10" fmla="*/ 0 w 83"/>
              <a:gd name="T11" fmla="*/ 125 h 154"/>
              <a:gd name="T12" fmla="*/ 0 w 83"/>
              <a:gd name="T13" fmla="*/ 111 h 154"/>
              <a:gd name="T14" fmla="*/ 38 w 83"/>
              <a:gd name="T15" fmla="*/ 0 h 154"/>
              <a:gd name="T16" fmla="*/ 61 w 83"/>
              <a:gd name="T17" fmla="*/ 0 h 154"/>
              <a:gd name="T18" fmla="*/ 61 w 83"/>
              <a:gd name="T19" fmla="*/ 1 h 154"/>
              <a:gd name="T20" fmla="*/ 25 w 83"/>
              <a:gd name="T21" fmla="*/ 105 h 154"/>
              <a:gd name="T22" fmla="*/ 50 w 83"/>
              <a:gd name="T23" fmla="*/ 105 h 154"/>
              <a:gd name="T24" fmla="*/ 50 w 83"/>
              <a:gd name="T25" fmla="*/ 59 h 154"/>
              <a:gd name="T26" fmla="*/ 72 w 83"/>
              <a:gd name="T27" fmla="*/ 59 h 154"/>
              <a:gd name="T28" fmla="*/ 72 w 83"/>
              <a:gd name="T29" fmla="*/ 105 h 154"/>
              <a:gd name="T30" fmla="*/ 83 w 83"/>
              <a:gd name="T31" fmla="*/ 105 h 154"/>
              <a:gd name="T32" fmla="*/ 83 w 83"/>
              <a:gd name="T33"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54">
                <a:moveTo>
                  <a:pt x="83" y="125"/>
                </a:moveTo>
                <a:cubicBezTo>
                  <a:pt x="72" y="125"/>
                  <a:pt x="72" y="125"/>
                  <a:pt x="72" y="125"/>
                </a:cubicBezTo>
                <a:cubicBezTo>
                  <a:pt x="72" y="154"/>
                  <a:pt x="72" y="154"/>
                  <a:pt x="72" y="154"/>
                </a:cubicBezTo>
                <a:cubicBezTo>
                  <a:pt x="50" y="154"/>
                  <a:pt x="50" y="154"/>
                  <a:pt x="50" y="154"/>
                </a:cubicBezTo>
                <a:cubicBezTo>
                  <a:pt x="50" y="125"/>
                  <a:pt x="50" y="125"/>
                  <a:pt x="50" y="125"/>
                </a:cubicBezTo>
                <a:cubicBezTo>
                  <a:pt x="0" y="125"/>
                  <a:pt x="0" y="125"/>
                  <a:pt x="0" y="125"/>
                </a:cubicBezTo>
                <a:cubicBezTo>
                  <a:pt x="0" y="111"/>
                  <a:pt x="0" y="111"/>
                  <a:pt x="0" y="111"/>
                </a:cubicBezTo>
                <a:cubicBezTo>
                  <a:pt x="38" y="0"/>
                  <a:pt x="38" y="0"/>
                  <a:pt x="38" y="0"/>
                </a:cubicBezTo>
                <a:cubicBezTo>
                  <a:pt x="61" y="0"/>
                  <a:pt x="61" y="0"/>
                  <a:pt x="61" y="0"/>
                </a:cubicBezTo>
                <a:cubicBezTo>
                  <a:pt x="61" y="1"/>
                  <a:pt x="61" y="1"/>
                  <a:pt x="61" y="1"/>
                </a:cubicBezTo>
                <a:cubicBezTo>
                  <a:pt x="25" y="105"/>
                  <a:pt x="25" y="105"/>
                  <a:pt x="25" y="105"/>
                </a:cubicBezTo>
                <a:cubicBezTo>
                  <a:pt x="50" y="105"/>
                  <a:pt x="50" y="105"/>
                  <a:pt x="50" y="105"/>
                </a:cubicBezTo>
                <a:cubicBezTo>
                  <a:pt x="50" y="59"/>
                  <a:pt x="50" y="59"/>
                  <a:pt x="50" y="59"/>
                </a:cubicBezTo>
                <a:cubicBezTo>
                  <a:pt x="72" y="59"/>
                  <a:pt x="72" y="59"/>
                  <a:pt x="72" y="59"/>
                </a:cubicBezTo>
                <a:cubicBezTo>
                  <a:pt x="72" y="105"/>
                  <a:pt x="72" y="105"/>
                  <a:pt x="72" y="105"/>
                </a:cubicBezTo>
                <a:cubicBezTo>
                  <a:pt x="83" y="105"/>
                  <a:pt x="83" y="105"/>
                  <a:pt x="83" y="105"/>
                </a:cubicBezTo>
                <a:lnTo>
                  <a:pt x="83" y="125"/>
                </a:lnTo>
                <a:close/>
              </a:path>
            </a:pathLst>
          </a:custGeom>
          <a:blipFill dpi="0" rotWithShape="1">
            <a:blip r:embed="rId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l="-43112" r="-43112"/>
            </a:stretch>
          </a:blipFill>
          <a:ln>
            <a:noFill/>
          </a:ln>
        </p:spPr>
        <p:txBody>
          <a:bodyPr vert="horz" wrap="square" lIns="91440" tIns="45720" rIns="91440" bIns="45720" numCol="1" anchor="t" anchorCtr="0" compatLnSpc="1"/>
          <a:p>
            <a:endParaRPr lang="zh-CN" altLang="en-US">
              <a:solidFill>
                <a:schemeClr val="bg1"/>
              </a:solidFill>
            </a:endParaRPr>
          </a:p>
        </p:txBody>
      </p:sp>
    </p:spTree>
  </p:cSld>
  <p:clrMapOvr>
    <a:masterClrMapping/>
  </p:clrMapOvr>
  <p:transition spd="med" advClick="0" advTm="0">
    <p:checke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Horizontal)">
                                      <p:cBhvr>
                                        <p:cTn id="10" dur="1000"/>
                                        <p:tgtEl>
                                          <p:spTgt spid="8"/>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1000"/>
                                        <p:tgtEl>
                                          <p:spTgt spid="9"/>
                                        </p:tgtEl>
                                      </p:cBhvr>
                                    </p:animEffect>
                                  </p:childTnLst>
                                </p:cTn>
                              </p:par>
                              <p:par>
                                <p:cTn id="14" presetID="16" presetClass="entr" presetSubtype="4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Horizontal)">
                                      <p:cBhvr>
                                        <p:cTn id="16" dur="1000"/>
                                        <p:tgtEl>
                                          <p:spTgt spid="10"/>
                                        </p:tgtEl>
                                      </p:cBhvr>
                                    </p:animEffec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40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60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80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par>
                                <p:cTn id="38" presetID="2" presetClass="entr" presetSubtype="2" fill="hold" grpId="0" nodeType="withEffect">
                                  <p:stCondLst>
                                    <p:cond delay="60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1+#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8d76c028ccd26a4e525ecc2780849ec9.png"/>
          <p:cNvPicPr>
            <a:picLocks noChangeAspect="1" noChangeArrowheads="1"/>
          </p:cNvPicPr>
          <p:nvPr/>
        </p:nvPicPr>
        <p:blipFill>
          <a:blip r:embed="rId1" cstate="print"/>
          <a:srcRect/>
          <a:stretch>
            <a:fillRect/>
          </a:stretch>
        </p:blipFill>
        <p:spPr bwMode="auto">
          <a:xfrm>
            <a:off x="3987681" y="-56515"/>
            <a:ext cx="5616624" cy="5633906"/>
          </a:xfrm>
          <a:prstGeom prst="rect">
            <a:avLst/>
          </a:prstGeom>
          <a:noFill/>
        </p:spPr>
      </p:pic>
      <p:sp>
        <p:nvSpPr>
          <p:cNvPr id="7" name="文本框 38"/>
          <p:cNvSpPr txBox="1"/>
          <p:nvPr/>
        </p:nvSpPr>
        <p:spPr>
          <a:xfrm>
            <a:off x="1203654" y="2211710"/>
            <a:ext cx="264160" cy="560705"/>
          </a:xfrm>
          <a:prstGeom prst="rect">
            <a:avLst/>
          </a:prstGeom>
          <a:noFill/>
        </p:spPr>
        <p:txBody>
          <a:bodyPr wrap="none" lIns="68580" tIns="34290" rIns="68580" bIns="34290" rtlCol="0">
            <a:spAutoFit/>
          </a:bodyPr>
          <a:lstStyle/>
          <a:p>
            <a:endParaRPr lang="zh-CN" altLang="en-US" sz="3200" dirty="0">
              <a:solidFill>
                <a:schemeClr val="accent1"/>
              </a:solidFill>
              <a:latin typeface="微软雅黑" panose="020B0503020204020204" pitchFamily="34" charset="-122"/>
              <a:ea typeface="微软雅黑 Light" panose="020B0502040204020203" charset="-122"/>
            </a:endParaRPr>
          </a:p>
        </p:txBody>
      </p:sp>
      <p:sp>
        <p:nvSpPr>
          <p:cNvPr id="8" name="矩形 7"/>
          <p:cNvSpPr/>
          <p:nvPr/>
        </p:nvSpPr>
        <p:spPr>
          <a:xfrm>
            <a:off x="1203654" y="2729583"/>
            <a:ext cx="3786507" cy="289560"/>
          </a:xfrm>
          <a:prstGeom prst="rect">
            <a:avLst/>
          </a:prstGeom>
        </p:spPr>
        <p:txBody>
          <a:bodyPr wrap="square" lIns="68580" tIns="34290" rIns="68580" bIns="34290">
            <a:spAutoFit/>
          </a:bodyPr>
          <a:lstStyle/>
          <a:p>
            <a:pPr>
              <a:lnSpc>
                <a:spcPct val="120000"/>
              </a:lnSpc>
            </a:pPr>
            <a:endParaRPr lang="zh-CN" altLang="en-US" sz="1200" dirty="0">
              <a:solidFill>
                <a:prstClr val="black">
                  <a:lumMod val="75000"/>
                  <a:lumOff val="25000"/>
                </a:prstClr>
              </a:solidFill>
              <a:latin typeface="微软雅黑 Light" panose="020B0502040204020203" charset="-122"/>
              <a:ea typeface="微软雅黑 Light" panose="020B0502040204020203" charset="-122"/>
            </a:endParaRPr>
          </a:p>
        </p:txBody>
      </p:sp>
      <p:cxnSp>
        <p:nvCxnSpPr>
          <p:cNvPr id="26" name="直接连接符 25"/>
          <p:cNvCxnSpPr/>
          <p:nvPr/>
        </p:nvCxnSpPr>
        <p:spPr>
          <a:xfrm>
            <a:off x="1244355" y="2186829"/>
            <a:ext cx="358029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203654" y="915566"/>
            <a:ext cx="5793105" cy="1445260"/>
          </a:xfrm>
          <a:prstGeom prst="rect">
            <a:avLst/>
          </a:prstGeom>
          <a:noFill/>
        </p:spPr>
        <p:txBody>
          <a:bodyPr wrap="none" rtlCol="0">
            <a:spAutoFit/>
          </a:bodyPr>
          <a:lstStyle/>
          <a:p>
            <a:r>
              <a:rPr lang="zh-CN" altLang="en-US" sz="8800" b="1" dirty="0">
                <a:solidFill>
                  <a:schemeClr val="accent1"/>
                </a:solidFill>
                <a:latin typeface="Informal Roman" panose="030604020304060B0204" pitchFamily="66" charset="0"/>
                <a:ea typeface="billy" pitchFamily="2" charset="-122"/>
                <a:cs typeface="billy" pitchFamily="2" charset="-122"/>
              </a:rPr>
              <a:t>谢谢观看！</a:t>
            </a:r>
            <a:endParaRPr lang="en-US" altLang="zh-CN" sz="8800" b="1" dirty="0">
              <a:solidFill>
                <a:schemeClr val="accent1"/>
              </a:solidFill>
              <a:latin typeface="Informal Roman" panose="030604020304060B0204" pitchFamily="66" charset="0"/>
              <a:ea typeface="billy" pitchFamily="2" charset="-122"/>
              <a:cs typeface="billy" pitchFamily="2" charset="-122"/>
            </a:endParaRPr>
          </a:p>
        </p:txBody>
      </p:sp>
    </p:spTree>
  </p:cSld>
  <p:clrMapOvr>
    <a:masterClrMapping/>
  </p:clrMapOvr>
  <p:transition spd="med" advClick="0" advTm="0">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right)">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nodeType="withEffect">
                                  <p:stCondLst>
                                    <p:cond delay="120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6"/>
          <p:cNvGrpSpPr/>
          <p:nvPr/>
        </p:nvGrpSpPr>
        <p:grpSpPr>
          <a:xfrm>
            <a:off x="8487435" y="4129669"/>
            <a:ext cx="473414" cy="421159"/>
            <a:chOff x="11747837" y="5261990"/>
            <a:chExt cx="1276044" cy="1047848"/>
          </a:xfrm>
          <a:solidFill>
            <a:schemeClr val="tx1">
              <a:lumMod val="85000"/>
              <a:lumOff val="15000"/>
            </a:schemeClr>
          </a:solidFill>
        </p:grpSpPr>
        <p:sp>
          <p:nvSpPr>
            <p:cNvPr id="9" name="Freeform 420"/>
            <p:cNvSpPr/>
            <p:nvPr/>
          </p:nvSpPr>
          <p:spPr bwMode="auto">
            <a:xfrm flipH="1" flipV="1">
              <a:off x="12125060" y="5261990"/>
              <a:ext cx="798691" cy="507625"/>
            </a:xfrm>
            <a:custGeom>
              <a:avLst/>
              <a:gdLst>
                <a:gd name="T0" fmla="*/ 3 w 79"/>
                <a:gd name="T1" fmla="*/ 11 h 52"/>
                <a:gd name="T2" fmla="*/ 4 w 79"/>
                <a:gd name="T3" fmla="*/ 44 h 52"/>
                <a:gd name="T4" fmla="*/ 24 w 79"/>
                <a:gd name="T5" fmla="*/ 50 h 52"/>
                <a:gd name="T6" fmla="*/ 68 w 79"/>
                <a:gd name="T7" fmla="*/ 51 h 52"/>
                <a:gd name="T8" fmla="*/ 75 w 79"/>
                <a:gd name="T9" fmla="*/ 39 h 52"/>
                <a:gd name="T10" fmla="*/ 73 w 79"/>
                <a:gd name="T11" fmla="*/ 12 h 52"/>
                <a:gd name="T12" fmla="*/ 53 w 79"/>
                <a:gd name="T13" fmla="*/ 6 h 52"/>
                <a:gd name="T14" fmla="*/ 18 w 79"/>
                <a:gd name="T15" fmla="*/ 2 h 52"/>
                <a:gd name="T16" fmla="*/ 10 w 79"/>
                <a:gd name="T17" fmla="*/ 16 h 52"/>
                <a:gd name="T18" fmla="*/ 12 w 79"/>
                <a:gd name="T19" fmla="*/ 16 h 52"/>
                <a:gd name="T20" fmla="*/ 19 w 79"/>
                <a:gd name="T21" fmla="*/ 4 h 52"/>
                <a:gd name="T22" fmla="*/ 32 w 79"/>
                <a:gd name="T23" fmla="*/ 5 h 52"/>
                <a:gd name="T24" fmla="*/ 51 w 79"/>
                <a:gd name="T25" fmla="*/ 9 h 52"/>
                <a:gd name="T26" fmla="*/ 69 w 79"/>
                <a:gd name="T27" fmla="*/ 11 h 52"/>
                <a:gd name="T28" fmla="*/ 72 w 79"/>
                <a:gd name="T29" fmla="*/ 39 h 52"/>
                <a:gd name="T30" fmla="*/ 72 w 79"/>
                <a:gd name="T31" fmla="*/ 46 h 52"/>
                <a:gd name="T32" fmla="*/ 57 w 79"/>
                <a:gd name="T33" fmla="*/ 48 h 52"/>
                <a:gd name="T34" fmla="*/ 28 w 79"/>
                <a:gd name="T35" fmla="*/ 48 h 52"/>
                <a:gd name="T36" fmla="*/ 5 w 79"/>
                <a:gd name="T37" fmla="*/ 34 h 52"/>
                <a:gd name="T38" fmla="*/ 6 w 79"/>
                <a:gd name="T39" fmla="*/ 11 h 52"/>
                <a:gd name="T40" fmla="*/ 3 w 79"/>
                <a:gd name="T4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52">
                  <a:moveTo>
                    <a:pt x="3" y="11"/>
                  </a:moveTo>
                  <a:cubicBezTo>
                    <a:pt x="2" y="20"/>
                    <a:pt x="0" y="35"/>
                    <a:pt x="4" y="44"/>
                  </a:cubicBezTo>
                  <a:cubicBezTo>
                    <a:pt x="8" y="52"/>
                    <a:pt x="17" y="50"/>
                    <a:pt x="24" y="50"/>
                  </a:cubicBezTo>
                  <a:cubicBezTo>
                    <a:pt x="39" y="50"/>
                    <a:pt x="54" y="51"/>
                    <a:pt x="68" y="51"/>
                  </a:cubicBezTo>
                  <a:cubicBezTo>
                    <a:pt x="77" y="51"/>
                    <a:pt x="75" y="45"/>
                    <a:pt x="75" y="39"/>
                  </a:cubicBezTo>
                  <a:cubicBezTo>
                    <a:pt x="74" y="32"/>
                    <a:pt x="79" y="18"/>
                    <a:pt x="73" y="12"/>
                  </a:cubicBezTo>
                  <a:cubicBezTo>
                    <a:pt x="69" y="6"/>
                    <a:pt x="60" y="6"/>
                    <a:pt x="53" y="6"/>
                  </a:cubicBezTo>
                  <a:cubicBezTo>
                    <a:pt x="41" y="6"/>
                    <a:pt x="30" y="0"/>
                    <a:pt x="18" y="2"/>
                  </a:cubicBezTo>
                  <a:cubicBezTo>
                    <a:pt x="11" y="3"/>
                    <a:pt x="10" y="11"/>
                    <a:pt x="10" y="16"/>
                  </a:cubicBezTo>
                  <a:cubicBezTo>
                    <a:pt x="9" y="18"/>
                    <a:pt x="12" y="18"/>
                    <a:pt x="12" y="16"/>
                  </a:cubicBezTo>
                  <a:cubicBezTo>
                    <a:pt x="12" y="12"/>
                    <a:pt x="13" y="7"/>
                    <a:pt x="19" y="4"/>
                  </a:cubicBezTo>
                  <a:cubicBezTo>
                    <a:pt x="23" y="3"/>
                    <a:pt x="28" y="5"/>
                    <a:pt x="32" y="5"/>
                  </a:cubicBezTo>
                  <a:cubicBezTo>
                    <a:pt x="38" y="7"/>
                    <a:pt x="45" y="8"/>
                    <a:pt x="51" y="9"/>
                  </a:cubicBezTo>
                  <a:cubicBezTo>
                    <a:pt x="57" y="9"/>
                    <a:pt x="63" y="9"/>
                    <a:pt x="69" y="11"/>
                  </a:cubicBezTo>
                  <a:cubicBezTo>
                    <a:pt x="76" y="14"/>
                    <a:pt x="72" y="33"/>
                    <a:pt x="72" y="39"/>
                  </a:cubicBezTo>
                  <a:cubicBezTo>
                    <a:pt x="72" y="41"/>
                    <a:pt x="72" y="44"/>
                    <a:pt x="72" y="46"/>
                  </a:cubicBezTo>
                  <a:cubicBezTo>
                    <a:pt x="73" y="50"/>
                    <a:pt x="59" y="48"/>
                    <a:pt x="57" y="48"/>
                  </a:cubicBezTo>
                  <a:cubicBezTo>
                    <a:pt x="48" y="47"/>
                    <a:pt x="38" y="48"/>
                    <a:pt x="28" y="48"/>
                  </a:cubicBezTo>
                  <a:cubicBezTo>
                    <a:pt x="18" y="47"/>
                    <a:pt x="6" y="50"/>
                    <a:pt x="5" y="34"/>
                  </a:cubicBezTo>
                  <a:cubicBezTo>
                    <a:pt x="5" y="26"/>
                    <a:pt x="5" y="18"/>
                    <a:pt x="6" y="11"/>
                  </a:cubicBezTo>
                  <a:cubicBezTo>
                    <a:pt x="6" y="9"/>
                    <a:pt x="3" y="9"/>
                    <a:pt x="3" y="11"/>
                  </a:cubicBezTo>
                  <a:close/>
                </a:path>
              </a:pathLst>
            </a:custGeom>
            <a:grpFill/>
            <a:ln w="6350">
              <a:solidFill>
                <a:schemeClr val="tx1">
                  <a:lumMod val="85000"/>
                  <a:lumOff val="15000"/>
                </a:schemeClr>
              </a:solidFill>
            </a:ln>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13" name="Freeform 424"/>
            <p:cNvSpPr/>
            <p:nvPr/>
          </p:nvSpPr>
          <p:spPr bwMode="auto">
            <a:xfrm flipH="1" flipV="1">
              <a:off x="11747837" y="5625244"/>
              <a:ext cx="1276044" cy="684594"/>
            </a:xfrm>
            <a:custGeom>
              <a:avLst/>
              <a:gdLst>
                <a:gd name="T0" fmla="*/ 0 w 116"/>
                <a:gd name="T1" fmla="*/ 25 h 62"/>
                <a:gd name="T2" fmla="*/ 5 w 116"/>
                <a:gd name="T3" fmla="*/ 53 h 62"/>
                <a:gd name="T4" fmla="*/ 36 w 116"/>
                <a:gd name="T5" fmla="*/ 58 h 62"/>
                <a:gd name="T6" fmla="*/ 96 w 116"/>
                <a:gd name="T7" fmla="*/ 56 h 62"/>
                <a:gd name="T8" fmla="*/ 116 w 116"/>
                <a:gd name="T9" fmla="*/ 43 h 62"/>
                <a:gd name="T10" fmla="*/ 115 w 116"/>
                <a:gd name="T11" fmla="*/ 26 h 62"/>
                <a:gd name="T12" fmla="*/ 112 w 116"/>
                <a:gd name="T13" fmla="*/ 14 h 62"/>
                <a:gd name="T14" fmla="*/ 74 w 116"/>
                <a:gd name="T15" fmla="*/ 3 h 62"/>
                <a:gd name="T16" fmla="*/ 43 w 116"/>
                <a:gd name="T17" fmla="*/ 2 h 62"/>
                <a:gd name="T18" fmla="*/ 19 w 116"/>
                <a:gd name="T19" fmla="*/ 0 h 62"/>
                <a:gd name="T20" fmla="*/ 0 w 116"/>
                <a:gd name="T21" fmla="*/ 18 h 62"/>
                <a:gd name="T22" fmla="*/ 3 w 116"/>
                <a:gd name="T23" fmla="*/ 19 h 62"/>
                <a:gd name="T24" fmla="*/ 16 w 116"/>
                <a:gd name="T25" fmla="*/ 3 h 62"/>
                <a:gd name="T26" fmla="*/ 28 w 116"/>
                <a:gd name="T27" fmla="*/ 3 h 62"/>
                <a:gd name="T28" fmla="*/ 66 w 116"/>
                <a:gd name="T29" fmla="*/ 6 h 62"/>
                <a:gd name="T30" fmla="*/ 102 w 116"/>
                <a:gd name="T31" fmla="*/ 11 h 62"/>
                <a:gd name="T32" fmla="*/ 113 w 116"/>
                <a:gd name="T33" fmla="*/ 41 h 62"/>
                <a:gd name="T34" fmla="*/ 77 w 116"/>
                <a:gd name="T35" fmla="*/ 53 h 62"/>
                <a:gd name="T36" fmla="*/ 45 w 116"/>
                <a:gd name="T37" fmla="*/ 53 h 62"/>
                <a:gd name="T38" fmla="*/ 6 w 116"/>
                <a:gd name="T39" fmla="*/ 49 h 62"/>
                <a:gd name="T40" fmla="*/ 3 w 116"/>
                <a:gd name="T41" fmla="*/ 25 h 62"/>
                <a:gd name="T42" fmla="*/ 0 w 116"/>
                <a:gd name="T43"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62">
                  <a:moveTo>
                    <a:pt x="0" y="25"/>
                  </a:moveTo>
                  <a:cubicBezTo>
                    <a:pt x="2" y="34"/>
                    <a:pt x="0" y="44"/>
                    <a:pt x="5" y="53"/>
                  </a:cubicBezTo>
                  <a:cubicBezTo>
                    <a:pt x="10" y="62"/>
                    <a:pt x="28" y="59"/>
                    <a:pt x="36" y="58"/>
                  </a:cubicBezTo>
                  <a:cubicBezTo>
                    <a:pt x="56" y="54"/>
                    <a:pt x="76" y="56"/>
                    <a:pt x="96" y="56"/>
                  </a:cubicBezTo>
                  <a:cubicBezTo>
                    <a:pt x="106" y="55"/>
                    <a:pt x="115" y="55"/>
                    <a:pt x="116" y="43"/>
                  </a:cubicBezTo>
                  <a:cubicBezTo>
                    <a:pt x="116" y="38"/>
                    <a:pt x="115" y="32"/>
                    <a:pt x="115" y="26"/>
                  </a:cubicBezTo>
                  <a:cubicBezTo>
                    <a:pt x="115" y="22"/>
                    <a:pt x="115" y="17"/>
                    <a:pt x="112" y="14"/>
                  </a:cubicBezTo>
                  <a:cubicBezTo>
                    <a:pt x="103" y="5"/>
                    <a:pt x="85" y="4"/>
                    <a:pt x="74" y="3"/>
                  </a:cubicBezTo>
                  <a:cubicBezTo>
                    <a:pt x="63" y="2"/>
                    <a:pt x="53" y="3"/>
                    <a:pt x="43" y="2"/>
                  </a:cubicBezTo>
                  <a:cubicBezTo>
                    <a:pt x="35" y="1"/>
                    <a:pt x="27" y="0"/>
                    <a:pt x="19" y="0"/>
                  </a:cubicBezTo>
                  <a:cubicBezTo>
                    <a:pt x="5" y="1"/>
                    <a:pt x="4" y="7"/>
                    <a:pt x="0" y="18"/>
                  </a:cubicBezTo>
                  <a:cubicBezTo>
                    <a:pt x="0" y="20"/>
                    <a:pt x="3" y="21"/>
                    <a:pt x="3" y="19"/>
                  </a:cubicBezTo>
                  <a:cubicBezTo>
                    <a:pt x="5" y="11"/>
                    <a:pt x="6" y="4"/>
                    <a:pt x="16" y="3"/>
                  </a:cubicBezTo>
                  <a:cubicBezTo>
                    <a:pt x="20" y="3"/>
                    <a:pt x="24" y="3"/>
                    <a:pt x="28" y="3"/>
                  </a:cubicBezTo>
                  <a:cubicBezTo>
                    <a:pt x="41" y="4"/>
                    <a:pt x="53" y="5"/>
                    <a:pt x="66" y="6"/>
                  </a:cubicBezTo>
                  <a:cubicBezTo>
                    <a:pt x="78" y="6"/>
                    <a:pt x="90" y="9"/>
                    <a:pt x="102" y="11"/>
                  </a:cubicBezTo>
                  <a:cubicBezTo>
                    <a:pt x="115" y="14"/>
                    <a:pt x="113" y="30"/>
                    <a:pt x="113" y="41"/>
                  </a:cubicBezTo>
                  <a:cubicBezTo>
                    <a:pt x="114" y="57"/>
                    <a:pt x="87" y="53"/>
                    <a:pt x="77" y="53"/>
                  </a:cubicBezTo>
                  <a:cubicBezTo>
                    <a:pt x="66" y="53"/>
                    <a:pt x="55" y="52"/>
                    <a:pt x="45" y="53"/>
                  </a:cubicBezTo>
                  <a:cubicBezTo>
                    <a:pt x="34" y="55"/>
                    <a:pt x="11" y="62"/>
                    <a:pt x="6" y="49"/>
                  </a:cubicBezTo>
                  <a:cubicBezTo>
                    <a:pt x="3" y="41"/>
                    <a:pt x="4" y="33"/>
                    <a:pt x="3" y="25"/>
                  </a:cubicBezTo>
                  <a:cubicBezTo>
                    <a:pt x="3" y="23"/>
                    <a:pt x="0" y="23"/>
                    <a:pt x="0" y="25"/>
                  </a:cubicBezTo>
                  <a:close/>
                </a:path>
              </a:pathLst>
            </a:custGeom>
            <a:grpFill/>
            <a:ln w="6350">
              <a:solidFill>
                <a:schemeClr val="tx1">
                  <a:lumMod val="85000"/>
                  <a:lumOff val="15000"/>
                </a:schemeClr>
              </a:solidFill>
            </a:ln>
          </p:spPr>
          <p:txBody>
            <a:bodyPr vert="horz" wrap="square" lIns="91440" tIns="45720" rIns="91440" bIns="45720" numCol="1" anchor="t" anchorCtr="0" compatLnSpc="1"/>
            <a:lstStyle/>
            <a:p>
              <a:endParaRPr lang="zh-CN" altLang="en-US">
                <a:solidFill>
                  <a:schemeClr val="bg1">
                    <a:lumMod val="50000"/>
                  </a:schemeClr>
                </a:solidFill>
              </a:endParaRPr>
            </a:p>
          </p:txBody>
        </p:sp>
      </p:grpSp>
      <p:pic>
        <p:nvPicPr>
          <p:cNvPr id="38" name="图片 37"/>
          <p:cNvPicPr>
            <a:picLocks noChangeAspect="1"/>
          </p:cNvPicPr>
          <p:nvPr/>
        </p:nvPicPr>
        <p:blipFill>
          <a:blip r:embed="rId1" cstate="print"/>
          <a:stretch>
            <a:fillRect/>
          </a:stretch>
        </p:blipFill>
        <p:spPr>
          <a:xfrm>
            <a:off x="0" y="920081"/>
            <a:ext cx="9144000" cy="3923333"/>
          </a:xfrm>
          <a:prstGeom prst="rect">
            <a:avLst/>
          </a:prstGeom>
        </p:spPr>
      </p:pic>
      <p:sp>
        <p:nvSpPr>
          <p:cNvPr id="5" name="Rectangle 3"/>
          <p:cNvSpPr/>
          <p:nvPr/>
        </p:nvSpPr>
        <p:spPr>
          <a:xfrm>
            <a:off x="3202940" y="1665605"/>
            <a:ext cx="5758180" cy="24320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dirty="0">
              <a:solidFill>
                <a:schemeClr val="accent5">
                  <a:lumMod val="50000"/>
                </a:schemeClr>
              </a:solidFill>
              <a:sym typeface="+mn-ea"/>
            </a:endParaRPr>
          </a:p>
          <a:p>
            <a:pPr algn="l"/>
            <a:r>
              <a:rPr lang="zh-CN" altLang="en-US" sz="2000" dirty="0">
                <a:solidFill>
                  <a:schemeClr val="accent5">
                    <a:lumMod val="50000"/>
                  </a:schemeClr>
                </a:solidFill>
                <a:sym typeface="+mn-ea"/>
              </a:rPr>
              <a:t>李何筱：框架构建、主页面、购物车、支付功能；</a:t>
            </a:r>
            <a:endParaRPr lang="zh-CN" altLang="en-US" sz="2000" dirty="0">
              <a:solidFill>
                <a:schemeClr val="accent5">
                  <a:lumMod val="50000"/>
                </a:schemeClr>
              </a:solidFill>
            </a:endParaRPr>
          </a:p>
          <a:p>
            <a:pPr algn="l"/>
            <a:r>
              <a:rPr lang="zh-CN" altLang="en-US" sz="2000" dirty="0">
                <a:solidFill>
                  <a:schemeClr val="accent5">
                    <a:lumMod val="50000"/>
                  </a:schemeClr>
                </a:solidFill>
              </a:rPr>
              <a:t>姚璐璐：</a:t>
            </a:r>
            <a:r>
              <a:rPr lang="zh-CN" altLang="en-US" sz="2000" dirty="0">
                <a:solidFill>
                  <a:schemeClr val="accent5">
                    <a:lumMod val="50000"/>
                  </a:schemeClr>
                </a:solidFill>
                <a:sym typeface="+mn-ea"/>
              </a:rPr>
              <a:t>产品介绍、</a:t>
            </a:r>
            <a:r>
              <a:rPr lang="zh-CN" altLang="en-US" sz="2000" dirty="0">
                <a:solidFill>
                  <a:schemeClr val="accent5">
                    <a:lumMod val="50000"/>
                  </a:schemeClr>
                </a:solidFill>
              </a:rPr>
              <a:t>买家求购、卖家发布书籍、订单；</a:t>
            </a:r>
            <a:endParaRPr lang="zh-CN" altLang="en-US" sz="2000" dirty="0">
              <a:solidFill>
                <a:schemeClr val="accent5">
                  <a:lumMod val="50000"/>
                </a:schemeClr>
              </a:solidFill>
            </a:endParaRPr>
          </a:p>
          <a:p>
            <a:pPr algn="l"/>
            <a:r>
              <a:rPr lang="zh-CN" altLang="en-US" sz="2000" dirty="0">
                <a:solidFill>
                  <a:schemeClr val="accent5">
                    <a:lumMod val="50000"/>
                  </a:schemeClr>
                </a:solidFill>
                <a:sym typeface="+mn-ea"/>
              </a:rPr>
              <a:t>申亚楠：框架构建、评论 、搜索、管理员部分；</a:t>
            </a:r>
            <a:endParaRPr lang="zh-CN" altLang="en-US" sz="2000" dirty="0">
              <a:solidFill>
                <a:schemeClr val="accent5">
                  <a:lumMod val="50000"/>
                </a:schemeClr>
              </a:solidFill>
              <a:sym typeface="+mn-ea"/>
            </a:endParaRPr>
          </a:p>
          <a:p>
            <a:pPr algn="l"/>
            <a:r>
              <a:rPr lang="zh-CN" altLang="en-US" sz="2000" dirty="0">
                <a:solidFill>
                  <a:schemeClr val="accent5">
                    <a:lumMod val="50000"/>
                  </a:schemeClr>
                </a:solidFill>
              </a:rPr>
              <a:t>刘璇璇：登录、注册、密码找回、区间搜索；</a:t>
            </a:r>
            <a:endParaRPr lang="zh-CN" altLang="en-US" sz="2000" dirty="0">
              <a:solidFill>
                <a:schemeClr val="accent5">
                  <a:lumMod val="50000"/>
                </a:schemeClr>
              </a:solidFill>
            </a:endParaRPr>
          </a:p>
          <a:p>
            <a:pPr algn="l"/>
            <a:r>
              <a:rPr lang="zh-CN" altLang="en-US" sz="2000" dirty="0">
                <a:solidFill>
                  <a:schemeClr val="accent5">
                    <a:lumMod val="50000"/>
                  </a:schemeClr>
                </a:solidFill>
              </a:rPr>
              <a:t>马海燕：</a:t>
            </a:r>
            <a:r>
              <a:rPr lang="zh-CN" altLang="en-US" sz="2000" dirty="0">
                <a:solidFill>
                  <a:schemeClr val="accent5">
                    <a:lumMod val="50000"/>
                  </a:schemeClr>
                </a:solidFill>
                <a:sym typeface="+mn-ea"/>
              </a:rPr>
              <a:t>管理员中公告，密码修改，数据统计显示，支付功能，发送邮件。</a:t>
            </a:r>
            <a:endParaRPr lang="zh-CN" altLang="en-US" sz="2000" dirty="0">
              <a:solidFill>
                <a:schemeClr val="accent5">
                  <a:lumMod val="50000"/>
                </a:schemeClr>
              </a:solidFill>
            </a:endParaRPr>
          </a:p>
          <a:p>
            <a:pPr algn="l"/>
            <a:endParaRPr lang="zh-CN" altLang="en-US" sz="2000" dirty="0">
              <a:solidFill>
                <a:schemeClr val="accent5">
                  <a:lumMod val="50000"/>
                </a:schemeClr>
              </a:solidFill>
            </a:endParaRPr>
          </a:p>
        </p:txBody>
      </p:sp>
      <p:sp>
        <p:nvSpPr>
          <p:cNvPr id="2" name="文本框 1"/>
          <p:cNvSpPr txBox="1"/>
          <p:nvPr/>
        </p:nvSpPr>
        <p:spPr>
          <a:xfrm>
            <a:off x="1236980" y="260350"/>
            <a:ext cx="3753485" cy="768350"/>
          </a:xfrm>
          <a:prstGeom prst="rect">
            <a:avLst/>
          </a:prstGeom>
          <a:noFill/>
        </p:spPr>
        <p:txBody>
          <a:bodyPr wrap="square" rtlCol="0">
            <a:spAutoFit/>
          </a:bodyPr>
          <a:p>
            <a:r>
              <a:rPr lang="en-US" altLang="zh-CN" sz="4400">
                <a:latin typeface="华文新魏" panose="02010800040101010101" charset="-122"/>
                <a:ea typeface="华文新魏" panose="02010800040101010101" charset="-122"/>
              </a:rPr>
              <a:t>Team</a:t>
            </a:r>
            <a:r>
              <a:rPr lang="zh-CN" altLang="en-US" sz="4400">
                <a:latin typeface="华文新魏" panose="02010800040101010101" charset="-122"/>
                <a:ea typeface="华文新魏" panose="02010800040101010101" charset="-122"/>
              </a:rPr>
              <a:t>：</a:t>
            </a:r>
            <a:endParaRPr lang="zh-CN" altLang="en-US" sz="4400">
              <a:latin typeface="华文新魏" panose="02010800040101010101" charset="-122"/>
              <a:ea typeface="华文新魏" panose="02010800040101010101" charset="-122"/>
            </a:endParaRPr>
          </a:p>
        </p:txBody>
      </p:sp>
      <p:sp>
        <p:nvSpPr>
          <p:cNvPr id="39" name="Freeform 10"/>
          <p:cNvSpPr/>
          <p:nvPr/>
        </p:nvSpPr>
        <p:spPr bwMode="auto">
          <a:xfrm>
            <a:off x="243840" y="173355"/>
            <a:ext cx="451485" cy="746760"/>
          </a:xfrm>
          <a:custGeom>
            <a:avLst/>
            <a:gdLst>
              <a:gd name="T0" fmla="*/ 74 w 74"/>
              <a:gd name="T1" fmla="*/ 365 h 365"/>
              <a:gd name="T2" fmla="*/ 22 w 74"/>
              <a:gd name="T3" fmla="*/ 365 h 365"/>
              <a:gd name="T4" fmla="*/ 22 w 74"/>
              <a:gd name="T5" fmla="*/ 109 h 365"/>
              <a:gd name="T6" fmla="*/ 0 w 74"/>
              <a:gd name="T7" fmla="*/ 109 h 365"/>
              <a:gd name="T8" fmla="*/ 0 w 74"/>
              <a:gd name="T9" fmla="*/ 100 h 365"/>
              <a:gd name="T10" fmla="*/ 29 w 74"/>
              <a:gd name="T11" fmla="*/ 0 h 365"/>
              <a:gd name="T12" fmla="*/ 74 w 74"/>
              <a:gd name="T13" fmla="*/ 0 h 365"/>
              <a:gd name="T14" fmla="*/ 74 w 7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65">
                <a:moveTo>
                  <a:pt x="74" y="365"/>
                </a:moveTo>
                <a:lnTo>
                  <a:pt x="22" y="365"/>
                </a:lnTo>
                <a:lnTo>
                  <a:pt x="22" y="109"/>
                </a:lnTo>
                <a:lnTo>
                  <a:pt x="0" y="109"/>
                </a:lnTo>
                <a:lnTo>
                  <a:pt x="0" y="100"/>
                </a:lnTo>
                <a:lnTo>
                  <a:pt x="29" y="0"/>
                </a:lnTo>
                <a:lnTo>
                  <a:pt x="74" y="0"/>
                </a:lnTo>
                <a:lnTo>
                  <a:pt x="74" y="365"/>
                </a:lnTo>
                <a:close/>
              </a:path>
            </a:pathLst>
          </a:custGeom>
          <a:blipFill dpi="0"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l="-196621" r="-196621"/>
            </a:stretch>
          </a:blipFill>
          <a:ln>
            <a:noFill/>
          </a:ln>
        </p:spPr>
        <p:txBody>
          <a:bodyPr vert="horz" wrap="square" lIns="91440" tIns="45720" rIns="91440" bIns="45720" numCol="1" anchor="t" anchorCtr="0" compatLnSpc="1"/>
          <a:p>
            <a:endParaRPr lang="zh-CN" altLang="en-US">
              <a:solidFill>
                <a:schemeClr val="bg1"/>
              </a:solidFill>
            </a:endParaRPr>
          </a:p>
        </p:txBody>
      </p:sp>
    </p:spTree>
  </p:cSld>
  <p:clrMapOvr>
    <a:masterClrMapping/>
  </p:clrMapOvr>
  <p:transition spd="med" advClick="0" advTm="0">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1000"/>
                                        <p:tgtEl>
                                          <p:spTgt spid="3"/>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additive="base">
                                        <p:cTn id="14" dur="500" fill="hold"/>
                                        <p:tgtEl>
                                          <p:spTgt spid="39"/>
                                        </p:tgtEl>
                                        <p:attrNameLst>
                                          <p:attrName>ppt_x</p:attrName>
                                        </p:attrNameLst>
                                      </p:cBhvr>
                                      <p:tavLst>
                                        <p:tav tm="0">
                                          <p:val>
                                            <p:strVal val="1+#ppt_w/2"/>
                                          </p:val>
                                        </p:tav>
                                        <p:tav tm="100000">
                                          <p:val>
                                            <p:strVal val="#ppt_x"/>
                                          </p:val>
                                        </p:tav>
                                      </p:tavLst>
                                    </p:anim>
                                    <p:anim calcmode="lin" valueType="num">
                                      <p:cBhvr additive="base">
                                        <p:cTn id="15"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stretch>
            <a:fillRect/>
          </a:stretch>
        </p:blipFill>
        <p:spPr>
          <a:xfrm>
            <a:off x="148134" y="780946"/>
            <a:ext cx="3092575" cy="3475233"/>
          </a:xfrm>
          <a:prstGeom prst="rect">
            <a:avLst/>
          </a:prstGeom>
        </p:spPr>
      </p:pic>
      <p:sp>
        <p:nvSpPr>
          <p:cNvPr id="11" name="文本框 1"/>
          <p:cNvSpPr txBox="1"/>
          <p:nvPr/>
        </p:nvSpPr>
        <p:spPr>
          <a:xfrm>
            <a:off x="3540760" y="158750"/>
            <a:ext cx="2063115" cy="622300"/>
          </a:xfrm>
          <a:prstGeom prst="rect">
            <a:avLst/>
          </a:prstGeom>
          <a:noFill/>
        </p:spPr>
        <p:txBody>
          <a:bodyPr wrap="square" lIns="68580" tIns="34290" rIns="68580" bIns="34290" rtlCol="0">
            <a:spAutoFit/>
          </a:bodyPr>
          <a:lstStyle/>
          <a:p>
            <a:pPr algn="ctr"/>
            <a:r>
              <a:rPr lang="zh-CN" altLang="en-US" sz="3600" dirty="0">
                <a:solidFill>
                  <a:schemeClr val="accent1"/>
                </a:solidFill>
                <a:latin typeface="+mj-ea"/>
                <a:ea typeface="+mj-ea"/>
              </a:rPr>
              <a:t>项目概述：</a:t>
            </a:r>
            <a:endParaRPr lang="zh-CN" altLang="en-US" sz="3600" dirty="0">
              <a:solidFill>
                <a:schemeClr val="accent1"/>
              </a:solidFill>
              <a:latin typeface="+mj-ea"/>
              <a:ea typeface="+mj-ea"/>
            </a:endParaRPr>
          </a:p>
        </p:txBody>
      </p:sp>
      <p:sp>
        <p:nvSpPr>
          <p:cNvPr id="9" name="文本框 8"/>
          <p:cNvSpPr txBox="1"/>
          <p:nvPr/>
        </p:nvSpPr>
        <p:spPr>
          <a:xfrm>
            <a:off x="3387090" y="1141095"/>
            <a:ext cx="5425440" cy="2861310"/>
          </a:xfrm>
          <a:prstGeom prst="rect">
            <a:avLst/>
          </a:prstGeom>
          <a:noFill/>
        </p:spPr>
        <p:txBody>
          <a:bodyPr wrap="square" rtlCol="0" anchor="t">
            <a:spAutoFit/>
          </a:bodyPr>
          <a:p>
            <a:r>
              <a:rPr lang="zh-CN" altLang="en-US" dirty="0">
                <a:sym typeface="+mn-ea"/>
              </a:rPr>
              <a:t>三味书屋平台：</a:t>
            </a:r>
            <a:endParaRPr lang="zh-CN" altLang="en-US" dirty="0">
              <a:solidFill>
                <a:schemeClr val="tx1"/>
              </a:solidFill>
            </a:endParaRPr>
          </a:p>
          <a:p>
            <a:r>
              <a:rPr lang="zh-CN" altLang="en-US" dirty="0">
                <a:sym typeface="+mn-ea"/>
              </a:rPr>
              <a:t>该平台主要功能模块有用户设置功能，</a:t>
            </a:r>
            <a:r>
              <a:rPr lang="zh-CN" altLang="en-US" b="1" dirty="0">
                <a:solidFill>
                  <a:srgbClr val="C00000"/>
                </a:solidFill>
                <a:effectLst/>
                <a:sym typeface="+mn-ea"/>
              </a:rPr>
              <a:t>发布信息</a:t>
            </a:r>
            <a:r>
              <a:rPr lang="zh-CN" altLang="en-US" dirty="0">
                <a:effectLst/>
                <a:sym typeface="+mn-ea"/>
              </a:rPr>
              <a:t>功能</a:t>
            </a:r>
            <a:r>
              <a:rPr lang="zh-CN" altLang="en-US" dirty="0">
                <a:sym typeface="+mn-ea"/>
              </a:rPr>
              <a:t>、</a:t>
            </a:r>
            <a:r>
              <a:rPr lang="zh-CN" altLang="en-US" b="1" dirty="0">
                <a:solidFill>
                  <a:srgbClr val="C00000"/>
                </a:solidFill>
                <a:effectLst/>
                <a:sym typeface="+mn-ea"/>
              </a:rPr>
              <a:t>购买二手书籍</a:t>
            </a:r>
            <a:r>
              <a:rPr lang="zh-CN" altLang="en-US" dirty="0">
                <a:sym typeface="+mn-ea"/>
              </a:rPr>
              <a:t>功能</a:t>
            </a:r>
            <a:endParaRPr lang="zh-CN" altLang="en-US" b="1" dirty="0">
              <a:solidFill>
                <a:srgbClr val="C00000"/>
              </a:solidFill>
              <a:effectLst/>
            </a:endParaRPr>
          </a:p>
          <a:p>
            <a:r>
              <a:rPr lang="zh-CN" altLang="en-US" dirty="0">
                <a:sym typeface="+mn-ea"/>
              </a:rPr>
              <a:t>信息管理功能、</a:t>
            </a:r>
            <a:r>
              <a:rPr lang="zh-CN" altLang="en-US" b="1" dirty="0">
                <a:solidFill>
                  <a:srgbClr val="C00000"/>
                </a:solidFill>
                <a:effectLst/>
                <a:sym typeface="+mn-ea"/>
              </a:rPr>
              <a:t>搜索信息</a:t>
            </a:r>
            <a:r>
              <a:rPr lang="zh-CN" altLang="en-US" dirty="0">
                <a:sym typeface="+mn-ea"/>
              </a:rPr>
              <a:t>功能、</a:t>
            </a:r>
            <a:r>
              <a:rPr lang="zh-CN" altLang="en-US" b="1" dirty="0">
                <a:solidFill>
                  <a:srgbClr val="C00000"/>
                </a:solidFill>
                <a:effectLst/>
                <a:sym typeface="+mn-ea"/>
              </a:rPr>
              <a:t>留言</a:t>
            </a:r>
            <a:r>
              <a:rPr lang="zh-CN" altLang="en-US" dirty="0">
                <a:sym typeface="+mn-ea"/>
              </a:rPr>
              <a:t>功能，及系统管理功能等模块；能够让用户在网站</a:t>
            </a:r>
            <a:endParaRPr lang="zh-CN" altLang="en-US" dirty="0">
              <a:solidFill>
                <a:schemeClr val="tx1"/>
              </a:solidFill>
            </a:endParaRPr>
          </a:p>
          <a:p>
            <a:r>
              <a:rPr lang="zh-CN" altLang="en-US" dirty="0">
                <a:sym typeface="+mn-ea"/>
              </a:rPr>
              <a:t>上快速的浏览想</a:t>
            </a:r>
            <a:r>
              <a:rPr lang="zh-CN" altLang="en-US" b="1" dirty="0">
                <a:solidFill>
                  <a:srgbClr val="C00000"/>
                </a:solidFill>
                <a:effectLst/>
                <a:sym typeface="+mn-ea"/>
              </a:rPr>
              <a:t>查找</a:t>
            </a:r>
            <a:r>
              <a:rPr lang="zh-CN" altLang="en-US" dirty="0">
                <a:sym typeface="+mn-ea"/>
              </a:rPr>
              <a:t>的书籍，并通过注册能够在网上进行交易，同时系统要有一定的安全性、隐秘性，各个模块要相对透明，在对不同模块进行修改时不会对整个系统造成影响，实现健康，和谐，双赢的二手商品交易的目的。</a:t>
            </a:r>
            <a:endParaRPr lang="zh-CN" altLang="en-US"/>
          </a:p>
        </p:txBody>
      </p:sp>
    </p:spTree>
  </p:cSld>
  <p:clrMapOvr>
    <a:masterClrMapping/>
  </p:clrMapOvr>
  <p:transition spd="med" advClick="0" advTm="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2" presetClass="entr" presetSubtype="4" accel="49300" decel="5060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1+#ppt_h/2"/>
                                          </p:val>
                                        </p:tav>
                                        <p:tav tm="100000">
                                          <p:val>
                                            <p:strVal val="#ppt_y"/>
                                          </p:val>
                                        </p:tav>
                                      </p:tavLst>
                                    </p:anim>
                                  </p:childTnLst>
                                </p:cTn>
                              </p:par>
                              <p:par>
                                <p:cTn id="12" presetID="8" presetClass="emph" presetSubtype="0" fill="hold" nodeType="withEffect">
                                  <p:stCondLst>
                                    <p:cond delay="0"/>
                                  </p:stCondLst>
                                  <p:childTnLst>
                                    <p:animRot by="21600000">
                                      <p:cBhvr>
                                        <p:cTn id="13" dur="3250" fill="hold"/>
                                        <p:tgtEl>
                                          <p:spTgt spid="10"/>
                                        </p:tgtEl>
                                        <p:attrNameLst>
                                          <p:attrName>r</p:attrName>
                                        </p:attrNameLst>
                                      </p:cBhvr>
                                    </p:animRot>
                                  </p:childTnLst>
                                </p:cTn>
                              </p:par>
                              <p:par>
                                <p:cTn id="14" presetID="10" presetClass="entr" presetSubtype="0" fill="hold" grpId="0" nodeType="withEffect">
                                  <p:stCondLst>
                                    <p:cond delay="3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276"/>
          <p:cNvSpPr/>
          <p:nvPr/>
        </p:nvSpPr>
        <p:spPr bwMode="auto">
          <a:xfrm>
            <a:off x="4202512" y="1323295"/>
            <a:ext cx="218445" cy="388261"/>
          </a:xfrm>
          <a:custGeom>
            <a:avLst/>
            <a:gdLst>
              <a:gd name="T0" fmla="*/ 3 w 25"/>
              <a:gd name="T1" fmla="*/ 33 h 41"/>
              <a:gd name="T2" fmla="*/ 25 w 25"/>
              <a:gd name="T3" fmla="*/ 2 h 41"/>
              <a:gd name="T4" fmla="*/ 22 w 25"/>
              <a:gd name="T5" fmla="*/ 1 h 41"/>
              <a:gd name="T6" fmla="*/ 16 w 25"/>
              <a:gd name="T7" fmla="*/ 38 h 41"/>
              <a:gd name="T8" fmla="*/ 18 w 25"/>
              <a:gd name="T9" fmla="*/ 39 h 41"/>
              <a:gd name="T10" fmla="*/ 25 w 25"/>
              <a:gd name="T11" fmla="*/ 3 h 41"/>
              <a:gd name="T12" fmla="*/ 22 w 25"/>
              <a:gd name="T13" fmla="*/ 2 h 41"/>
              <a:gd name="T14" fmla="*/ 2 w 25"/>
              <a:gd name="T15" fmla="*/ 31 h 41"/>
              <a:gd name="T16" fmla="*/ 3 w 25"/>
              <a:gd name="T17"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1">
                <a:moveTo>
                  <a:pt x="3" y="33"/>
                </a:moveTo>
                <a:cubicBezTo>
                  <a:pt x="15" y="27"/>
                  <a:pt x="24" y="15"/>
                  <a:pt x="25" y="2"/>
                </a:cubicBezTo>
                <a:cubicBezTo>
                  <a:pt x="25" y="1"/>
                  <a:pt x="23" y="0"/>
                  <a:pt x="22" y="1"/>
                </a:cubicBezTo>
                <a:cubicBezTo>
                  <a:pt x="17" y="13"/>
                  <a:pt x="21" y="26"/>
                  <a:pt x="16" y="38"/>
                </a:cubicBezTo>
                <a:cubicBezTo>
                  <a:pt x="15" y="40"/>
                  <a:pt x="17" y="41"/>
                  <a:pt x="18" y="39"/>
                </a:cubicBezTo>
                <a:cubicBezTo>
                  <a:pt x="24" y="28"/>
                  <a:pt x="19" y="14"/>
                  <a:pt x="25" y="3"/>
                </a:cubicBezTo>
                <a:cubicBezTo>
                  <a:pt x="24" y="2"/>
                  <a:pt x="23" y="2"/>
                  <a:pt x="22" y="2"/>
                </a:cubicBezTo>
                <a:cubicBezTo>
                  <a:pt x="21" y="15"/>
                  <a:pt x="13" y="25"/>
                  <a:pt x="2" y="31"/>
                </a:cubicBezTo>
                <a:cubicBezTo>
                  <a:pt x="0" y="32"/>
                  <a:pt x="2" y="34"/>
                  <a:pt x="3" y="3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p>
        </p:txBody>
      </p:sp>
      <p:sp>
        <p:nvSpPr>
          <p:cNvPr id="12" name="Freeform 1277"/>
          <p:cNvSpPr/>
          <p:nvPr/>
        </p:nvSpPr>
        <p:spPr bwMode="auto">
          <a:xfrm>
            <a:off x="4267200" y="2760345"/>
            <a:ext cx="247650" cy="386715"/>
          </a:xfrm>
          <a:custGeom>
            <a:avLst/>
            <a:gdLst>
              <a:gd name="T0" fmla="*/ 6 w 25"/>
              <a:gd name="T1" fmla="*/ 9 h 30"/>
              <a:gd name="T2" fmla="*/ 8 w 25"/>
              <a:gd name="T3" fmla="*/ 6 h 30"/>
              <a:gd name="T4" fmla="*/ 8 w 25"/>
              <a:gd name="T5" fmla="*/ 10 h 30"/>
              <a:gd name="T6" fmla="*/ 3 w 25"/>
              <a:gd name="T7" fmla="*/ 16 h 30"/>
              <a:gd name="T8" fmla="*/ 3 w 25"/>
              <a:gd name="T9" fmla="*/ 25 h 30"/>
              <a:gd name="T10" fmla="*/ 23 w 25"/>
              <a:gd name="T11" fmla="*/ 25 h 30"/>
              <a:gd name="T12" fmla="*/ 24 w 25"/>
              <a:gd name="T13" fmla="*/ 22 h 30"/>
              <a:gd name="T14" fmla="*/ 12 w 25"/>
              <a:gd name="T15" fmla="*/ 24 h 30"/>
              <a:gd name="T16" fmla="*/ 5 w 25"/>
              <a:gd name="T17" fmla="*/ 24 h 30"/>
              <a:gd name="T18" fmla="*/ 8 w 25"/>
              <a:gd name="T19" fmla="*/ 14 h 30"/>
              <a:gd name="T20" fmla="*/ 11 w 25"/>
              <a:gd name="T21" fmla="*/ 4 h 30"/>
              <a:gd name="T22" fmla="*/ 3 w 25"/>
              <a:gd name="T23" fmla="*/ 8 h 30"/>
              <a:gd name="T24" fmla="*/ 6 w 25"/>
              <a:gd name="T25"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0">
                <a:moveTo>
                  <a:pt x="6" y="9"/>
                </a:moveTo>
                <a:cubicBezTo>
                  <a:pt x="6" y="8"/>
                  <a:pt x="7" y="7"/>
                  <a:pt x="8" y="6"/>
                </a:cubicBezTo>
                <a:cubicBezTo>
                  <a:pt x="10" y="4"/>
                  <a:pt x="8" y="10"/>
                  <a:pt x="8" y="10"/>
                </a:cubicBezTo>
                <a:cubicBezTo>
                  <a:pt x="7" y="12"/>
                  <a:pt x="5" y="14"/>
                  <a:pt x="3" y="16"/>
                </a:cubicBezTo>
                <a:cubicBezTo>
                  <a:pt x="2" y="19"/>
                  <a:pt x="0" y="23"/>
                  <a:pt x="3" y="25"/>
                </a:cubicBezTo>
                <a:cubicBezTo>
                  <a:pt x="8" y="30"/>
                  <a:pt x="17" y="24"/>
                  <a:pt x="23" y="25"/>
                </a:cubicBezTo>
                <a:cubicBezTo>
                  <a:pt x="25" y="25"/>
                  <a:pt x="25" y="23"/>
                  <a:pt x="24" y="22"/>
                </a:cubicBezTo>
                <a:cubicBezTo>
                  <a:pt x="20" y="22"/>
                  <a:pt x="16" y="23"/>
                  <a:pt x="12" y="24"/>
                </a:cubicBezTo>
                <a:cubicBezTo>
                  <a:pt x="10" y="25"/>
                  <a:pt x="7" y="25"/>
                  <a:pt x="5" y="24"/>
                </a:cubicBezTo>
                <a:cubicBezTo>
                  <a:pt x="2" y="22"/>
                  <a:pt x="7" y="16"/>
                  <a:pt x="8" y="14"/>
                </a:cubicBezTo>
                <a:cubicBezTo>
                  <a:pt x="10" y="12"/>
                  <a:pt x="13" y="7"/>
                  <a:pt x="11" y="4"/>
                </a:cubicBezTo>
                <a:cubicBezTo>
                  <a:pt x="8" y="0"/>
                  <a:pt x="4" y="6"/>
                  <a:pt x="3" y="8"/>
                </a:cubicBezTo>
                <a:cubicBezTo>
                  <a:pt x="3" y="9"/>
                  <a:pt x="5" y="11"/>
                  <a:pt x="6" y="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p>
        </p:txBody>
      </p:sp>
      <p:sp>
        <p:nvSpPr>
          <p:cNvPr id="13" name="Freeform 1278"/>
          <p:cNvSpPr/>
          <p:nvPr/>
        </p:nvSpPr>
        <p:spPr bwMode="auto">
          <a:xfrm>
            <a:off x="4255707" y="3662035"/>
            <a:ext cx="270280" cy="436293"/>
          </a:xfrm>
          <a:custGeom>
            <a:avLst/>
            <a:gdLst>
              <a:gd name="T0" fmla="*/ 3 w 31"/>
              <a:gd name="T1" fmla="*/ 13 h 46"/>
              <a:gd name="T2" fmla="*/ 8 w 31"/>
              <a:gd name="T3" fmla="*/ 20 h 46"/>
              <a:gd name="T4" fmla="*/ 8 w 31"/>
              <a:gd name="T5" fmla="*/ 22 h 46"/>
              <a:gd name="T6" fmla="*/ 22 w 31"/>
              <a:gd name="T7" fmla="*/ 37 h 46"/>
              <a:gd name="T8" fmla="*/ 3 w 31"/>
              <a:gd name="T9" fmla="*/ 43 h 46"/>
              <a:gd name="T10" fmla="*/ 4 w 31"/>
              <a:gd name="T11" fmla="*/ 45 h 46"/>
              <a:gd name="T12" fmla="*/ 27 w 31"/>
              <a:gd name="T13" fmla="*/ 35 h 46"/>
              <a:gd name="T14" fmla="*/ 9 w 31"/>
              <a:gd name="T15" fmla="*/ 20 h 46"/>
              <a:gd name="T16" fmla="*/ 9 w 31"/>
              <a:gd name="T17" fmla="*/ 22 h 46"/>
              <a:gd name="T18" fmla="*/ 2 w 31"/>
              <a:gd name="T19" fmla="*/ 11 h 46"/>
              <a:gd name="T20" fmla="*/ 3 w 31"/>
              <a:gd name="T21"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6">
                <a:moveTo>
                  <a:pt x="3" y="13"/>
                </a:moveTo>
                <a:cubicBezTo>
                  <a:pt x="11" y="5"/>
                  <a:pt x="17" y="18"/>
                  <a:pt x="8" y="20"/>
                </a:cubicBezTo>
                <a:cubicBezTo>
                  <a:pt x="7" y="20"/>
                  <a:pt x="7" y="22"/>
                  <a:pt x="8" y="22"/>
                </a:cubicBezTo>
                <a:cubicBezTo>
                  <a:pt x="13" y="24"/>
                  <a:pt x="31" y="30"/>
                  <a:pt x="22" y="37"/>
                </a:cubicBezTo>
                <a:cubicBezTo>
                  <a:pt x="17" y="41"/>
                  <a:pt x="9" y="41"/>
                  <a:pt x="3" y="43"/>
                </a:cubicBezTo>
                <a:cubicBezTo>
                  <a:pt x="2" y="43"/>
                  <a:pt x="3" y="46"/>
                  <a:pt x="4" y="45"/>
                </a:cubicBezTo>
                <a:cubicBezTo>
                  <a:pt x="10" y="43"/>
                  <a:pt x="24" y="43"/>
                  <a:pt x="27" y="35"/>
                </a:cubicBezTo>
                <a:cubicBezTo>
                  <a:pt x="30" y="26"/>
                  <a:pt x="15" y="22"/>
                  <a:pt x="9" y="20"/>
                </a:cubicBezTo>
                <a:cubicBezTo>
                  <a:pt x="9" y="21"/>
                  <a:pt x="9" y="22"/>
                  <a:pt x="9" y="22"/>
                </a:cubicBezTo>
                <a:cubicBezTo>
                  <a:pt x="22" y="19"/>
                  <a:pt x="12" y="0"/>
                  <a:pt x="2" y="11"/>
                </a:cubicBezTo>
                <a:cubicBezTo>
                  <a:pt x="0" y="12"/>
                  <a:pt x="2" y="14"/>
                  <a:pt x="3" y="1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p>
        </p:txBody>
      </p:sp>
      <p:grpSp>
        <p:nvGrpSpPr>
          <p:cNvPr id="2" name="组合 21"/>
          <p:cNvGrpSpPr/>
          <p:nvPr/>
        </p:nvGrpSpPr>
        <p:grpSpPr>
          <a:xfrm>
            <a:off x="970280" y="1323340"/>
            <a:ext cx="2279650" cy="3213735"/>
            <a:chOff x="1293431" y="2240868"/>
            <a:chExt cx="4388627" cy="3808175"/>
          </a:xfrm>
        </p:grpSpPr>
        <p:sp>
          <p:nvSpPr>
            <p:cNvPr id="3" name="Freeform 1268"/>
            <p:cNvSpPr/>
            <p:nvPr/>
          </p:nvSpPr>
          <p:spPr bwMode="auto">
            <a:xfrm>
              <a:off x="1293431" y="2766846"/>
              <a:ext cx="3559283" cy="3207480"/>
            </a:xfrm>
            <a:custGeom>
              <a:avLst/>
              <a:gdLst>
                <a:gd name="T0" fmla="*/ 4 w 305"/>
                <a:gd name="T1" fmla="*/ 237 h 239"/>
                <a:gd name="T2" fmla="*/ 4 w 305"/>
                <a:gd name="T3" fmla="*/ 210 h 239"/>
                <a:gd name="T4" fmla="*/ 3 w 305"/>
                <a:gd name="T5" fmla="*/ 177 h 239"/>
                <a:gd name="T6" fmla="*/ 4 w 305"/>
                <a:gd name="T7" fmla="*/ 142 h 239"/>
                <a:gd name="T8" fmla="*/ 5 w 305"/>
                <a:gd name="T9" fmla="*/ 110 h 239"/>
                <a:gd name="T10" fmla="*/ 69 w 305"/>
                <a:gd name="T11" fmla="*/ 13 h 239"/>
                <a:gd name="T12" fmla="*/ 166 w 305"/>
                <a:gd name="T13" fmla="*/ 6 h 239"/>
                <a:gd name="T14" fmla="*/ 233 w 305"/>
                <a:gd name="T15" fmla="*/ 5 h 239"/>
                <a:gd name="T16" fmla="*/ 303 w 305"/>
                <a:gd name="T17" fmla="*/ 8 h 239"/>
                <a:gd name="T18" fmla="*/ 303 w 305"/>
                <a:gd name="T19" fmla="*/ 5 h 239"/>
                <a:gd name="T20" fmla="*/ 233 w 305"/>
                <a:gd name="T21" fmla="*/ 2 h 239"/>
                <a:gd name="T22" fmla="*/ 161 w 305"/>
                <a:gd name="T23" fmla="*/ 3 h 239"/>
                <a:gd name="T24" fmla="*/ 63 w 305"/>
                <a:gd name="T25" fmla="*/ 12 h 239"/>
                <a:gd name="T26" fmla="*/ 4 w 305"/>
                <a:gd name="T27" fmla="*/ 90 h 239"/>
                <a:gd name="T28" fmla="*/ 3 w 305"/>
                <a:gd name="T29" fmla="*/ 125 h 239"/>
                <a:gd name="T30" fmla="*/ 1 w 305"/>
                <a:gd name="T31" fmla="*/ 161 h 239"/>
                <a:gd name="T32" fmla="*/ 1 w 305"/>
                <a:gd name="T33" fmla="*/ 200 h 239"/>
                <a:gd name="T34" fmla="*/ 2 w 305"/>
                <a:gd name="T35" fmla="*/ 237 h 239"/>
                <a:gd name="T36" fmla="*/ 4 w 305"/>
                <a:gd name="T37" fmla="*/ 2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5" h="239">
                  <a:moveTo>
                    <a:pt x="4" y="237"/>
                  </a:moveTo>
                  <a:cubicBezTo>
                    <a:pt x="6" y="228"/>
                    <a:pt x="6" y="219"/>
                    <a:pt x="4" y="210"/>
                  </a:cubicBezTo>
                  <a:cubicBezTo>
                    <a:pt x="3" y="199"/>
                    <a:pt x="3" y="188"/>
                    <a:pt x="3" y="177"/>
                  </a:cubicBezTo>
                  <a:cubicBezTo>
                    <a:pt x="3" y="166"/>
                    <a:pt x="3" y="154"/>
                    <a:pt x="4" y="142"/>
                  </a:cubicBezTo>
                  <a:cubicBezTo>
                    <a:pt x="4" y="131"/>
                    <a:pt x="6" y="121"/>
                    <a:pt x="5" y="110"/>
                  </a:cubicBezTo>
                  <a:cubicBezTo>
                    <a:pt x="4" y="68"/>
                    <a:pt x="29" y="26"/>
                    <a:pt x="69" y="13"/>
                  </a:cubicBezTo>
                  <a:cubicBezTo>
                    <a:pt x="100" y="2"/>
                    <a:pt x="134" y="5"/>
                    <a:pt x="166" y="6"/>
                  </a:cubicBezTo>
                  <a:cubicBezTo>
                    <a:pt x="189" y="6"/>
                    <a:pt x="211" y="5"/>
                    <a:pt x="233" y="5"/>
                  </a:cubicBezTo>
                  <a:cubicBezTo>
                    <a:pt x="256" y="5"/>
                    <a:pt x="280" y="9"/>
                    <a:pt x="303" y="8"/>
                  </a:cubicBezTo>
                  <a:cubicBezTo>
                    <a:pt x="305" y="8"/>
                    <a:pt x="305" y="5"/>
                    <a:pt x="303" y="5"/>
                  </a:cubicBezTo>
                  <a:cubicBezTo>
                    <a:pt x="280" y="6"/>
                    <a:pt x="256" y="3"/>
                    <a:pt x="233" y="2"/>
                  </a:cubicBezTo>
                  <a:cubicBezTo>
                    <a:pt x="209" y="2"/>
                    <a:pt x="185" y="4"/>
                    <a:pt x="161" y="3"/>
                  </a:cubicBezTo>
                  <a:cubicBezTo>
                    <a:pt x="129" y="3"/>
                    <a:pt x="95" y="0"/>
                    <a:pt x="63" y="12"/>
                  </a:cubicBezTo>
                  <a:cubicBezTo>
                    <a:pt x="29" y="24"/>
                    <a:pt x="11" y="56"/>
                    <a:pt x="4" y="90"/>
                  </a:cubicBezTo>
                  <a:cubicBezTo>
                    <a:pt x="2" y="102"/>
                    <a:pt x="4" y="114"/>
                    <a:pt x="3" y="125"/>
                  </a:cubicBezTo>
                  <a:cubicBezTo>
                    <a:pt x="2" y="138"/>
                    <a:pt x="1" y="149"/>
                    <a:pt x="1" y="161"/>
                  </a:cubicBezTo>
                  <a:cubicBezTo>
                    <a:pt x="1" y="174"/>
                    <a:pt x="0" y="187"/>
                    <a:pt x="1" y="200"/>
                  </a:cubicBezTo>
                  <a:cubicBezTo>
                    <a:pt x="2" y="213"/>
                    <a:pt x="5" y="224"/>
                    <a:pt x="2" y="237"/>
                  </a:cubicBezTo>
                  <a:cubicBezTo>
                    <a:pt x="1" y="238"/>
                    <a:pt x="4" y="239"/>
                    <a:pt x="4" y="23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Freeform 1269"/>
            <p:cNvSpPr/>
            <p:nvPr/>
          </p:nvSpPr>
          <p:spPr bwMode="auto">
            <a:xfrm>
              <a:off x="2107967" y="2240868"/>
              <a:ext cx="3574091" cy="3808175"/>
            </a:xfrm>
            <a:custGeom>
              <a:avLst/>
              <a:gdLst>
                <a:gd name="T0" fmla="*/ 237 w 306"/>
                <a:gd name="T1" fmla="*/ 43 h 284"/>
                <a:gd name="T2" fmla="*/ 239 w 306"/>
                <a:gd name="T3" fmla="*/ 22 h 284"/>
                <a:gd name="T4" fmla="*/ 239 w 306"/>
                <a:gd name="T5" fmla="*/ 3 h 284"/>
                <a:gd name="T6" fmla="*/ 262 w 306"/>
                <a:gd name="T7" fmla="*/ 21 h 284"/>
                <a:gd name="T8" fmla="*/ 284 w 306"/>
                <a:gd name="T9" fmla="*/ 40 h 284"/>
                <a:gd name="T10" fmla="*/ 299 w 306"/>
                <a:gd name="T11" fmla="*/ 64 h 284"/>
                <a:gd name="T12" fmla="*/ 280 w 306"/>
                <a:gd name="T13" fmla="*/ 85 h 284"/>
                <a:gd name="T14" fmla="*/ 258 w 306"/>
                <a:gd name="T15" fmla="*/ 105 h 284"/>
                <a:gd name="T16" fmla="*/ 241 w 306"/>
                <a:gd name="T17" fmla="*/ 123 h 284"/>
                <a:gd name="T18" fmla="*/ 243 w 306"/>
                <a:gd name="T19" fmla="*/ 124 h 284"/>
                <a:gd name="T20" fmla="*/ 239 w 306"/>
                <a:gd name="T21" fmla="*/ 96 h 284"/>
                <a:gd name="T22" fmla="*/ 238 w 306"/>
                <a:gd name="T23" fmla="*/ 95 h 284"/>
                <a:gd name="T24" fmla="*/ 208 w 306"/>
                <a:gd name="T25" fmla="*/ 96 h 284"/>
                <a:gd name="T26" fmla="*/ 180 w 306"/>
                <a:gd name="T27" fmla="*/ 100 h 284"/>
                <a:gd name="T28" fmla="*/ 146 w 306"/>
                <a:gd name="T29" fmla="*/ 101 h 284"/>
                <a:gd name="T30" fmla="*/ 116 w 306"/>
                <a:gd name="T31" fmla="*/ 101 h 284"/>
                <a:gd name="T32" fmla="*/ 42 w 306"/>
                <a:gd name="T33" fmla="*/ 102 h 284"/>
                <a:gd name="T34" fmla="*/ 3 w 306"/>
                <a:gd name="T35" fmla="*/ 161 h 284"/>
                <a:gd name="T36" fmla="*/ 4 w 306"/>
                <a:gd name="T37" fmla="*/ 220 h 284"/>
                <a:gd name="T38" fmla="*/ 3 w 306"/>
                <a:gd name="T39" fmla="*/ 249 h 284"/>
                <a:gd name="T40" fmla="*/ 0 w 306"/>
                <a:gd name="T41" fmla="*/ 282 h 284"/>
                <a:gd name="T42" fmla="*/ 2 w 306"/>
                <a:gd name="T43" fmla="*/ 283 h 284"/>
                <a:gd name="T44" fmla="*/ 4 w 306"/>
                <a:gd name="T45" fmla="*/ 283 h 284"/>
                <a:gd name="T46" fmla="*/ 3 w 306"/>
                <a:gd name="T47" fmla="*/ 280 h 284"/>
                <a:gd name="T48" fmla="*/ 5 w 306"/>
                <a:gd name="T49" fmla="*/ 257 h 284"/>
                <a:gd name="T50" fmla="*/ 6 w 306"/>
                <a:gd name="T51" fmla="*/ 227 h 284"/>
                <a:gd name="T52" fmla="*/ 5 w 306"/>
                <a:gd name="T53" fmla="*/ 168 h 284"/>
                <a:gd name="T54" fmla="*/ 22 w 306"/>
                <a:gd name="T55" fmla="*/ 115 h 284"/>
                <a:gd name="T56" fmla="*/ 60 w 306"/>
                <a:gd name="T57" fmla="*/ 102 h 284"/>
                <a:gd name="T58" fmla="*/ 96 w 306"/>
                <a:gd name="T59" fmla="*/ 103 h 284"/>
                <a:gd name="T60" fmla="*/ 142 w 306"/>
                <a:gd name="T61" fmla="*/ 103 h 284"/>
                <a:gd name="T62" fmla="*/ 172 w 306"/>
                <a:gd name="T63" fmla="*/ 104 h 284"/>
                <a:gd name="T64" fmla="*/ 200 w 306"/>
                <a:gd name="T65" fmla="*/ 99 h 284"/>
                <a:gd name="T66" fmla="*/ 231 w 306"/>
                <a:gd name="T67" fmla="*/ 98 h 284"/>
                <a:gd name="T68" fmla="*/ 239 w 306"/>
                <a:gd name="T69" fmla="*/ 109 h 284"/>
                <a:gd name="T70" fmla="*/ 241 w 306"/>
                <a:gd name="T71" fmla="*/ 124 h 284"/>
                <a:gd name="T72" fmla="*/ 243 w 306"/>
                <a:gd name="T73" fmla="*/ 125 h 284"/>
                <a:gd name="T74" fmla="*/ 260 w 306"/>
                <a:gd name="T75" fmla="*/ 107 h 284"/>
                <a:gd name="T76" fmla="*/ 282 w 306"/>
                <a:gd name="T77" fmla="*/ 86 h 284"/>
                <a:gd name="T78" fmla="*/ 304 w 306"/>
                <a:gd name="T79" fmla="*/ 57 h 284"/>
                <a:gd name="T80" fmla="*/ 297 w 306"/>
                <a:gd name="T81" fmla="*/ 47 h 284"/>
                <a:gd name="T82" fmla="*/ 275 w 306"/>
                <a:gd name="T83" fmla="*/ 29 h 284"/>
                <a:gd name="T84" fmla="*/ 254 w 306"/>
                <a:gd name="T85" fmla="*/ 10 h 284"/>
                <a:gd name="T86" fmla="*/ 237 w 306"/>
                <a:gd name="T87" fmla="*/ 0 h 284"/>
                <a:gd name="T88" fmla="*/ 235 w 306"/>
                <a:gd name="T89" fmla="*/ 1 h 284"/>
                <a:gd name="T90" fmla="*/ 235 w 306"/>
                <a:gd name="T91" fmla="*/ 13 h 284"/>
                <a:gd name="T92" fmla="*/ 235 w 306"/>
                <a:gd name="T93" fmla="*/ 42 h 284"/>
                <a:gd name="T94" fmla="*/ 237 w 306"/>
                <a:gd name="T95" fmla="*/ 4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6" h="284">
                  <a:moveTo>
                    <a:pt x="237" y="43"/>
                  </a:moveTo>
                  <a:cubicBezTo>
                    <a:pt x="238" y="36"/>
                    <a:pt x="239" y="29"/>
                    <a:pt x="239" y="22"/>
                  </a:cubicBezTo>
                  <a:cubicBezTo>
                    <a:pt x="239" y="19"/>
                    <a:pt x="235" y="2"/>
                    <a:pt x="239" y="3"/>
                  </a:cubicBezTo>
                  <a:cubicBezTo>
                    <a:pt x="246" y="4"/>
                    <a:pt x="256" y="16"/>
                    <a:pt x="262" y="21"/>
                  </a:cubicBezTo>
                  <a:cubicBezTo>
                    <a:pt x="269" y="28"/>
                    <a:pt x="277" y="34"/>
                    <a:pt x="284" y="40"/>
                  </a:cubicBezTo>
                  <a:cubicBezTo>
                    <a:pt x="291" y="47"/>
                    <a:pt x="306" y="52"/>
                    <a:pt x="299" y="64"/>
                  </a:cubicBezTo>
                  <a:cubicBezTo>
                    <a:pt x="294" y="72"/>
                    <a:pt x="286" y="78"/>
                    <a:pt x="280" y="85"/>
                  </a:cubicBezTo>
                  <a:cubicBezTo>
                    <a:pt x="273" y="92"/>
                    <a:pt x="265" y="98"/>
                    <a:pt x="258" y="105"/>
                  </a:cubicBezTo>
                  <a:cubicBezTo>
                    <a:pt x="252" y="111"/>
                    <a:pt x="247" y="118"/>
                    <a:pt x="241" y="123"/>
                  </a:cubicBezTo>
                  <a:cubicBezTo>
                    <a:pt x="242" y="124"/>
                    <a:pt x="242" y="124"/>
                    <a:pt x="243" y="124"/>
                  </a:cubicBezTo>
                  <a:cubicBezTo>
                    <a:pt x="243" y="115"/>
                    <a:pt x="241" y="105"/>
                    <a:pt x="239" y="96"/>
                  </a:cubicBezTo>
                  <a:cubicBezTo>
                    <a:pt x="239" y="95"/>
                    <a:pt x="238" y="95"/>
                    <a:pt x="238" y="95"/>
                  </a:cubicBezTo>
                  <a:cubicBezTo>
                    <a:pt x="228" y="95"/>
                    <a:pt x="218" y="95"/>
                    <a:pt x="208" y="96"/>
                  </a:cubicBezTo>
                  <a:cubicBezTo>
                    <a:pt x="198" y="96"/>
                    <a:pt x="189" y="99"/>
                    <a:pt x="180" y="100"/>
                  </a:cubicBezTo>
                  <a:cubicBezTo>
                    <a:pt x="168" y="102"/>
                    <a:pt x="157" y="101"/>
                    <a:pt x="146" y="101"/>
                  </a:cubicBezTo>
                  <a:cubicBezTo>
                    <a:pt x="136" y="100"/>
                    <a:pt x="126" y="101"/>
                    <a:pt x="116" y="101"/>
                  </a:cubicBezTo>
                  <a:cubicBezTo>
                    <a:pt x="91" y="101"/>
                    <a:pt x="66" y="96"/>
                    <a:pt x="42" y="102"/>
                  </a:cubicBezTo>
                  <a:cubicBezTo>
                    <a:pt x="13" y="109"/>
                    <a:pt x="5" y="135"/>
                    <a:pt x="3" y="161"/>
                  </a:cubicBezTo>
                  <a:cubicBezTo>
                    <a:pt x="1" y="181"/>
                    <a:pt x="3" y="200"/>
                    <a:pt x="4" y="220"/>
                  </a:cubicBezTo>
                  <a:cubicBezTo>
                    <a:pt x="4" y="230"/>
                    <a:pt x="3" y="240"/>
                    <a:pt x="3" y="249"/>
                  </a:cubicBezTo>
                  <a:cubicBezTo>
                    <a:pt x="2" y="260"/>
                    <a:pt x="0" y="271"/>
                    <a:pt x="0" y="282"/>
                  </a:cubicBezTo>
                  <a:cubicBezTo>
                    <a:pt x="1" y="283"/>
                    <a:pt x="1" y="284"/>
                    <a:pt x="2" y="283"/>
                  </a:cubicBezTo>
                  <a:cubicBezTo>
                    <a:pt x="3" y="283"/>
                    <a:pt x="3" y="283"/>
                    <a:pt x="4" y="283"/>
                  </a:cubicBezTo>
                  <a:cubicBezTo>
                    <a:pt x="5" y="282"/>
                    <a:pt x="5" y="280"/>
                    <a:pt x="3" y="280"/>
                  </a:cubicBezTo>
                  <a:cubicBezTo>
                    <a:pt x="3" y="280"/>
                    <a:pt x="4" y="259"/>
                    <a:pt x="5" y="257"/>
                  </a:cubicBezTo>
                  <a:cubicBezTo>
                    <a:pt x="6" y="247"/>
                    <a:pt x="6" y="237"/>
                    <a:pt x="6" y="227"/>
                  </a:cubicBezTo>
                  <a:cubicBezTo>
                    <a:pt x="7" y="208"/>
                    <a:pt x="4" y="188"/>
                    <a:pt x="5" y="168"/>
                  </a:cubicBezTo>
                  <a:cubicBezTo>
                    <a:pt x="5" y="150"/>
                    <a:pt x="8" y="129"/>
                    <a:pt x="22" y="115"/>
                  </a:cubicBezTo>
                  <a:cubicBezTo>
                    <a:pt x="32" y="105"/>
                    <a:pt x="47" y="102"/>
                    <a:pt x="60" y="102"/>
                  </a:cubicBezTo>
                  <a:cubicBezTo>
                    <a:pt x="72" y="101"/>
                    <a:pt x="85" y="102"/>
                    <a:pt x="96" y="103"/>
                  </a:cubicBezTo>
                  <a:cubicBezTo>
                    <a:pt x="112" y="104"/>
                    <a:pt x="127" y="104"/>
                    <a:pt x="142" y="103"/>
                  </a:cubicBezTo>
                  <a:cubicBezTo>
                    <a:pt x="152" y="103"/>
                    <a:pt x="162" y="104"/>
                    <a:pt x="172" y="104"/>
                  </a:cubicBezTo>
                  <a:cubicBezTo>
                    <a:pt x="182" y="103"/>
                    <a:pt x="191" y="101"/>
                    <a:pt x="200" y="99"/>
                  </a:cubicBezTo>
                  <a:cubicBezTo>
                    <a:pt x="211" y="97"/>
                    <a:pt x="221" y="100"/>
                    <a:pt x="231" y="98"/>
                  </a:cubicBezTo>
                  <a:cubicBezTo>
                    <a:pt x="239" y="97"/>
                    <a:pt x="238" y="103"/>
                    <a:pt x="239" y="109"/>
                  </a:cubicBezTo>
                  <a:cubicBezTo>
                    <a:pt x="240" y="114"/>
                    <a:pt x="241" y="119"/>
                    <a:pt x="241" y="124"/>
                  </a:cubicBezTo>
                  <a:cubicBezTo>
                    <a:pt x="241" y="125"/>
                    <a:pt x="242" y="126"/>
                    <a:pt x="243" y="125"/>
                  </a:cubicBezTo>
                  <a:cubicBezTo>
                    <a:pt x="249" y="120"/>
                    <a:pt x="254" y="113"/>
                    <a:pt x="260" y="107"/>
                  </a:cubicBezTo>
                  <a:cubicBezTo>
                    <a:pt x="267" y="100"/>
                    <a:pt x="274" y="93"/>
                    <a:pt x="282" y="86"/>
                  </a:cubicBezTo>
                  <a:cubicBezTo>
                    <a:pt x="287" y="81"/>
                    <a:pt x="306" y="67"/>
                    <a:pt x="304" y="57"/>
                  </a:cubicBezTo>
                  <a:cubicBezTo>
                    <a:pt x="303" y="52"/>
                    <a:pt x="301" y="49"/>
                    <a:pt x="297" y="47"/>
                  </a:cubicBezTo>
                  <a:cubicBezTo>
                    <a:pt x="289" y="41"/>
                    <a:pt x="282" y="35"/>
                    <a:pt x="275" y="29"/>
                  </a:cubicBezTo>
                  <a:cubicBezTo>
                    <a:pt x="268" y="22"/>
                    <a:pt x="261" y="17"/>
                    <a:pt x="254" y="10"/>
                  </a:cubicBezTo>
                  <a:cubicBezTo>
                    <a:pt x="249" y="6"/>
                    <a:pt x="244" y="1"/>
                    <a:pt x="237" y="0"/>
                  </a:cubicBezTo>
                  <a:cubicBezTo>
                    <a:pt x="236" y="0"/>
                    <a:pt x="236" y="0"/>
                    <a:pt x="235" y="1"/>
                  </a:cubicBezTo>
                  <a:cubicBezTo>
                    <a:pt x="234" y="5"/>
                    <a:pt x="235" y="9"/>
                    <a:pt x="235" y="13"/>
                  </a:cubicBezTo>
                  <a:cubicBezTo>
                    <a:pt x="237" y="23"/>
                    <a:pt x="237" y="32"/>
                    <a:pt x="235" y="42"/>
                  </a:cubicBezTo>
                  <a:cubicBezTo>
                    <a:pt x="234" y="44"/>
                    <a:pt x="237" y="44"/>
                    <a:pt x="237" y="4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1270"/>
            <p:cNvSpPr/>
            <p:nvPr/>
          </p:nvSpPr>
          <p:spPr bwMode="auto">
            <a:xfrm>
              <a:off x="2799089" y="3615547"/>
              <a:ext cx="2043748" cy="2396133"/>
            </a:xfrm>
            <a:custGeom>
              <a:avLst/>
              <a:gdLst>
                <a:gd name="T0" fmla="*/ 12 w 175"/>
                <a:gd name="T1" fmla="*/ 179 h 180"/>
                <a:gd name="T2" fmla="*/ 27 w 175"/>
                <a:gd name="T3" fmla="*/ 66 h 180"/>
                <a:gd name="T4" fmla="*/ 78 w 175"/>
                <a:gd name="T5" fmla="*/ 49 h 180"/>
                <a:gd name="T6" fmla="*/ 92 w 175"/>
                <a:gd name="T7" fmla="*/ 48 h 180"/>
                <a:gd name="T8" fmla="*/ 93 w 175"/>
                <a:gd name="T9" fmla="*/ 62 h 180"/>
                <a:gd name="T10" fmla="*/ 79 w 175"/>
                <a:gd name="T11" fmla="*/ 88 h 180"/>
                <a:gd name="T12" fmla="*/ 80 w 175"/>
                <a:gd name="T13" fmla="*/ 90 h 180"/>
                <a:gd name="T14" fmla="*/ 93 w 175"/>
                <a:gd name="T15" fmla="*/ 86 h 180"/>
                <a:gd name="T16" fmla="*/ 121 w 175"/>
                <a:gd name="T17" fmla="*/ 72 h 180"/>
                <a:gd name="T18" fmla="*/ 156 w 175"/>
                <a:gd name="T19" fmla="*/ 57 h 180"/>
                <a:gd name="T20" fmla="*/ 174 w 175"/>
                <a:gd name="T21" fmla="*/ 49 h 180"/>
                <a:gd name="T22" fmla="*/ 174 w 175"/>
                <a:gd name="T23" fmla="*/ 47 h 180"/>
                <a:gd name="T24" fmla="*/ 155 w 175"/>
                <a:gd name="T25" fmla="*/ 30 h 180"/>
                <a:gd name="T26" fmla="*/ 122 w 175"/>
                <a:gd name="T27" fmla="*/ 1 h 180"/>
                <a:gd name="T28" fmla="*/ 121 w 175"/>
                <a:gd name="T29" fmla="*/ 3 h 180"/>
                <a:gd name="T30" fmla="*/ 164 w 175"/>
                <a:gd name="T31" fmla="*/ 40 h 180"/>
                <a:gd name="T32" fmla="*/ 167 w 175"/>
                <a:gd name="T33" fmla="*/ 50 h 180"/>
                <a:gd name="T34" fmla="*/ 155 w 175"/>
                <a:gd name="T35" fmla="*/ 55 h 180"/>
                <a:gd name="T36" fmla="*/ 130 w 175"/>
                <a:gd name="T37" fmla="*/ 65 h 180"/>
                <a:gd name="T38" fmla="*/ 105 w 175"/>
                <a:gd name="T39" fmla="*/ 76 h 180"/>
                <a:gd name="T40" fmla="*/ 86 w 175"/>
                <a:gd name="T41" fmla="*/ 87 h 180"/>
                <a:gd name="T42" fmla="*/ 87 w 175"/>
                <a:gd name="T43" fmla="*/ 78 h 180"/>
                <a:gd name="T44" fmla="*/ 94 w 175"/>
                <a:gd name="T45" fmla="*/ 67 h 180"/>
                <a:gd name="T46" fmla="*/ 100 w 175"/>
                <a:gd name="T47" fmla="*/ 47 h 180"/>
                <a:gd name="T48" fmla="*/ 99 w 175"/>
                <a:gd name="T49" fmla="*/ 46 h 180"/>
                <a:gd name="T50" fmla="*/ 83 w 175"/>
                <a:gd name="T51" fmla="*/ 46 h 180"/>
                <a:gd name="T52" fmla="*/ 54 w 175"/>
                <a:gd name="T53" fmla="*/ 49 h 180"/>
                <a:gd name="T54" fmla="*/ 19 w 175"/>
                <a:gd name="T55" fmla="*/ 72 h 180"/>
                <a:gd name="T56" fmla="*/ 9 w 175"/>
                <a:gd name="T57" fmla="*/ 117 h 180"/>
                <a:gd name="T58" fmla="*/ 10 w 175"/>
                <a:gd name="T59" fmla="*/ 179 h 180"/>
                <a:gd name="T60" fmla="*/ 12 w 175"/>
                <a:gd name="T61"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180">
                  <a:moveTo>
                    <a:pt x="12" y="179"/>
                  </a:moveTo>
                  <a:cubicBezTo>
                    <a:pt x="16" y="142"/>
                    <a:pt x="0" y="97"/>
                    <a:pt x="27" y="66"/>
                  </a:cubicBezTo>
                  <a:cubicBezTo>
                    <a:pt x="41" y="50"/>
                    <a:pt x="59" y="52"/>
                    <a:pt x="78" y="49"/>
                  </a:cubicBezTo>
                  <a:cubicBezTo>
                    <a:pt x="83" y="49"/>
                    <a:pt x="87" y="48"/>
                    <a:pt x="92" y="48"/>
                  </a:cubicBezTo>
                  <a:cubicBezTo>
                    <a:pt x="101" y="47"/>
                    <a:pt x="95" y="58"/>
                    <a:pt x="93" y="62"/>
                  </a:cubicBezTo>
                  <a:cubicBezTo>
                    <a:pt x="89" y="71"/>
                    <a:pt x="83" y="79"/>
                    <a:pt x="79" y="88"/>
                  </a:cubicBezTo>
                  <a:cubicBezTo>
                    <a:pt x="79" y="88"/>
                    <a:pt x="79" y="90"/>
                    <a:pt x="80" y="90"/>
                  </a:cubicBezTo>
                  <a:cubicBezTo>
                    <a:pt x="85" y="91"/>
                    <a:pt x="89" y="89"/>
                    <a:pt x="93" y="86"/>
                  </a:cubicBezTo>
                  <a:cubicBezTo>
                    <a:pt x="103" y="81"/>
                    <a:pt x="111" y="76"/>
                    <a:pt x="121" y="72"/>
                  </a:cubicBezTo>
                  <a:cubicBezTo>
                    <a:pt x="132" y="67"/>
                    <a:pt x="144" y="62"/>
                    <a:pt x="156" y="57"/>
                  </a:cubicBezTo>
                  <a:cubicBezTo>
                    <a:pt x="162" y="55"/>
                    <a:pt x="169" y="53"/>
                    <a:pt x="174" y="49"/>
                  </a:cubicBezTo>
                  <a:cubicBezTo>
                    <a:pt x="174" y="48"/>
                    <a:pt x="175" y="47"/>
                    <a:pt x="174" y="47"/>
                  </a:cubicBezTo>
                  <a:cubicBezTo>
                    <a:pt x="169" y="40"/>
                    <a:pt x="162" y="35"/>
                    <a:pt x="155" y="30"/>
                  </a:cubicBezTo>
                  <a:cubicBezTo>
                    <a:pt x="143" y="21"/>
                    <a:pt x="133" y="10"/>
                    <a:pt x="122" y="1"/>
                  </a:cubicBezTo>
                  <a:cubicBezTo>
                    <a:pt x="121" y="0"/>
                    <a:pt x="119" y="2"/>
                    <a:pt x="121" y="3"/>
                  </a:cubicBezTo>
                  <a:cubicBezTo>
                    <a:pt x="135" y="15"/>
                    <a:pt x="149" y="28"/>
                    <a:pt x="164" y="40"/>
                  </a:cubicBezTo>
                  <a:cubicBezTo>
                    <a:pt x="167" y="42"/>
                    <a:pt x="173" y="47"/>
                    <a:pt x="167" y="50"/>
                  </a:cubicBezTo>
                  <a:cubicBezTo>
                    <a:pt x="164" y="52"/>
                    <a:pt x="159" y="54"/>
                    <a:pt x="155" y="55"/>
                  </a:cubicBezTo>
                  <a:cubicBezTo>
                    <a:pt x="147" y="58"/>
                    <a:pt x="139" y="62"/>
                    <a:pt x="130" y="65"/>
                  </a:cubicBezTo>
                  <a:cubicBezTo>
                    <a:pt x="122" y="69"/>
                    <a:pt x="114" y="72"/>
                    <a:pt x="105" y="76"/>
                  </a:cubicBezTo>
                  <a:cubicBezTo>
                    <a:pt x="99" y="80"/>
                    <a:pt x="93" y="85"/>
                    <a:pt x="86" y="87"/>
                  </a:cubicBezTo>
                  <a:cubicBezTo>
                    <a:pt x="79" y="89"/>
                    <a:pt x="87" y="79"/>
                    <a:pt x="87" y="78"/>
                  </a:cubicBezTo>
                  <a:cubicBezTo>
                    <a:pt x="90" y="74"/>
                    <a:pt x="92" y="70"/>
                    <a:pt x="94" y="67"/>
                  </a:cubicBezTo>
                  <a:cubicBezTo>
                    <a:pt x="97" y="60"/>
                    <a:pt x="99" y="54"/>
                    <a:pt x="100" y="47"/>
                  </a:cubicBezTo>
                  <a:cubicBezTo>
                    <a:pt x="100" y="47"/>
                    <a:pt x="99" y="46"/>
                    <a:pt x="99" y="46"/>
                  </a:cubicBezTo>
                  <a:cubicBezTo>
                    <a:pt x="93" y="44"/>
                    <a:pt x="88" y="45"/>
                    <a:pt x="83" y="46"/>
                  </a:cubicBezTo>
                  <a:cubicBezTo>
                    <a:pt x="73" y="47"/>
                    <a:pt x="64" y="47"/>
                    <a:pt x="54" y="49"/>
                  </a:cubicBezTo>
                  <a:cubicBezTo>
                    <a:pt x="40" y="51"/>
                    <a:pt x="28" y="60"/>
                    <a:pt x="19" y="72"/>
                  </a:cubicBezTo>
                  <a:cubicBezTo>
                    <a:pt x="9" y="85"/>
                    <a:pt x="8" y="101"/>
                    <a:pt x="9" y="117"/>
                  </a:cubicBezTo>
                  <a:cubicBezTo>
                    <a:pt x="10" y="138"/>
                    <a:pt x="12" y="158"/>
                    <a:pt x="10" y="179"/>
                  </a:cubicBezTo>
                  <a:cubicBezTo>
                    <a:pt x="9" y="180"/>
                    <a:pt x="12" y="180"/>
                    <a:pt x="12" y="17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1271"/>
            <p:cNvSpPr/>
            <p:nvPr/>
          </p:nvSpPr>
          <p:spPr bwMode="auto">
            <a:xfrm>
              <a:off x="3613628" y="4458646"/>
              <a:ext cx="1382242" cy="1526354"/>
            </a:xfrm>
            <a:custGeom>
              <a:avLst/>
              <a:gdLst>
                <a:gd name="T0" fmla="*/ 5 w 126"/>
                <a:gd name="T1" fmla="*/ 119 h 121"/>
                <a:gd name="T2" fmla="*/ 15 w 126"/>
                <a:gd name="T3" fmla="*/ 72 h 121"/>
                <a:gd name="T4" fmla="*/ 35 w 126"/>
                <a:gd name="T5" fmla="*/ 63 h 121"/>
                <a:gd name="T6" fmla="*/ 48 w 126"/>
                <a:gd name="T7" fmla="*/ 62 h 121"/>
                <a:gd name="T8" fmla="*/ 53 w 126"/>
                <a:gd name="T9" fmla="*/ 72 h 121"/>
                <a:gd name="T10" fmla="*/ 58 w 126"/>
                <a:gd name="T11" fmla="*/ 87 h 121"/>
                <a:gd name="T12" fmla="*/ 75 w 126"/>
                <a:gd name="T13" fmla="*/ 79 h 121"/>
                <a:gd name="T14" fmla="*/ 109 w 126"/>
                <a:gd name="T15" fmla="*/ 53 h 121"/>
                <a:gd name="T16" fmla="*/ 124 w 126"/>
                <a:gd name="T17" fmla="*/ 40 h 121"/>
                <a:gd name="T18" fmla="*/ 111 w 126"/>
                <a:gd name="T19" fmla="*/ 23 h 121"/>
                <a:gd name="T20" fmla="*/ 78 w 126"/>
                <a:gd name="T21" fmla="*/ 1 h 121"/>
                <a:gd name="T22" fmla="*/ 77 w 126"/>
                <a:gd name="T23" fmla="*/ 3 h 121"/>
                <a:gd name="T24" fmla="*/ 105 w 126"/>
                <a:gd name="T25" fmla="*/ 22 h 121"/>
                <a:gd name="T26" fmla="*/ 120 w 126"/>
                <a:gd name="T27" fmla="*/ 35 h 121"/>
                <a:gd name="T28" fmla="*/ 107 w 126"/>
                <a:gd name="T29" fmla="*/ 51 h 121"/>
                <a:gd name="T30" fmla="*/ 78 w 126"/>
                <a:gd name="T31" fmla="*/ 73 h 121"/>
                <a:gd name="T32" fmla="*/ 65 w 126"/>
                <a:gd name="T33" fmla="*/ 83 h 121"/>
                <a:gd name="T34" fmla="*/ 57 w 126"/>
                <a:gd name="T35" fmla="*/ 67 h 121"/>
                <a:gd name="T36" fmla="*/ 25 w 126"/>
                <a:gd name="T37" fmla="*/ 64 h 121"/>
                <a:gd name="T38" fmla="*/ 4 w 126"/>
                <a:gd name="T39" fmla="*/ 81 h 121"/>
                <a:gd name="T40" fmla="*/ 2 w 126"/>
                <a:gd name="T41" fmla="*/ 119 h 121"/>
                <a:gd name="T42" fmla="*/ 5 w 126"/>
                <a:gd name="T43"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21">
                  <a:moveTo>
                    <a:pt x="5" y="119"/>
                  </a:moveTo>
                  <a:cubicBezTo>
                    <a:pt x="5" y="103"/>
                    <a:pt x="1" y="83"/>
                    <a:pt x="15" y="72"/>
                  </a:cubicBezTo>
                  <a:cubicBezTo>
                    <a:pt x="21" y="67"/>
                    <a:pt x="28" y="65"/>
                    <a:pt x="35" y="63"/>
                  </a:cubicBezTo>
                  <a:cubicBezTo>
                    <a:pt x="39" y="62"/>
                    <a:pt x="43" y="62"/>
                    <a:pt x="48" y="62"/>
                  </a:cubicBezTo>
                  <a:cubicBezTo>
                    <a:pt x="58" y="61"/>
                    <a:pt x="54" y="68"/>
                    <a:pt x="53" y="72"/>
                  </a:cubicBezTo>
                  <a:cubicBezTo>
                    <a:pt x="52" y="77"/>
                    <a:pt x="53" y="85"/>
                    <a:pt x="58" y="87"/>
                  </a:cubicBezTo>
                  <a:cubicBezTo>
                    <a:pt x="64" y="88"/>
                    <a:pt x="71" y="82"/>
                    <a:pt x="75" y="79"/>
                  </a:cubicBezTo>
                  <a:cubicBezTo>
                    <a:pt x="86" y="70"/>
                    <a:pt x="96" y="59"/>
                    <a:pt x="109" y="53"/>
                  </a:cubicBezTo>
                  <a:cubicBezTo>
                    <a:pt x="113" y="51"/>
                    <a:pt x="124" y="47"/>
                    <a:pt x="124" y="40"/>
                  </a:cubicBezTo>
                  <a:cubicBezTo>
                    <a:pt x="124" y="32"/>
                    <a:pt x="116" y="27"/>
                    <a:pt x="111" y="23"/>
                  </a:cubicBezTo>
                  <a:cubicBezTo>
                    <a:pt x="100" y="15"/>
                    <a:pt x="89" y="7"/>
                    <a:pt x="78" y="1"/>
                  </a:cubicBezTo>
                  <a:cubicBezTo>
                    <a:pt x="77" y="0"/>
                    <a:pt x="75" y="2"/>
                    <a:pt x="77" y="3"/>
                  </a:cubicBezTo>
                  <a:cubicBezTo>
                    <a:pt x="87" y="8"/>
                    <a:pt x="96" y="15"/>
                    <a:pt x="105" y="22"/>
                  </a:cubicBezTo>
                  <a:cubicBezTo>
                    <a:pt x="111" y="25"/>
                    <a:pt x="116" y="30"/>
                    <a:pt x="120" y="35"/>
                  </a:cubicBezTo>
                  <a:cubicBezTo>
                    <a:pt x="126" y="43"/>
                    <a:pt x="112" y="48"/>
                    <a:pt x="107" y="51"/>
                  </a:cubicBezTo>
                  <a:cubicBezTo>
                    <a:pt x="96" y="56"/>
                    <a:pt x="88" y="64"/>
                    <a:pt x="78" y="73"/>
                  </a:cubicBezTo>
                  <a:cubicBezTo>
                    <a:pt x="74" y="76"/>
                    <a:pt x="70" y="80"/>
                    <a:pt x="65" y="83"/>
                  </a:cubicBezTo>
                  <a:cubicBezTo>
                    <a:pt x="55" y="89"/>
                    <a:pt x="56" y="73"/>
                    <a:pt x="57" y="67"/>
                  </a:cubicBezTo>
                  <a:cubicBezTo>
                    <a:pt x="60" y="52"/>
                    <a:pt x="31" y="61"/>
                    <a:pt x="25" y="64"/>
                  </a:cubicBezTo>
                  <a:cubicBezTo>
                    <a:pt x="17" y="67"/>
                    <a:pt x="8" y="72"/>
                    <a:pt x="4" y="81"/>
                  </a:cubicBezTo>
                  <a:cubicBezTo>
                    <a:pt x="0" y="93"/>
                    <a:pt x="2" y="107"/>
                    <a:pt x="2" y="119"/>
                  </a:cubicBezTo>
                  <a:cubicBezTo>
                    <a:pt x="2" y="121"/>
                    <a:pt x="5" y="121"/>
                    <a:pt x="5" y="11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272"/>
            <p:cNvSpPr/>
            <p:nvPr/>
          </p:nvSpPr>
          <p:spPr bwMode="auto">
            <a:xfrm>
              <a:off x="1352670" y="5910284"/>
              <a:ext cx="2354755" cy="122750"/>
            </a:xfrm>
            <a:custGeom>
              <a:avLst/>
              <a:gdLst>
                <a:gd name="T0" fmla="*/ 2 w 202"/>
                <a:gd name="T1" fmla="*/ 7 h 10"/>
                <a:gd name="T2" fmla="*/ 46 w 202"/>
                <a:gd name="T3" fmla="*/ 8 h 10"/>
                <a:gd name="T4" fmla="*/ 97 w 202"/>
                <a:gd name="T5" fmla="*/ 7 h 10"/>
                <a:gd name="T6" fmla="*/ 200 w 202"/>
                <a:gd name="T7" fmla="*/ 2 h 10"/>
                <a:gd name="T8" fmla="*/ 200 w 202"/>
                <a:gd name="T9" fmla="*/ 0 h 10"/>
                <a:gd name="T10" fmla="*/ 101 w 202"/>
                <a:gd name="T11" fmla="*/ 5 h 10"/>
                <a:gd name="T12" fmla="*/ 54 w 202"/>
                <a:gd name="T13" fmla="*/ 5 h 10"/>
                <a:gd name="T14" fmla="*/ 3 w 202"/>
                <a:gd name="T15" fmla="*/ 5 h 10"/>
                <a:gd name="T16" fmla="*/ 2 w 202"/>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0">
                  <a:moveTo>
                    <a:pt x="2" y="7"/>
                  </a:moveTo>
                  <a:cubicBezTo>
                    <a:pt x="17" y="10"/>
                    <a:pt x="31" y="8"/>
                    <a:pt x="46" y="8"/>
                  </a:cubicBezTo>
                  <a:cubicBezTo>
                    <a:pt x="63" y="7"/>
                    <a:pt x="80" y="6"/>
                    <a:pt x="97" y="7"/>
                  </a:cubicBezTo>
                  <a:cubicBezTo>
                    <a:pt x="132" y="9"/>
                    <a:pt x="166" y="2"/>
                    <a:pt x="200" y="2"/>
                  </a:cubicBezTo>
                  <a:cubicBezTo>
                    <a:pt x="202" y="2"/>
                    <a:pt x="202" y="0"/>
                    <a:pt x="200" y="0"/>
                  </a:cubicBezTo>
                  <a:cubicBezTo>
                    <a:pt x="167" y="0"/>
                    <a:pt x="134" y="7"/>
                    <a:pt x="101" y="5"/>
                  </a:cubicBezTo>
                  <a:cubicBezTo>
                    <a:pt x="85" y="4"/>
                    <a:pt x="70" y="4"/>
                    <a:pt x="54" y="5"/>
                  </a:cubicBezTo>
                  <a:cubicBezTo>
                    <a:pt x="36" y="5"/>
                    <a:pt x="19" y="8"/>
                    <a:pt x="3" y="5"/>
                  </a:cubicBezTo>
                  <a:cubicBezTo>
                    <a:pt x="1" y="5"/>
                    <a:pt x="0" y="7"/>
                    <a:pt x="2" y="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273"/>
            <p:cNvSpPr/>
            <p:nvPr/>
          </p:nvSpPr>
          <p:spPr bwMode="auto">
            <a:xfrm>
              <a:off x="1643927" y="5365919"/>
              <a:ext cx="232021" cy="389596"/>
            </a:xfrm>
            <a:custGeom>
              <a:avLst/>
              <a:gdLst>
                <a:gd name="T0" fmla="*/ 3 w 20"/>
                <a:gd name="T1" fmla="*/ 18 h 31"/>
                <a:gd name="T2" fmla="*/ 1 w 20"/>
                <a:gd name="T3" fmla="*/ 29 h 31"/>
                <a:gd name="T4" fmla="*/ 3 w 20"/>
                <a:gd name="T5" fmla="*/ 29 h 31"/>
                <a:gd name="T6" fmla="*/ 9 w 20"/>
                <a:gd name="T7" fmla="*/ 2 h 31"/>
                <a:gd name="T8" fmla="*/ 7 w 20"/>
                <a:gd name="T9" fmla="*/ 3 h 31"/>
                <a:gd name="T10" fmla="*/ 14 w 20"/>
                <a:gd name="T11" fmla="*/ 15 h 31"/>
                <a:gd name="T12" fmla="*/ 18 w 20"/>
                <a:gd name="T13" fmla="*/ 27 h 31"/>
                <a:gd name="T14" fmla="*/ 20 w 20"/>
                <a:gd name="T15" fmla="*/ 26 h 31"/>
                <a:gd name="T16" fmla="*/ 6 w 20"/>
                <a:gd name="T17" fmla="*/ 17 h 31"/>
                <a:gd name="T18" fmla="*/ 6 w 20"/>
                <a:gd name="T19" fmla="*/ 20 h 31"/>
                <a:gd name="T20" fmla="*/ 18 w 20"/>
                <a:gd name="T21" fmla="*/ 26 h 31"/>
                <a:gd name="T22" fmla="*/ 20 w 20"/>
                <a:gd name="T23" fmla="*/ 25 h 31"/>
                <a:gd name="T24" fmla="*/ 9 w 20"/>
                <a:gd name="T25" fmla="*/ 0 h 31"/>
                <a:gd name="T26" fmla="*/ 7 w 20"/>
                <a:gd name="T27" fmla="*/ 1 h 31"/>
                <a:gd name="T28" fmla="*/ 1 w 20"/>
                <a:gd name="T29" fmla="*/ 29 h 31"/>
                <a:gd name="T30" fmla="*/ 3 w 20"/>
                <a:gd name="T31" fmla="*/ 29 h 31"/>
                <a:gd name="T32" fmla="*/ 6 w 20"/>
                <a:gd name="T33" fmla="*/ 18 h 31"/>
                <a:gd name="T34" fmla="*/ 3 w 20"/>
                <a:gd name="T35"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1">
                  <a:moveTo>
                    <a:pt x="3" y="18"/>
                  </a:moveTo>
                  <a:cubicBezTo>
                    <a:pt x="3" y="22"/>
                    <a:pt x="2" y="25"/>
                    <a:pt x="1" y="29"/>
                  </a:cubicBezTo>
                  <a:cubicBezTo>
                    <a:pt x="0" y="30"/>
                    <a:pt x="3" y="31"/>
                    <a:pt x="3" y="29"/>
                  </a:cubicBezTo>
                  <a:cubicBezTo>
                    <a:pt x="6" y="20"/>
                    <a:pt x="7" y="11"/>
                    <a:pt x="9" y="2"/>
                  </a:cubicBezTo>
                  <a:cubicBezTo>
                    <a:pt x="9" y="2"/>
                    <a:pt x="8" y="3"/>
                    <a:pt x="7" y="3"/>
                  </a:cubicBezTo>
                  <a:cubicBezTo>
                    <a:pt x="12" y="5"/>
                    <a:pt x="13" y="11"/>
                    <a:pt x="14" y="15"/>
                  </a:cubicBezTo>
                  <a:cubicBezTo>
                    <a:pt x="15" y="19"/>
                    <a:pt x="15" y="23"/>
                    <a:pt x="18" y="27"/>
                  </a:cubicBezTo>
                  <a:cubicBezTo>
                    <a:pt x="18" y="28"/>
                    <a:pt x="20" y="27"/>
                    <a:pt x="20" y="26"/>
                  </a:cubicBezTo>
                  <a:cubicBezTo>
                    <a:pt x="18" y="18"/>
                    <a:pt x="13" y="19"/>
                    <a:pt x="6" y="17"/>
                  </a:cubicBezTo>
                  <a:cubicBezTo>
                    <a:pt x="5" y="17"/>
                    <a:pt x="4" y="19"/>
                    <a:pt x="6" y="20"/>
                  </a:cubicBezTo>
                  <a:cubicBezTo>
                    <a:pt x="11" y="21"/>
                    <a:pt x="15" y="20"/>
                    <a:pt x="18" y="26"/>
                  </a:cubicBezTo>
                  <a:cubicBezTo>
                    <a:pt x="18" y="26"/>
                    <a:pt x="19" y="26"/>
                    <a:pt x="20" y="25"/>
                  </a:cubicBezTo>
                  <a:cubicBezTo>
                    <a:pt x="16" y="18"/>
                    <a:pt x="17" y="4"/>
                    <a:pt x="9" y="0"/>
                  </a:cubicBezTo>
                  <a:cubicBezTo>
                    <a:pt x="8" y="0"/>
                    <a:pt x="7" y="0"/>
                    <a:pt x="7" y="1"/>
                  </a:cubicBezTo>
                  <a:cubicBezTo>
                    <a:pt x="4" y="10"/>
                    <a:pt x="4" y="20"/>
                    <a:pt x="1" y="29"/>
                  </a:cubicBezTo>
                  <a:cubicBezTo>
                    <a:pt x="2" y="29"/>
                    <a:pt x="3" y="29"/>
                    <a:pt x="3" y="29"/>
                  </a:cubicBezTo>
                  <a:cubicBezTo>
                    <a:pt x="4" y="26"/>
                    <a:pt x="6" y="22"/>
                    <a:pt x="6" y="18"/>
                  </a:cubicBezTo>
                  <a:cubicBezTo>
                    <a:pt x="6" y="17"/>
                    <a:pt x="3" y="17"/>
                    <a:pt x="3" y="1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274"/>
            <p:cNvSpPr/>
            <p:nvPr/>
          </p:nvSpPr>
          <p:spPr bwMode="auto">
            <a:xfrm>
              <a:off x="2399227" y="5339233"/>
              <a:ext cx="306069" cy="378922"/>
            </a:xfrm>
            <a:custGeom>
              <a:avLst/>
              <a:gdLst>
                <a:gd name="T0" fmla="*/ 1 w 26"/>
                <a:gd name="T1" fmla="*/ 18 h 30"/>
                <a:gd name="T2" fmla="*/ 3 w 26"/>
                <a:gd name="T3" fmla="*/ 27 h 30"/>
                <a:gd name="T4" fmla="*/ 6 w 26"/>
                <a:gd name="T5" fmla="*/ 26 h 30"/>
                <a:gd name="T6" fmla="*/ 5 w 26"/>
                <a:gd name="T7" fmla="*/ 4 h 30"/>
                <a:gd name="T8" fmla="*/ 9 w 26"/>
                <a:gd name="T9" fmla="*/ 4 h 30"/>
                <a:gd name="T10" fmla="*/ 6 w 26"/>
                <a:gd name="T11" fmla="*/ 10 h 30"/>
                <a:gd name="T12" fmla="*/ 6 w 26"/>
                <a:gd name="T13" fmla="*/ 12 h 30"/>
                <a:gd name="T14" fmla="*/ 19 w 26"/>
                <a:gd name="T15" fmla="*/ 19 h 30"/>
                <a:gd name="T16" fmla="*/ 3 w 26"/>
                <a:gd name="T17" fmla="*/ 24 h 30"/>
                <a:gd name="T18" fmla="*/ 2 w 26"/>
                <a:gd name="T19" fmla="*/ 25 h 30"/>
                <a:gd name="T20" fmla="*/ 21 w 26"/>
                <a:gd name="T21" fmla="*/ 22 h 30"/>
                <a:gd name="T22" fmla="*/ 7 w 26"/>
                <a:gd name="T23" fmla="*/ 10 h 30"/>
                <a:gd name="T24" fmla="*/ 7 w 26"/>
                <a:gd name="T25" fmla="*/ 12 h 30"/>
                <a:gd name="T26" fmla="*/ 12 w 26"/>
                <a:gd name="T27" fmla="*/ 4 h 30"/>
                <a:gd name="T28" fmla="*/ 6 w 26"/>
                <a:gd name="T29" fmla="*/ 0 h 30"/>
                <a:gd name="T30" fmla="*/ 0 w 26"/>
                <a:gd name="T31" fmla="*/ 8 h 30"/>
                <a:gd name="T32" fmla="*/ 3 w 26"/>
                <a:gd name="T33" fmla="*/ 27 h 30"/>
                <a:gd name="T34" fmla="*/ 5 w 26"/>
                <a:gd name="T35" fmla="*/ 25 h 30"/>
                <a:gd name="T36" fmla="*/ 4 w 26"/>
                <a:gd name="T37" fmla="*/ 17 h 30"/>
                <a:gd name="T38" fmla="*/ 1 w 26"/>
                <a:gd name="T3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0">
                  <a:moveTo>
                    <a:pt x="1" y="18"/>
                  </a:moveTo>
                  <a:cubicBezTo>
                    <a:pt x="2" y="21"/>
                    <a:pt x="2" y="24"/>
                    <a:pt x="3" y="27"/>
                  </a:cubicBezTo>
                  <a:cubicBezTo>
                    <a:pt x="4" y="28"/>
                    <a:pt x="6" y="27"/>
                    <a:pt x="6" y="26"/>
                  </a:cubicBezTo>
                  <a:cubicBezTo>
                    <a:pt x="4" y="20"/>
                    <a:pt x="0" y="9"/>
                    <a:pt x="5" y="4"/>
                  </a:cubicBezTo>
                  <a:cubicBezTo>
                    <a:pt x="6" y="2"/>
                    <a:pt x="8" y="3"/>
                    <a:pt x="9" y="4"/>
                  </a:cubicBezTo>
                  <a:cubicBezTo>
                    <a:pt x="11" y="7"/>
                    <a:pt x="8" y="9"/>
                    <a:pt x="6" y="10"/>
                  </a:cubicBezTo>
                  <a:cubicBezTo>
                    <a:pt x="5" y="10"/>
                    <a:pt x="5" y="11"/>
                    <a:pt x="6" y="12"/>
                  </a:cubicBezTo>
                  <a:cubicBezTo>
                    <a:pt x="9" y="14"/>
                    <a:pt x="18" y="14"/>
                    <a:pt x="19" y="19"/>
                  </a:cubicBezTo>
                  <a:cubicBezTo>
                    <a:pt x="19" y="24"/>
                    <a:pt x="7" y="26"/>
                    <a:pt x="3" y="24"/>
                  </a:cubicBezTo>
                  <a:cubicBezTo>
                    <a:pt x="2" y="22"/>
                    <a:pt x="0" y="24"/>
                    <a:pt x="2" y="25"/>
                  </a:cubicBezTo>
                  <a:cubicBezTo>
                    <a:pt x="6" y="30"/>
                    <a:pt x="17" y="27"/>
                    <a:pt x="21" y="22"/>
                  </a:cubicBezTo>
                  <a:cubicBezTo>
                    <a:pt x="26" y="14"/>
                    <a:pt x="11" y="12"/>
                    <a:pt x="7" y="10"/>
                  </a:cubicBezTo>
                  <a:cubicBezTo>
                    <a:pt x="7" y="11"/>
                    <a:pt x="7" y="11"/>
                    <a:pt x="7" y="12"/>
                  </a:cubicBezTo>
                  <a:cubicBezTo>
                    <a:pt x="10" y="11"/>
                    <a:pt x="13" y="8"/>
                    <a:pt x="12" y="4"/>
                  </a:cubicBezTo>
                  <a:cubicBezTo>
                    <a:pt x="12" y="2"/>
                    <a:pt x="9" y="0"/>
                    <a:pt x="6" y="0"/>
                  </a:cubicBezTo>
                  <a:cubicBezTo>
                    <a:pt x="3" y="0"/>
                    <a:pt x="1" y="5"/>
                    <a:pt x="0" y="8"/>
                  </a:cubicBezTo>
                  <a:cubicBezTo>
                    <a:pt x="0" y="14"/>
                    <a:pt x="2" y="21"/>
                    <a:pt x="3" y="27"/>
                  </a:cubicBezTo>
                  <a:cubicBezTo>
                    <a:pt x="4" y="26"/>
                    <a:pt x="5" y="26"/>
                    <a:pt x="5" y="25"/>
                  </a:cubicBezTo>
                  <a:cubicBezTo>
                    <a:pt x="4" y="23"/>
                    <a:pt x="4" y="20"/>
                    <a:pt x="4" y="17"/>
                  </a:cubicBezTo>
                  <a:cubicBezTo>
                    <a:pt x="3" y="15"/>
                    <a:pt x="1" y="16"/>
                    <a:pt x="1" y="1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275"/>
            <p:cNvSpPr/>
            <p:nvPr/>
          </p:nvSpPr>
          <p:spPr bwMode="auto">
            <a:xfrm>
              <a:off x="3065665" y="5291203"/>
              <a:ext cx="360373" cy="400269"/>
            </a:xfrm>
            <a:custGeom>
              <a:avLst/>
              <a:gdLst>
                <a:gd name="T0" fmla="*/ 19 w 31"/>
                <a:gd name="T1" fmla="*/ 6 h 32"/>
                <a:gd name="T2" fmla="*/ 2 w 31"/>
                <a:gd name="T3" fmla="*/ 21 h 32"/>
                <a:gd name="T4" fmla="*/ 30 w 31"/>
                <a:gd name="T5" fmla="*/ 26 h 32"/>
                <a:gd name="T6" fmla="*/ 28 w 31"/>
                <a:gd name="T7" fmla="*/ 24 h 32"/>
                <a:gd name="T8" fmla="*/ 7 w 31"/>
                <a:gd name="T9" fmla="*/ 24 h 32"/>
                <a:gd name="T10" fmla="*/ 17 w 31"/>
                <a:gd name="T11" fmla="*/ 9 h 32"/>
                <a:gd name="T12" fmla="*/ 19 w 31"/>
                <a:gd name="T13" fmla="*/ 6 h 32"/>
              </a:gdLst>
              <a:ahLst/>
              <a:cxnLst>
                <a:cxn ang="0">
                  <a:pos x="T0" y="T1"/>
                </a:cxn>
                <a:cxn ang="0">
                  <a:pos x="T2" y="T3"/>
                </a:cxn>
                <a:cxn ang="0">
                  <a:pos x="T4" y="T5"/>
                </a:cxn>
                <a:cxn ang="0">
                  <a:pos x="T6" y="T7"/>
                </a:cxn>
                <a:cxn ang="0">
                  <a:pos x="T8" y="T9"/>
                </a:cxn>
                <a:cxn ang="0">
                  <a:pos x="T10" y="T11"/>
                </a:cxn>
                <a:cxn ang="0">
                  <a:pos x="T12" y="T13"/>
                </a:cxn>
              </a:cxnLst>
              <a:rect l="0" t="0" r="r" b="b"/>
              <a:pathLst>
                <a:path w="31" h="32">
                  <a:moveTo>
                    <a:pt x="19" y="6"/>
                  </a:moveTo>
                  <a:cubicBezTo>
                    <a:pt x="10" y="0"/>
                    <a:pt x="0" y="14"/>
                    <a:pt x="2" y="21"/>
                  </a:cubicBezTo>
                  <a:cubicBezTo>
                    <a:pt x="5" y="32"/>
                    <a:pt x="23" y="31"/>
                    <a:pt x="30" y="26"/>
                  </a:cubicBezTo>
                  <a:cubicBezTo>
                    <a:pt x="31" y="25"/>
                    <a:pt x="29" y="23"/>
                    <a:pt x="28" y="24"/>
                  </a:cubicBezTo>
                  <a:cubicBezTo>
                    <a:pt x="22" y="28"/>
                    <a:pt x="12" y="28"/>
                    <a:pt x="7" y="24"/>
                  </a:cubicBezTo>
                  <a:cubicBezTo>
                    <a:pt x="0" y="18"/>
                    <a:pt x="10" y="3"/>
                    <a:pt x="17" y="9"/>
                  </a:cubicBezTo>
                  <a:cubicBezTo>
                    <a:pt x="19" y="10"/>
                    <a:pt x="20" y="7"/>
                    <a:pt x="19"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79"/>
            <p:cNvSpPr/>
            <p:nvPr/>
          </p:nvSpPr>
          <p:spPr bwMode="auto">
            <a:xfrm>
              <a:off x="1629119" y="3284527"/>
              <a:ext cx="528217" cy="490995"/>
            </a:xfrm>
            <a:custGeom>
              <a:avLst/>
              <a:gdLst>
                <a:gd name="T0" fmla="*/ 11 w 45"/>
                <a:gd name="T1" fmla="*/ 27 h 39"/>
                <a:gd name="T2" fmla="*/ 26 w 45"/>
                <a:gd name="T3" fmla="*/ 8 h 39"/>
                <a:gd name="T4" fmla="*/ 31 w 45"/>
                <a:gd name="T5" fmla="*/ 5 h 39"/>
                <a:gd name="T6" fmla="*/ 35 w 45"/>
                <a:gd name="T7" fmla="*/ 3 h 39"/>
                <a:gd name="T8" fmla="*/ 40 w 45"/>
                <a:gd name="T9" fmla="*/ 6 h 39"/>
                <a:gd name="T10" fmla="*/ 28 w 45"/>
                <a:gd name="T11" fmla="*/ 15 h 39"/>
                <a:gd name="T12" fmla="*/ 15 w 45"/>
                <a:gd name="T13" fmla="*/ 29 h 39"/>
                <a:gd name="T14" fmla="*/ 13 w 45"/>
                <a:gd name="T15" fmla="*/ 32 h 39"/>
                <a:gd name="T16" fmla="*/ 12 w 45"/>
                <a:gd name="T17" fmla="*/ 34 h 39"/>
                <a:gd name="T18" fmla="*/ 8 w 45"/>
                <a:gd name="T19" fmla="*/ 34 h 39"/>
                <a:gd name="T20" fmla="*/ 13 w 45"/>
                <a:gd name="T21" fmla="*/ 26 h 39"/>
                <a:gd name="T22" fmla="*/ 12 w 45"/>
                <a:gd name="T23" fmla="*/ 25 h 39"/>
                <a:gd name="T24" fmla="*/ 8 w 45"/>
                <a:gd name="T25" fmla="*/ 39 h 39"/>
                <a:gd name="T26" fmla="*/ 16 w 45"/>
                <a:gd name="T27" fmla="*/ 32 h 39"/>
                <a:gd name="T28" fmla="*/ 34 w 45"/>
                <a:gd name="T29" fmla="*/ 13 h 39"/>
                <a:gd name="T30" fmla="*/ 45 w 45"/>
                <a:gd name="T31" fmla="*/ 3 h 39"/>
                <a:gd name="T32" fmla="*/ 38 w 45"/>
                <a:gd name="T33" fmla="*/ 0 h 39"/>
                <a:gd name="T34" fmla="*/ 9 w 45"/>
                <a:gd name="T35" fmla="*/ 26 h 39"/>
                <a:gd name="T36" fmla="*/ 11 w 45"/>
                <a:gd name="T3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39">
                  <a:moveTo>
                    <a:pt x="11" y="27"/>
                  </a:moveTo>
                  <a:cubicBezTo>
                    <a:pt x="15" y="20"/>
                    <a:pt x="20" y="13"/>
                    <a:pt x="26" y="8"/>
                  </a:cubicBezTo>
                  <a:cubicBezTo>
                    <a:pt x="28" y="7"/>
                    <a:pt x="29" y="5"/>
                    <a:pt x="31" y="5"/>
                  </a:cubicBezTo>
                  <a:cubicBezTo>
                    <a:pt x="32" y="4"/>
                    <a:pt x="33" y="4"/>
                    <a:pt x="35" y="3"/>
                  </a:cubicBezTo>
                  <a:cubicBezTo>
                    <a:pt x="37" y="2"/>
                    <a:pt x="39" y="3"/>
                    <a:pt x="40" y="6"/>
                  </a:cubicBezTo>
                  <a:cubicBezTo>
                    <a:pt x="37" y="10"/>
                    <a:pt x="32" y="12"/>
                    <a:pt x="28" y="15"/>
                  </a:cubicBezTo>
                  <a:cubicBezTo>
                    <a:pt x="22" y="19"/>
                    <a:pt x="18" y="23"/>
                    <a:pt x="15" y="29"/>
                  </a:cubicBezTo>
                  <a:cubicBezTo>
                    <a:pt x="14" y="30"/>
                    <a:pt x="13" y="31"/>
                    <a:pt x="13" y="32"/>
                  </a:cubicBezTo>
                  <a:cubicBezTo>
                    <a:pt x="13" y="33"/>
                    <a:pt x="12" y="33"/>
                    <a:pt x="12" y="34"/>
                  </a:cubicBezTo>
                  <a:cubicBezTo>
                    <a:pt x="11" y="36"/>
                    <a:pt x="10" y="37"/>
                    <a:pt x="8" y="34"/>
                  </a:cubicBezTo>
                  <a:cubicBezTo>
                    <a:pt x="9" y="31"/>
                    <a:pt x="12" y="28"/>
                    <a:pt x="13" y="26"/>
                  </a:cubicBezTo>
                  <a:cubicBezTo>
                    <a:pt x="15" y="25"/>
                    <a:pt x="13" y="23"/>
                    <a:pt x="12" y="25"/>
                  </a:cubicBezTo>
                  <a:cubicBezTo>
                    <a:pt x="10" y="26"/>
                    <a:pt x="0" y="39"/>
                    <a:pt x="8" y="39"/>
                  </a:cubicBezTo>
                  <a:cubicBezTo>
                    <a:pt x="12" y="39"/>
                    <a:pt x="14" y="36"/>
                    <a:pt x="16" y="32"/>
                  </a:cubicBezTo>
                  <a:cubicBezTo>
                    <a:pt x="20" y="24"/>
                    <a:pt x="27" y="19"/>
                    <a:pt x="34" y="13"/>
                  </a:cubicBezTo>
                  <a:cubicBezTo>
                    <a:pt x="37" y="11"/>
                    <a:pt x="45" y="8"/>
                    <a:pt x="45" y="3"/>
                  </a:cubicBezTo>
                  <a:cubicBezTo>
                    <a:pt x="45" y="0"/>
                    <a:pt x="41" y="0"/>
                    <a:pt x="38" y="0"/>
                  </a:cubicBezTo>
                  <a:cubicBezTo>
                    <a:pt x="25" y="0"/>
                    <a:pt x="15" y="16"/>
                    <a:pt x="9" y="26"/>
                  </a:cubicBezTo>
                  <a:cubicBezTo>
                    <a:pt x="8" y="28"/>
                    <a:pt x="10" y="29"/>
                    <a:pt x="11" y="2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80"/>
            <p:cNvSpPr/>
            <p:nvPr/>
          </p:nvSpPr>
          <p:spPr bwMode="auto">
            <a:xfrm>
              <a:off x="2364669" y="3764849"/>
              <a:ext cx="419612" cy="490995"/>
            </a:xfrm>
            <a:custGeom>
              <a:avLst/>
              <a:gdLst>
                <a:gd name="T0" fmla="*/ 6 w 36"/>
                <a:gd name="T1" fmla="*/ 29 h 39"/>
                <a:gd name="T2" fmla="*/ 17 w 36"/>
                <a:gd name="T3" fmla="*/ 12 h 39"/>
                <a:gd name="T4" fmla="*/ 27 w 36"/>
                <a:gd name="T5" fmla="*/ 7 h 39"/>
                <a:gd name="T6" fmla="*/ 32 w 36"/>
                <a:gd name="T7" fmla="*/ 10 h 39"/>
                <a:gd name="T8" fmla="*/ 27 w 36"/>
                <a:gd name="T9" fmla="*/ 14 h 39"/>
                <a:gd name="T10" fmla="*/ 13 w 36"/>
                <a:gd name="T11" fmla="*/ 22 h 39"/>
                <a:gd name="T12" fmla="*/ 9 w 36"/>
                <a:gd name="T13" fmla="*/ 29 h 39"/>
                <a:gd name="T14" fmla="*/ 4 w 36"/>
                <a:gd name="T15" fmla="*/ 33 h 39"/>
                <a:gd name="T16" fmla="*/ 6 w 36"/>
                <a:gd name="T17" fmla="*/ 27 h 39"/>
                <a:gd name="T18" fmla="*/ 4 w 36"/>
                <a:gd name="T19" fmla="*/ 26 h 39"/>
                <a:gd name="T20" fmla="*/ 2 w 36"/>
                <a:gd name="T21" fmla="*/ 36 h 39"/>
                <a:gd name="T22" fmla="*/ 10 w 36"/>
                <a:gd name="T23" fmla="*/ 33 h 39"/>
                <a:gd name="T24" fmla="*/ 16 w 36"/>
                <a:gd name="T25" fmla="*/ 22 h 39"/>
                <a:gd name="T26" fmla="*/ 25 w 36"/>
                <a:gd name="T27" fmla="*/ 18 h 39"/>
                <a:gd name="T28" fmla="*/ 35 w 36"/>
                <a:gd name="T29" fmla="*/ 9 h 39"/>
                <a:gd name="T30" fmla="*/ 35 w 36"/>
                <a:gd name="T31" fmla="*/ 7 h 39"/>
                <a:gd name="T32" fmla="*/ 3 w 36"/>
                <a:gd name="T33" fmla="*/ 29 h 39"/>
                <a:gd name="T34" fmla="*/ 6 w 36"/>
                <a:gd name="T35"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9">
                  <a:moveTo>
                    <a:pt x="6" y="29"/>
                  </a:moveTo>
                  <a:cubicBezTo>
                    <a:pt x="8" y="23"/>
                    <a:pt x="12" y="17"/>
                    <a:pt x="17" y="12"/>
                  </a:cubicBezTo>
                  <a:cubicBezTo>
                    <a:pt x="20" y="9"/>
                    <a:pt x="23" y="8"/>
                    <a:pt x="27" y="7"/>
                  </a:cubicBezTo>
                  <a:cubicBezTo>
                    <a:pt x="27" y="7"/>
                    <a:pt x="33" y="8"/>
                    <a:pt x="32" y="10"/>
                  </a:cubicBezTo>
                  <a:cubicBezTo>
                    <a:pt x="31" y="12"/>
                    <a:pt x="29" y="13"/>
                    <a:pt x="27" y="14"/>
                  </a:cubicBezTo>
                  <a:cubicBezTo>
                    <a:pt x="22" y="17"/>
                    <a:pt x="17" y="18"/>
                    <a:pt x="13" y="22"/>
                  </a:cubicBezTo>
                  <a:cubicBezTo>
                    <a:pt x="11" y="24"/>
                    <a:pt x="10" y="26"/>
                    <a:pt x="9" y="29"/>
                  </a:cubicBezTo>
                  <a:cubicBezTo>
                    <a:pt x="8" y="31"/>
                    <a:pt x="4" y="37"/>
                    <a:pt x="4" y="33"/>
                  </a:cubicBezTo>
                  <a:cubicBezTo>
                    <a:pt x="4" y="31"/>
                    <a:pt x="5" y="29"/>
                    <a:pt x="6" y="27"/>
                  </a:cubicBezTo>
                  <a:cubicBezTo>
                    <a:pt x="7" y="26"/>
                    <a:pt x="5" y="25"/>
                    <a:pt x="4" y="26"/>
                  </a:cubicBezTo>
                  <a:cubicBezTo>
                    <a:pt x="2" y="28"/>
                    <a:pt x="0" y="34"/>
                    <a:pt x="2" y="36"/>
                  </a:cubicBezTo>
                  <a:cubicBezTo>
                    <a:pt x="5" y="39"/>
                    <a:pt x="9" y="35"/>
                    <a:pt x="10" y="33"/>
                  </a:cubicBezTo>
                  <a:cubicBezTo>
                    <a:pt x="13" y="29"/>
                    <a:pt x="12" y="25"/>
                    <a:pt x="16" y="22"/>
                  </a:cubicBezTo>
                  <a:cubicBezTo>
                    <a:pt x="19" y="20"/>
                    <a:pt x="22" y="19"/>
                    <a:pt x="25" y="18"/>
                  </a:cubicBezTo>
                  <a:cubicBezTo>
                    <a:pt x="29" y="16"/>
                    <a:pt x="34" y="14"/>
                    <a:pt x="35" y="9"/>
                  </a:cubicBezTo>
                  <a:cubicBezTo>
                    <a:pt x="36" y="8"/>
                    <a:pt x="35" y="7"/>
                    <a:pt x="35" y="7"/>
                  </a:cubicBezTo>
                  <a:cubicBezTo>
                    <a:pt x="20" y="0"/>
                    <a:pt x="7" y="16"/>
                    <a:pt x="3" y="29"/>
                  </a:cubicBezTo>
                  <a:cubicBezTo>
                    <a:pt x="3" y="30"/>
                    <a:pt x="5" y="31"/>
                    <a:pt x="6" y="2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81"/>
            <p:cNvSpPr/>
            <p:nvPr/>
          </p:nvSpPr>
          <p:spPr bwMode="auto">
            <a:xfrm>
              <a:off x="3065665" y="4544036"/>
              <a:ext cx="385054" cy="378922"/>
            </a:xfrm>
            <a:custGeom>
              <a:avLst/>
              <a:gdLst>
                <a:gd name="T0" fmla="*/ 5 w 33"/>
                <a:gd name="T1" fmla="*/ 21 h 30"/>
                <a:gd name="T2" fmla="*/ 16 w 33"/>
                <a:gd name="T3" fmla="*/ 6 h 30"/>
                <a:gd name="T4" fmla="*/ 26 w 33"/>
                <a:gd name="T5" fmla="*/ 3 h 30"/>
                <a:gd name="T6" fmla="*/ 29 w 33"/>
                <a:gd name="T7" fmla="*/ 5 h 30"/>
                <a:gd name="T8" fmla="*/ 25 w 33"/>
                <a:gd name="T9" fmla="*/ 8 h 30"/>
                <a:gd name="T10" fmla="*/ 12 w 33"/>
                <a:gd name="T11" fmla="*/ 18 h 30"/>
                <a:gd name="T12" fmla="*/ 6 w 33"/>
                <a:gd name="T13" fmla="*/ 26 h 30"/>
                <a:gd name="T14" fmla="*/ 3 w 33"/>
                <a:gd name="T15" fmla="*/ 25 h 30"/>
                <a:gd name="T16" fmla="*/ 6 w 33"/>
                <a:gd name="T17" fmla="*/ 21 h 30"/>
                <a:gd name="T18" fmla="*/ 5 w 33"/>
                <a:gd name="T19" fmla="*/ 18 h 30"/>
                <a:gd name="T20" fmla="*/ 0 w 33"/>
                <a:gd name="T21" fmla="*/ 26 h 30"/>
                <a:gd name="T22" fmla="*/ 4 w 33"/>
                <a:gd name="T23" fmla="*/ 30 h 30"/>
                <a:gd name="T24" fmla="*/ 13 w 33"/>
                <a:gd name="T25" fmla="*/ 21 h 30"/>
                <a:gd name="T26" fmla="*/ 27 w 33"/>
                <a:gd name="T27" fmla="*/ 10 h 30"/>
                <a:gd name="T28" fmla="*/ 32 w 33"/>
                <a:gd name="T29" fmla="*/ 3 h 30"/>
                <a:gd name="T30" fmla="*/ 25 w 33"/>
                <a:gd name="T31" fmla="*/ 1 h 30"/>
                <a:gd name="T32" fmla="*/ 3 w 33"/>
                <a:gd name="T33" fmla="*/ 19 h 30"/>
                <a:gd name="T34" fmla="*/ 5 w 33"/>
                <a:gd name="T35"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30">
                  <a:moveTo>
                    <a:pt x="5" y="21"/>
                  </a:moveTo>
                  <a:cubicBezTo>
                    <a:pt x="8" y="15"/>
                    <a:pt x="11" y="10"/>
                    <a:pt x="16" y="6"/>
                  </a:cubicBezTo>
                  <a:cubicBezTo>
                    <a:pt x="19" y="4"/>
                    <a:pt x="23" y="3"/>
                    <a:pt x="26" y="3"/>
                  </a:cubicBezTo>
                  <a:cubicBezTo>
                    <a:pt x="27" y="3"/>
                    <a:pt x="30" y="3"/>
                    <a:pt x="29" y="5"/>
                  </a:cubicBezTo>
                  <a:cubicBezTo>
                    <a:pt x="28" y="6"/>
                    <a:pt x="26" y="7"/>
                    <a:pt x="25" y="8"/>
                  </a:cubicBezTo>
                  <a:cubicBezTo>
                    <a:pt x="20" y="11"/>
                    <a:pt x="16" y="14"/>
                    <a:pt x="12" y="18"/>
                  </a:cubicBezTo>
                  <a:cubicBezTo>
                    <a:pt x="10" y="21"/>
                    <a:pt x="8" y="24"/>
                    <a:pt x="6" y="26"/>
                  </a:cubicBezTo>
                  <a:cubicBezTo>
                    <a:pt x="5" y="27"/>
                    <a:pt x="2" y="28"/>
                    <a:pt x="3" y="25"/>
                  </a:cubicBezTo>
                  <a:cubicBezTo>
                    <a:pt x="3" y="23"/>
                    <a:pt x="5" y="22"/>
                    <a:pt x="6" y="21"/>
                  </a:cubicBezTo>
                  <a:cubicBezTo>
                    <a:pt x="8" y="20"/>
                    <a:pt x="6" y="17"/>
                    <a:pt x="5" y="18"/>
                  </a:cubicBezTo>
                  <a:cubicBezTo>
                    <a:pt x="3" y="20"/>
                    <a:pt x="0" y="23"/>
                    <a:pt x="0" y="26"/>
                  </a:cubicBezTo>
                  <a:cubicBezTo>
                    <a:pt x="0" y="28"/>
                    <a:pt x="2" y="30"/>
                    <a:pt x="4" y="30"/>
                  </a:cubicBezTo>
                  <a:cubicBezTo>
                    <a:pt x="8" y="29"/>
                    <a:pt x="11" y="24"/>
                    <a:pt x="13" y="21"/>
                  </a:cubicBezTo>
                  <a:cubicBezTo>
                    <a:pt x="17" y="16"/>
                    <a:pt x="22" y="13"/>
                    <a:pt x="27" y="10"/>
                  </a:cubicBezTo>
                  <a:cubicBezTo>
                    <a:pt x="29" y="9"/>
                    <a:pt x="33" y="6"/>
                    <a:pt x="32" y="3"/>
                  </a:cubicBezTo>
                  <a:cubicBezTo>
                    <a:pt x="32" y="0"/>
                    <a:pt x="27" y="0"/>
                    <a:pt x="25" y="1"/>
                  </a:cubicBezTo>
                  <a:cubicBezTo>
                    <a:pt x="14" y="1"/>
                    <a:pt x="7" y="10"/>
                    <a:pt x="3" y="19"/>
                  </a:cubicBezTo>
                  <a:cubicBezTo>
                    <a:pt x="2" y="21"/>
                    <a:pt x="4" y="22"/>
                    <a:pt x="5" y="2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282"/>
            <p:cNvSpPr/>
            <p:nvPr/>
          </p:nvSpPr>
          <p:spPr bwMode="auto">
            <a:xfrm>
              <a:off x="2305430" y="4319887"/>
              <a:ext cx="118478" cy="112077"/>
            </a:xfrm>
            <a:custGeom>
              <a:avLst/>
              <a:gdLst>
                <a:gd name="T0" fmla="*/ 3 w 10"/>
                <a:gd name="T1" fmla="*/ 7 h 9"/>
                <a:gd name="T2" fmla="*/ 9 w 10"/>
                <a:gd name="T3" fmla="*/ 8 h 9"/>
                <a:gd name="T4" fmla="*/ 9 w 10"/>
                <a:gd name="T5" fmla="*/ 3 h 9"/>
                <a:gd name="T6" fmla="*/ 5 w 10"/>
                <a:gd name="T7" fmla="*/ 1 h 9"/>
                <a:gd name="T8" fmla="*/ 0 w 10"/>
                <a:gd name="T9" fmla="*/ 4 h 9"/>
                <a:gd name="T10" fmla="*/ 3 w 10"/>
                <a:gd name="T11" fmla="*/ 6 h 9"/>
                <a:gd name="T12" fmla="*/ 4 w 10"/>
                <a:gd name="T13" fmla="*/ 3 h 9"/>
                <a:gd name="T14" fmla="*/ 5 w 10"/>
                <a:gd name="T15" fmla="*/ 3 h 9"/>
                <a:gd name="T16" fmla="*/ 5 w 10"/>
                <a:gd name="T17" fmla="*/ 3 h 9"/>
                <a:gd name="T18" fmla="*/ 5 w 10"/>
                <a:gd name="T19" fmla="*/ 3 h 9"/>
                <a:gd name="T20" fmla="*/ 5 w 10"/>
                <a:gd name="T21" fmla="*/ 3 h 9"/>
                <a:gd name="T22" fmla="*/ 6 w 10"/>
                <a:gd name="T23" fmla="*/ 3 h 9"/>
                <a:gd name="T24" fmla="*/ 6 w 10"/>
                <a:gd name="T25" fmla="*/ 3 h 9"/>
                <a:gd name="T26" fmla="*/ 7 w 10"/>
                <a:gd name="T27" fmla="*/ 4 h 9"/>
                <a:gd name="T28" fmla="*/ 7 w 10"/>
                <a:gd name="T29" fmla="*/ 5 h 9"/>
                <a:gd name="T30" fmla="*/ 7 w 10"/>
                <a:gd name="T31" fmla="*/ 5 h 9"/>
                <a:gd name="T32" fmla="*/ 7 w 10"/>
                <a:gd name="T33" fmla="*/ 6 h 9"/>
                <a:gd name="T34" fmla="*/ 7 w 10"/>
                <a:gd name="T35" fmla="*/ 6 h 9"/>
                <a:gd name="T36" fmla="*/ 7 w 10"/>
                <a:gd name="T37" fmla="*/ 6 h 9"/>
                <a:gd name="T38" fmla="*/ 7 w 10"/>
                <a:gd name="T39" fmla="*/ 6 h 9"/>
                <a:gd name="T40" fmla="*/ 7 w 10"/>
                <a:gd name="T41" fmla="*/ 6 h 9"/>
                <a:gd name="T42" fmla="*/ 7 w 10"/>
                <a:gd name="T43" fmla="*/ 6 h 9"/>
                <a:gd name="T44" fmla="*/ 7 w 10"/>
                <a:gd name="T45" fmla="*/ 6 h 9"/>
                <a:gd name="T46" fmla="*/ 5 w 10"/>
                <a:gd name="T47" fmla="*/ 4 h 9"/>
                <a:gd name="T48" fmla="*/ 3 w 10"/>
                <a:gd name="T4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9">
                  <a:moveTo>
                    <a:pt x="3" y="7"/>
                  </a:moveTo>
                  <a:cubicBezTo>
                    <a:pt x="5" y="8"/>
                    <a:pt x="7" y="9"/>
                    <a:pt x="9" y="8"/>
                  </a:cubicBezTo>
                  <a:cubicBezTo>
                    <a:pt x="10" y="7"/>
                    <a:pt x="10" y="5"/>
                    <a:pt x="9" y="3"/>
                  </a:cubicBezTo>
                  <a:cubicBezTo>
                    <a:pt x="8" y="2"/>
                    <a:pt x="7" y="1"/>
                    <a:pt x="5" y="1"/>
                  </a:cubicBezTo>
                  <a:cubicBezTo>
                    <a:pt x="3" y="0"/>
                    <a:pt x="1" y="3"/>
                    <a:pt x="0" y="4"/>
                  </a:cubicBezTo>
                  <a:cubicBezTo>
                    <a:pt x="0" y="6"/>
                    <a:pt x="2" y="7"/>
                    <a:pt x="3" y="6"/>
                  </a:cubicBezTo>
                  <a:cubicBezTo>
                    <a:pt x="3" y="5"/>
                    <a:pt x="3" y="4"/>
                    <a:pt x="4" y="3"/>
                  </a:cubicBezTo>
                  <a:cubicBezTo>
                    <a:pt x="4" y="3"/>
                    <a:pt x="4" y="3"/>
                    <a:pt x="5" y="3"/>
                  </a:cubicBezTo>
                  <a:cubicBezTo>
                    <a:pt x="4" y="3"/>
                    <a:pt x="5" y="3"/>
                    <a:pt x="5" y="3"/>
                  </a:cubicBezTo>
                  <a:cubicBezTo>
                    <a:pt x="4" y="3"/>
                    <a:pt x="5" y="3"/>
                    <a:pt x="5" y="3"/>
                  </a:cubicBezTo>
                  <a:cubicBezTo>
                    <a:pt x="5" y="3"/>
                    <a:pt x="6" y="3"/>
                    <a:pt x="5" y="3"/>
                  </a:cubicBezTo>
                  <a:cubicBezTo>
                    <a:pt x="5" y="3"/>
                    <a:pt x="6" y="3"/>
                    <a:pt x="6" y="3"/>
                  </a:cubicBezTo>
                  <a:cubicBezTo>
                    <a:pt x="6" y="3"/>
                    <a:pt x="6" y="3"/>
                    <a:pt x="6" y="3"/>
                  </a:cubicBezTo>
                  <a:cubicBezTo>
                    <a:pt x="6" y="4"/>
                    <a:pt x="6" y="4"/>
                    <a:pt x="7" y="4"/>
                  </a:cubicBezTo>
                  <a:cubicBezTo>
                    <a:pt x="7" y="5"/>
                    <a:pt x="7" y="5"/>
                    <a:pt x="7" y="5"/>
                  </a:cubicBezTo>
                  <a:cubicBezTo>
                    <a:pt x="7" y="5"/>
                    <a:pt x="7" y="5"/>
                    <a:pt x="7" y="5"/>
                  </a:cubicBezTo>
                  <a:cubicBezTo>
                    <a:pt x="7" y="5"/>
                    <a:pt x="7" y="5"/>
                    <a:pt x="7" y="6"/>
                  </a:cubicBezTo>
                  <a:cubicBezTo>
                    <a:pt x="7" y="5"/>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6" y="5"/>
                    <a:pt x="5" y="5"/>
                    <a:pt x="5" y="4"/>
                  </a:cubicBezTo>
                  <a:cubicBezTo>
                    <a:pt x="3" y="4"/>
                    <a:pt x="2" y="6"/>
                    <a:pt x="3" y="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83"/>
            <p:cNvSpPr/>
            <p:nvPr/>
          </p:nvSpPr>
          <p:spPr bwMode="auto">
            <a:xfrm>
              <a:off x="1560007" y="3914282"/>
              <a:ext cx="143163" cy="101403"/>
            </a:xfrm>
            <a:custGeom>
              <a:avLst/>
              <a:gdLst>
                <a:gd name="T0" fmla="*/ 6 w 12"/>
                <a:gd name="T1" fmla="*/ 6 h 8"/>
                <a:gd name="T2" fmla="*/ 9 w 12"/>
                <a:gd name="T3" fmla="*/ 8 h 8"/>
                <a:gd name="T4" fmla="*/ 11 w 12"/>
                <a:gd name="T5" fmla="*/ 6 h 8"/>
                <a:gd name="T6" fmla="*/ 10 w 12"/>
                <a:gd name="T7" fmla="*/ 2 h 8"/>
                <a:gd name="T8" fmla="*/ 1 w 12"/>
                <a:gd name="T9" fmla="*/ 5 h 8"/>
                <a:gd name="T10" fmla="*/ 3 w 12"/>
                <a:gd name="T11" fmla="*/ 6 h 8"/>
                <a:gd name="T12" fmla="*/ 7 w 12"/>
                <a:gd name="T13" fmla="*/ 4 h 8"/>
                <a:gd name="T14" fmla="*/ 9 w 12"/>
                <a:gd name="T15" fmla="*/ 5 h 8"/>
                <a:gd name="T16" fmla="*/ 9 w 12"/>
                <a:gd name="T17" fmla="*/ 5 h 8"/>
                <a:gd name="T18" fmla="*/ 8 w 12"/>
                <a:gd name="T19" fmla="*/ 6 h 8"/>
                <a:gd name="T20" fmla="*/ 9 w 12"/>
                <a:gd name="T21" fmla="*/ 5 h 8"/>
                <a:gd name="T22" fmla="*/ 8 w 12"/>
                <a:gd name="T23" fmla="*/ 5 h 8"/>
                <a:gd name="T24" fmla="*/ 6 w 12"/>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8">
                  <a:moveTo>
                    <a:pt x="6" y="6"/>
                  </a:moveTo>
                  <a:cubicBezTo>
                    <a:pt x="6" y="7"/>
                    <a:pt x="8" y="8"/>
                    <a:pt x="9" y="8"/>
                  </a:cubicBezTo>
                  <a:cubicBezTo>
                    <a:pt x="10" y="8"/>
                    <a:pt x="10" y="7"/>
                    <a:pt x="11" y="6"/>
                  </a:cubicBezTo>
                  <a:cubicBezTo>
                    <a:pt x="12" y="5"/>
                    <a:pt x="11" y="3"/>
                    <a:pt x="10" y="2"/>
                  </a:cubicBezTo>
                  <a:cubicBezTo>
                    <a:pt x="7" y="0"/>
                    <a:pt x="2" y="1"/>
                    <a:pt x="1" y="5"/>
                  </a:cubicBezTo>
                  <a:cubicBezTo>
                    <a:pt x="0" y="6"/>
                    <a:pt x="3" y="7"/>
                    <a:pt x="3" y="6"/>
                  </a:cubicBezTo>
                  <a:cubicBezTo>
                    <a:pt x="4" y="4"/>
                    <a:pt x="6" y="3"/>
                    <a:pt x="7" y="4"/>
                  </a:cubicBezTo>
                  <a:cubicBezTo>
                    <a:pt x="8" y="4"/>
                    <a:pt x="9" y="4"/>
                    <a:pt x="9" y="5"/>
                  </a:cubicBezTo>
                  <a:cubicBezTo>
                    <a:pt x="9" y="4"/>
                    <a:pt x="9" y="5"/>
                    <a:pt x="9" y="5"/>
                  </a:cubicBezTo>
                  <a:cubicBezTo>
                    <a:pt x="9" y="5"/>
                    <a:pt x="8" y="5"/>
                    <a:pt x="8" y="6"/>
                  </a:cubicBezTo>
                  <a:cubicBezTo>
                    <a:pt x="8" y="6"/>
                    <a:pt x="9" y="5"/>
                    <a:pt x="9" y="5"/>
                  </a:cubicBezTo>
                  <a:cubicBezTo>
                    <a:pt x="9" y="5"/>
                    <a:pt x="9" y="5"/>
                    <a:pt x="8" y="5"/>
                  </a:cubicBezTo>
                  <a:cubicBezTo>
                    <a:pt x="7" y="4"/>
                    <a:pt x="5" y="5"/>
                    <a:pt x="6"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84"/>
            <p:cNvSpPr/>
            <p:nvPr/>
          </p:nvSpPr>
          <p:spPr bwMode="auto">
            <a:xfrm>
              <a:off x="3006426" y="4997672"/>
              <a:ext cx="128351" cy="117412"/>
            </a:xfrm>
            <a:custGeom>
              <a:avLst/>
              <a:gdLst>
                <a:gd name="T0" fmla="*/ 2 w 11"/>
                <a:gd name="T1" fmla="*/ 5 h 9"/>
                <a:gd name="T2" fmla="*/ 8 w 11"/>
                <a:gd name="T3" fmla="*/ 9 h 9"/>
                <a:gd name="T4" fmla="*/ 11 w 11"/>
                <a:gd name="T5" fmla="*/ 4 h 9"/>
                <a:gd name="T6" fmla="*/ 6 w 11"/>
                <a:gd name="T7" fmla="*/ 0 h 9"/>
                <a:gd name="T8" fmla="*/ 1 w 11"/>
                <a:gd name="T9" fmla="*/ 5 h 9"/>
                <a:gd name="T10" fmla="*/ 3 w 11"/>
                <a:gd name="T11" fmla="*/ 6 h 9"/>
                <a:gd name="T12" fmla="*/ 8 w 11"/>
                <a:gd name="T13" fmla="*/ 4 h 9"/>
                <a:gd name="T14" fmla="*/ 7 w 11"/>
                <a:gd name="T15" fmla="*/ 6 h 9"/>
                <a:gd name="T16" fmla="*/ 5 w 11"/>
                <a:gd name="T17" fmla="*/ 4 h 9"/>
                <a:gd name="T18" fmla="*/ 2 w 11"/>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2" y="5"/>
                  </a:moveTo>
                  <a:cubicBezTo>
                    <a:pt x="3" y="7"/>
                    <a:pt x="5" y="9"/>
                    <a:pt x="8" y="9"/>
                  </a:cubicBezTo>
                  <a:cubicBezTo>
                    <a:pt x="10" y="8"/>
                    <a:pt x="11" y="6"/>
                    <a:pt x="11" y="4"/>
                  </a:cubicBezTo>
                  <a:cubicBezTo>
                    <a:pt x="11" y="2"/>
                    <a:pt x="8" y="0"/>
                    <a:pt x="6" y="0"/>
                  </a:cubicBezTo>
                  <a:cubicBezTo>
                    <a:pt x="3" y="1"/>
                    <a:pt x="1" y="3"/>
                    <a:pt x="1" y="5"/>
                  </a:cubicBezTo>
                  <a:cubicBezTo>
                    <a:pt x="0" y="7"/>
                    <a:pt x="3" y="8"/>
                    <a:pt x="3" y="6"/>
                  </a:cubicBezTo>
                  <a:cubicBezTo>
                    <a:pt x="4" y="4"/>
                    <a:pt x="7" y="1"/>
                    <a:pt x="8" y="4"/>
                  </a:cubicBezTo>
                  <a:cubicBezTo>
                    <a:pt x="9" y="5"/>
                    <a:pt x="8" y="6"/>
                    <a:pt x="7" y="6"/>
                  </a:cubicBezTo>
                  <a:cubicBezTo>
                    <a:pt x="6" y="6"/>
                    <a:pt x="5" y="5"/>
                    <a:pt x="5" y="4"/>
                  </a:cubicBezTo>
                  <a:cubicBezTo>
                    <a:pt x="4" y="3"/>
                    <a:pt x="2" y="3"/>
                    <a:pt x="2"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 name="文本框 21"/>
          <p:cNvSpPr txBox="1"/>
          <p:nvPr/>
        </p:nvSpPr>
        <p:spPr>
          <a:xfrm>
            <a:off x="403860" y="537210"/>
            <a:ext cx="5824220" cy="460375"/>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sym typeface="+mn-ea"/>
              </a:rPr>
              <a:t>项目应用的技术和技能</a:t>
            </a:r>
            <a:endParaRPr lang="zh-CN" altLang="en-US" sz="2400">
              <a:latin typeface="华文中宋" panose="02010600040101010101" charset="-122"/>
              <a:ea typeface="华文中宋" panose="02010600040101010101" charset="-122"/>
            </a:endParaRPr>
          </a:p>
        </p:txBody>
      </p:sp>
      <p:sp>
        <p:nvSpPr>
          <p:cNvPr id="23" name="文本框 22"/>
          <p:cNvSpPr txBox="1"/>
          <p:nvPr/>
        </p:nvSpPr>
        <p:spPr>
          <a:xfrm>
            <a:off x="4809490" y="1323340"/>
            <a:ext cx="4193540" cy="922020"/>
          </a:xfrm>
          <a:prstGeom prst="rect">
            <a:avLst/>
          </a:prstGeom>
          <a:noFill/>
        </p:spPr>
        <p:txBody>
          <a:bodyPr wrap="square" rtlCol="0">
            <a:spAutoFit/>
          </a:bodyPr>
          <a:p>
            <a:r>
              <a:rPr lang="zh-CN" altLang="en-US" dirty="0">
                <a:sym typeface="+mn-ea"/>
              </a:rPr>
              <a:t>前端技术</a:t>
            </a:r>
            <a:r>
              <a:rPr lang="en-US" altLang="zh-CN" dirty="0">
                <a:sym typeface="+mn-ea"/>
              </a:rPr>
              <a:t>&amp;</a:t>
            </a:r>
            <a:r>
              <a:rPr lang="zh-CN" altLang="en-US" dirty="0">
                <a:sym typeface="+mn-ea"/>
              </a:rPr>
              <a:t>前段框架</a:t>
            </a:r>
            <a:r>
              <a:rPr lang="zh-CN" altLang="en-US" dirty="0">
                <a:sym typeface="+mn-ea"/>
              </a:rPr>
              <a:t>：</a:t>
            </a:r>
            <a:r>
              <a:rPr lang="en-US" altLang="zh-CN" dirty="0">
                <a:solidFill>
                  <a:schemeClr val="accent5">
                    <a:lumMod val="50000"/>
                  </a:schemeClr>
                </a:solidFill>
                <a:sym typeface="+mn-ea"/>
              </a:rPr>
              <a:t>HTML5, CSS, </a:t>
            </a:r>
            <a:r>
              <a:rPr lang="en-US" altLang="zh-CN" dirty="0" err="1">
                <a:solidFill>
                  <a:schemeClr val="accent5">
                    <a:lumMod val="50000"/>
                  </a:schemeClr>
                </a:solidFill>
                <a:sym typeface="+mn-ea"/>
              </a:rPr>
              <a:t>Javascript</a:t>
            </a:r>
            <a:r>
              <a:rPr lang="en-US" altLang="zh-CN" dirty="0">
                <a:solidFill>
                  <a:schemeClr val="accent5">
                    <a:lumMod val="50000"/>
                  </a:schemeClr>
                </a:solidFill>
                <a:sym typeface="+mn-ea"/>
              </a:rPr>
              <a:t>, </a:t>
            </a:r>
            <a:r>
              <a:rPr lang="en-US" altLang="zh-CN" dirty="0" err="1">
                <a:solidFill>
                  <a:schemeClr val="accent5">
                    <a:lumMod val="50000"/>
                  </a:schemeClr>
                </a:solidFill>
                <a:sym typeface="+mn-ea"/>
              </a:rPr>
              <a:t>jQuery,Ajax  </a:t>
            </a:r>
            <a:r>
              <a:rPr lang="en-US" altLang="zh-CN" dirty="0">
                <a:solidFill>
                  <a:schemeClr val="accent5">
                    <a:lumMod val="50000"/>
                  </a:schemeClr>
                </a:solidFill>
                <a:sym typeface="+mn-ea"/>
              </a:rPr>
              <a:t>&amp;</a:t>
            </a:r>
            <a:r>
              <a:rPr lang="en-US" altLang="zh-CN" dirty="0">
                <a:sym typeface="+mn-ea"/>
              </a:rPr>
              <a:t> </a:t>
            </a:r>
            <a:r>
              <a:rPr lang="en-US" altLang="zh-CN" dirty="0">
                <a:solidFill>
                  <a:schemeClr val="accent5">
                    <a:lumMod val="50000"/>
                  </a:schemeClr>
                </a:solidFill>
                <a:sym typeface="+mn-ea"/>
              </a:rPr>
              <a:t>Bootstrap</a:t>
            </a:r>
            <a:r>
              <a:rPr lang="en-US" altLang="zh-CN" dirty="0">
                <a:sym typeface="+mn-ea"/>
              </a:rPr>
              <a:t>  </a:t>
            </a:r>
            <a:r>
              <a:rPr lang="en-US" altLang="zh-CN" dirty="0">
                <a:solidFill>
                  <a:schemeClr val="accent5">
                    <a:lumMod val="50000"/>
                  </a:schemeClr>
                </a:solidFill>
                <a:sym typeface="+mn-ea"/>
              </a:rPr>
              <a:t>Js</a:t>
            </a:r>
            <a:r>
              <a:rPr lang="zh-CN" altLang="en-US" dirty="0">
                <a:solidFill>
                  <a:schemeClr val="accent5">
                    <a:lumMod val="50000"/>
                  </a:schemeClr>
                </a:solidFill>
                <a:sym typeface="+mn-ea"/>
              </a:rPr>
              <a:t>，</a:t>
            </a:r>
            <a:r>
              <a:rPr lang="en-US" altLang="zh-CN" dirty="0" err="1">
                <a:solidFill>
                  <a:schemeClr val="accent5">
                    <a:lumMod val="50000"/>
                  </a:schemeClr>
                </a:solidFill>
                <a:sym typeface="+mn-ea"/>
              </a:rPr>
              <a:t>layui</a:t>
            </a:r>
            <a:r>
              <a:rPr lang="en-US" altLang="zh-CN" dirty="0">
                <a:solidFill>
                  <a:schemeClr val="accent5">
                    <a:lumMod val="50000"/>
                  </a:schemeClr>
                </a:solidFill>
                <a:sym typeface="+mn-ea"/>
              </a:rPr>
              <a:t>  Js</a:t>
            </a:r>
            <a:endParaRPr lang="zh-CN" altLang="en-US"/>
          </a:p>
        </p:txBody>
      </p:sp>
      <p:sp>
        <p:nvSpPr>
          <p:cNvPr id="24" name="文本框 23"/>
          <p:cNvSpPr txBox="1"/>
          <p:nvPr/>
        </p:nvSpPr>
        <p:spPr>
          <a:xfrm>
            <a:off x="4704715" y="2538730"/>
            <a:ext cx="4116070" cy="645160"/>
          </a:xfrm>
          <a:prstGeom prst="rect">
            <a:avLst/>
          </a:prstGeom>
          <a:noFill/>
        </p:spPr>
        <p:txBody>
          <a:bodyPr wrap="square" rtlCol="0">
            <a:spAutoFit/>
          </a:bodyPr>
          <a:p>
            <a:r>
              <a:rPr lang="zh-CN" altLang="en-US" dirty="0">
                <a:sym typeface="+mn-ea"/>
              </a:rPr>
              <a:t>数据库</a:t>
            </a:r>
            <a:r>
              <a:rPr lang="en-US" altLang="zh-CN" dirty="0">
                <a:sym typeface="+mn-ea"/>
              </a:rPr>
              <a:t>&amp;</a:t>
            </a:r>
            <a:r>
              <a:rPr lang="zh-CN" altLang="en-US" dirty="0">
                <a:sym typeface="+mn-ea"/>
              </a:rPr>
              <a:t>后台技术</a:t>
            </a:r>
            <a:r>
              <a:rPr lang="zh-CN" altLang="en-US" dirty="0">
                <a:sym typeface="+mn-ea"/>
              </a:rPr>
              <a:t>：</a:t>
            </a:r>
            <a:r>
              <a:rPr lang="en-US" altLang="zh-CN" dirty="0">
                <a:solidFill>
                  <a:schemeClr val="accent5">
                    <a:lumMod val="50000"/>
                  </a:schemeClr>
                </a:solidFill>
                <a:sym typeface="+mn-ea"/>
              </a:rPr>
              <a:t>SQL Server&amp;</a:t>
            </a:r>
            <a:r>
              <a:rPr lang="en-US" altLang="zh-CN" dirty="0">
                <a:solidFill>
                  <a:schemeClr val="accent5">
                    <a:lumMod val="50000"/>
                  </a:schemeClr>
                </a:solidFill>
                <a:sym typeface="+mn-ea"/>
              </a:rPr>
              <a:t>Spring &amp; </a:t>
            </a:r>
            <a:r>
              <a:rPr lang="en-US" altLang="zh-CN" dirty="0" err="1">
                <a:solidFill>
                  <a:schemeClr val="accent5">
                    <a:lumMod val="50000"/>
                  </a:schemeClr>
                </a:solidFill>
                <a:sym typeface="+mn-ea"/>
              </a:rPr>
              <a:t>SpringMVC&amp;Hibernate</a:t>
            </a:r>
            <a:endParaRPr lang="zh-CN" altLang="en-US"/>
          </a:p>
        </p:txBody>
      </p:sp>
      <p:sp>
        <p:nvSpPr>
          <p:cNvPr id="25" name="文本框 24"/>
          <p:cNvSpPr txBox="1"/>
          <p:nvPr/>
        </p:nvSpPr>
        <p:spPr>
          <a:xfrm>
            <a:off x="4801235" y="3654425"/>
            <a:ext cx="4019550" cy="922020"/>
          </a:xfrm>
          <a:prstGeom prst="rect">
            <a:avLst/>
          </a:prstGeom>
          <a:noFill/>
        </p:spPr>
        <p:txBody>
          <a:bodyPr wrap="square" rtlCol="0">
            <a:spAutoFit/>
          </a:bodyPr>
          <a:p>
            <a:r>
              <a:rPr lang="zh-CN" altLang="en-US" dirty="0">
                <a:sym typeface="+mn-ea"/>
              </a:rPr>
              <a:t>其他：</a:t>
            </a:r>
            <a:r>
              <a:rPr lang="zh-CN" dirty="0">
                <a:solidFill>
                  <a:schemeClr val="accent5">
                    <a:lumMod val="50000"/>
                  </a:schemeClr>
                </a:solidFill>
                <a:sym typeface="+mn-ea"/>
              </a:rPr>
              <a:t>过滤器</a:t>
            </a:r>
            <a:r>
              <a:rPr lang="zh-CN" altLang="en-US" dirty="0">
                <a:solidFill>
                  <a:schemeClr val="accent5">
                    <a:lumMod val="50000"/>
                  </a:schemeClr>
                </a:solidFill>
                <a:sym typeface="+mn-ea"/>
              </a:rPr>
              <a:t>，支付沙盒技术，访问量控制，邮件发送接口</a:t>
            </a:r>
            <a:endParaRPr lang="zh-CN" dirty="0">
              <a:solidFill>
                <a:schemeClr val="accent5">
                  <a:lumMod val="50000"/>
                </a:schemeClr>
              </a:solidFill>
            </a:endParaRPr>
          </a:p>
          <a:p>
            <a:endParaRPr lang="zh-CN" altLang="en-US"/>
          </a:p>
        </p:txBody>
      </p:sp>
    </p:spTree>
  </p:cSld>
  <p:clrMapOvr>
    <a:masterClrMapping/>
  </p:clrMapOvr>
  <p:transition spd="med" advClick="0" advTm="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750"/>
                                        <p:tgtEl>
                                          <p:spTgt spid="2"/>
                                        </p:tgtEl>
                                      </p:cBhvr>
                                    </p:animEffect>
                                  </p:childTnLst>
                                </p:cTn>
                              </p:par>
                            </p:childTnLst>
                          </p:cTn>
                        </p:par>
                        <p:par>
                          <p:cTn id="8" fill="hold">
                            <p:stCondLst>
                              <p:cond delay="1000"/>
                            </p:stCondLst>
                            <p:childTnLst>
                              <p:par>
                                <p:cTn id="9" presetID="49" presetClass="entr" presetSubtype="0" decel="10000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 calcmode="lin" valueType="num">
                                      <p:cBhvr>
                                        <p:cTn id="13" dur="500" fill="hold"/>
                                        <p:tgtEl>
                                          <p:spTgt spid="11"/>
                                        </p:tgtEl>
                                        <p:attrNameLst>
                                          <p:attrName>style.rotation</p:attrName>
                                        </p:attrNameLst>
                                      </p:cBhvr>
                                      <p:tavLst>
                                        <p:tav tm="0">
                                          <p:val>
                                            <p:fltVal val="360"/>
                                          </p:val>
                                        </p:tav>
                                        <p:tav tm="100000">
                                          <p:val>
                                            <p:fltVal val="0"/>
                                          </p:val>
                                        </p:tav>
                                      </p:tavLst>
                                    </p:anim>
                                    <p:animEffect transition="in" filter="fade">
                                      <p:cBhvr>
                                        <p:cTn id="14" dur="500"/>
                                        <p:tgtEl>
                                          <p:spTgt spid="11"/>
                                        </p:tgtEl>
                                      </p:cBhvr>
                                    </p:animEffect>
                                  </p:childTnLst>
                                </p:cTn>
                              </p:par>
                            </p:childTnLst>
                          </p:cTn>
                        </p:par>
                        <p:par>
                          <p:cTn id="15" fill="hold">
                            <p:stCondLst>
                              <p:cond delay="1500"/>
                            </p:stCondLst>
                            <p:childTnLst>
                              <p:par>
                                <p:cTn id="16" presetID="49" presetClass="entr" presetSubtype="0" decel="10000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 calcmode="lin" valueType="num">
                                      <p:cBhvr>
                                        <p:cTn id="20" dur="500" fill="hold"/>
                                        <p:tgtEl>
                                          <p:spTgt spid="12"/>
                                        </p:tgtEl>
                                        <p:attrNameLst>
                                          <p:attrName>style.rotation</p:attrName>
                                        </p:attrNameLst>
                                      </p:cBhvr>
                                      <p:tavLst>
                                        <p:tav tm="0">
                                          <p:val>
                                            <p:fltVal val="360"/>
                                          </p:val>
                                        </p:tav>
                                        <p:tav tm="100000">
                                          <p:val>
                                            <p:fltVal val="0"/>
                                          </p:val>
                                        </p:tav>
                                      </p:tavLst>
                                    </p:anim>
                                    <p:animEffect transition="in" filter="fade">
                                      <p:cBhvr>
                                        <p:cTn id="21" dur="500"/>
                                        <p:tgtEl>
                                          <p:spTgt spid="12"/>
                                        </p:tgtEl>
                                      </p:cBhvr>
                                    </p:animEffect>
                                  </p:childTnLst>
                                </p:cTn>
                              </p:par>
                            </p:childTnLst>
                          </p:cTn>
                        </p:par>
                        <p:par>
                          <p:cTn id="22" fill="hold">
                            <p:stCondLst>
                              <p:cond delay="2000"/>
                            </p:stCondLst>
                            <p:childTnLst>
                              <p:par>
                                <p:cTn id="23" presetID="49" presetClass="entr" presetSubtype="0" decel="10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 calcmode="lin" valueType="num">
                                      <p:cBhvr>
                                        <p:cTn id="27" dur="500" fill="hold"/>
                                        <p:tgtEl>
                                          <p:spTgt spid="13"/>
                                        </p:tgtEl>
                                        <p:attrNameLst>
                                          <p:attrName>style.rotation</p:attrName>
                                        </p:attrNameLst>
                                      </p:cBhvr>
                                      <p:tavLst>
                                        <p:tav tm="0">
                                          <p:val>
                                            <p:fltVal val="360"/>
                                          </p:val>
                                        </p:tav>
                                        <p:tav tm="100000">
                                          <p:val>
                                            <p:fltVal val="0"/>
                                          </p:val>
                                        </p:tav>
                                      </p:tavLst>
                                    </p:anim>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1701404" y="3934104"/>
            <a:ext cx="15478" cy="15479"/>
          </a:xfrm>
          <a:custGeom>
            <a:avLst/>
            <a:gdLst>
              <a:gd name="T0" fmla="*/ 0 w 2"/>
              <a:gd name="T1" fmla="*/ 0 h 2"/>
              <a:gd name="T2" fmla="*/ 0 w 2"/>
              <a:gd name="T3" fmla="*/ 0 h 2"/>
              <a:gd name="T4" fmla="*/ 0 w 2"/>
              <a:gd name="T5" fmla="*/ 1 h 2"/>
              <a:gd name="T6" fmla="*/ 0 w 2"/>
              <a:gd name="T7" fmla="*/ 2 h 2"/>
              <a:gd name="T8" fmla="*/ 1 w 2"/>
              <a:gd name="T9" fmla="*/ 2 h 2"/>
              <a:gd name="T10" fmla="*/ 2 w 2"/>
              <a:gd name="T11" fmla="*/ 1 h 2"/>
              <a:gd name="T12" fmla="*/ 2 w 2"/>
              <a:gd name="T13" fmla="*/ 0 h 2"/>
              <a:gd name="T14" fmla="*/ 1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cubicBezTo>
                  <a:pt x="0" y="0"/>
                  <a:pt x="0" y="0"/>
                  <a:pt x="0" y="0"/>
                </a:cubicBezTo>
                <a:cubicBezTo>
                  <a:pt x="0" y="1"/>
                  <a:pt x="0" y="1"/>
                  <a:pt x="0" y="1"/>
                </a:cubicBezTo>
                <a:cubicBezTo>
                  <a:pt x="0" y="1"/>
                  <a:pt x="0" y="2"/>
                  <a:pt x="0" y="2"/>
                </a:cubicBezTo>
                <a:cubicBezTo>
                  <a:pt x="1" y="2"/>
                  <a:pt x="1" y="2"/>
                  <a:pt x="1" y="2"/>
                </a:cubicBezTo>
                <a:cubicBezTo>
                  <a:pt x="1" y="2"/>
                  <a:pt x="2" y="1"/>
                  <a:pt x="2" y="1"/>
                </a:cubicBezTo>
                <a:cubicBezTo>
                  <a:pt x="2" y="0"/>
                  <a:pt x="2" y="0"/>
                  <a:pt x="2" y="0"/>
                </a:cubicBezTo>
                <a:cubicBezTo>
                  <a:pt x="2" y="0"/>
                  <a:pt x="1" y="0"/>
                  <a:pt x="1" y="0"/>
                </a:cubicBezTo>
                <a:lnTo>
                  <a:pt x="0" y="0"/>
                </a:lnTo>
                <a:close/>
              </a:path>
            </a:pathLst>
          </a:custGeom>
          <a:solidFill>
            <a:srgbClr val="00589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solidFill>
                <a:schemeClr val="bg1">
                  <a:lumMod val="50000"/>
                </a:schemeClr>
              </a:solidFill>
            </a:endParaRPr>
          </a:p>
        </p:txBody>
      </p:sp>
      <p:sp>
        <p:nvSpPr>
          <p:cNvPr id="7" name="Freeform 7"/>
          <p:cNvSpPr/>
          <p:nvPr/>
        </p:nvSpPr>
        <p:spPr bwMode="auto">
          <a:xfrm>
            <a:off x="2274094" y="4399639"/>
            <a:ext cx="38100" cy="22622"/>
          </a:xfrm>
          <a:custGeom>
            <a:avLst/>
            <a:gdLst>
              <a:gd name="T0" fmla="*/ 0 w 5"/>
              <a:gd name="T1" fmla="*/ 1 h 3"/>
              <a:gd name="T2" fmla="*/ 1 w 5"/>
              <a:gd name="T3" fmla="*/ 2 h 3"/>
              <a:gd name="T4" fmla="*/ 1 w 5"/>
              <a:gd name="T5" fmla="*/ 2 h 3"/>
              <a:gd name="T6" fmla="*/ 4 w 5"/>
              <a:gd name="T7" fmla="*/ 3 h 3"/>
              <a:gd name="T8" fmla="*/ 5 w 5"/>
              <a:gd name="T9" fmla="*/ 1 h 3"/>
              <a:gd name="T10" fmla="*/ 2 w 5"/>
              <a:gd name="T11" fmla="*/ 0 h 3"/>
              <a:gd name="T12" fmla="*/ 0 w 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0" y="1"/>
                </a:moveTo>
                <a:cubicBezTo>
                  <a:pt x="0" y="1"/>
                  <a:pt x="0" y="2"/>
                  <a:pt x="1" y="2"/>
                </a:cubicBezTo>
                <a:cubicBezTo>
                  <a:pt x="1" y="2"/>
                  <a:pt x="1" y="2"/>
                  <a:pt x="1" y="2"/>
                </a:cubicBezTo>
                <a:cubicBezTo>
                  <a:pt x="2" y="2"/>
                  <a:pt x="3" y="3"/>
                  <a:pt x="4" y="3"/>
                </a:cubicBezTo>
                <a:cubicBezTo>
                  <a:pt x="4" y="3"/>
                  <a:pt x="5" y="2"/>
                  <a:pt x="5" y="1"/>
                </a:cubicBezTo>
                <a:cubicBezTo>
                  <a:pt x="5" y="1"/>
                  <a:pt x="3" y="0"/>
                  <a:pt x="2" y="0"/>
                </a:cubicBezTo>
                <a:cubicBezTo>
                  <a:pt x="1" y="0"/>
                  <a:pt x="0" y="1"/>
                  <a:pt x="0" y="1"/>
                </a:cubicBezTo>
                <a:close/>
              </a:path>
            </a:pathLst>
          </a:custGeom>
          <a:solidFill>
            <a:srgbClr val="00589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solidFill>
                <a:schemeClr val="bg1">
                  <a:lumMod val="50000"/>
                </a:schemeClr>
              </a:solidFill>
            </a:endParaRPr>
          </a:p>
        </p:txBody>
      </p:sp>
      <p:sp>
        <p:nvSpPr>
          <p:cNvPr id="30" name="任意多边形 29"/>
          <p:cNvSpPr/>
          <p:nvPr/>
        </p:nvSpPr>
        <p:spPr bwMode="auto">
          <a:xfrm>
            <a:off x="432435" y="52070"/>
            <a:ext cx="1693545" cy="1460500"/>
          </a:xfrm>
          <a:custGeom>
            <a:avLst/>
            <a:gdLst>
              <a:gd name="connsiteX0" fmla="*/ 4667442 w 4933691"/>
              <a:gd name="connsiteY0" fmla="*/ 2470152 h 5214938"/>
              <a:gd name="connsiteX1" fmla="*/ 4697803 w 4933691"/>
              <a:gd name="connsiteY1" fmla="*/ 2490539 h 5214938"/>
              <a:gd name="connsiteX2" fmla="*/ 4758525 w 4933691"/>
              <a:gd name="connsiteY2" fmla="*/ 2561893 h 5214938"/>
              <a:gd name="connsiteX3" fmla="*/ 4748405 w 4933691"/>
              <a:gd name="connsiteY3" fmla="*/ 2561893 h 5214938"/>
              <a:gd name="connsiteX4" fmla="*/ 4707924 w 4933691"/>
              <a:gd name="connsiteY4" fmla="*/ 2541506 h 5214938"/>
              <a:gd name="connsiteX5" fmla="*/ 4697803 w 4933691"/>
              <a:gd name="connsiteY5" fmla="*/ 2531313 h 5214938"/>
              <a:gd name="connsiteX6" fmla="*/ 4684531 w 4933691"/>
              <a:gd name="connsiteY6" fmla="*/ 2563108 h 5214938"/>
              <a:gd name="connsiteX7" fmla="*/ 4683888 w 4933691"/>
              <a:gd name="connsiteY7" fmla="*/ 2563167 h 5214938"/>
              <a:gd name="connsiteX8" fmla="*/ 4677563 w 4933691"/>
              <a:gd name="connsiteY8" fmla="*/ 2572086 h 5214938"/>
              <a:gd name="connsiteX9" fmla="*/ 4678763 w 4933691"/>
              <a:gd name="connsiteY9" fmla="*/ 2576924 h 5214938"/>
              <a:gd name="connsiteX10" fmla="*/ 4668549 w 4933691"/>
              <a:gd name="connsiteY10" fmla="*/ 2601393 h 5214938"/>
              <a:gd name="connsiteX11" fmla="*/ 4647202 w 4933691"/>
              <a:gd name="connsiteY11" fmla="*/ 2796342 h 5214938"/>
              <a:gd name="connsiteX12" fmla="*/ 4687683 w 4933691"/>
              <a:gd name="connsiteY12" fmla="*/ 2582280 h 5214938"/>
              <a:gd name="connsiteX13" fmla="*/ 4678828 w 4933691"/>
              <a:gd name="connsiteY13" fmla="*/ 2577183 h 5214938"/>
              <a:gd name="connsiteX14" fmla="*/ 4678763 w 4933691"/>
              <a:gd name="connsiteY14" fmla="*/ 2576924 h 5214938"/>
              <a:gd name="connsiteX15" fmla="*/ 4684531 w 4933691"/>
              <a:gd name="connsiteY15" fmla="*/ 2563108 h 5214938"/>
              <a:gd name="connsiteX16" fmla="*/ 4697803 w 4933691"/>
              <a:gd name="connsiteY16" fmla="*/ 2561893 h 5214938"/>
              <a:gd name="connsiteX17" fmla="*/ 4718044 w 4933691"/>
              <a:gd name="connsiteY17" fmla="*/ 2572086 h 5214938"/>
              <a:gd name="connsiteX18" fmla="*/ 4707924 w 4933691"/>
              <a:gd name="connsiteY18" fmla="*/ 2765761 h 5214938"/>
              <a:gd name="connsiteX19" fmla="*/ 4637081 w 4933691"/>
              <a:gd name="connsiteY19" fmla="*/ 2857502 h 5214938"/>
              <a:gd name="connsiteX20" fmla="*/ 4626961 w 4933691"/>
              <a:gd name="connsiteY20" fmla="*/ 2857502 h 5214938"/>
              <a:gd name="connsiteX21" fmla="*/ 4616841 w 4933691"/>
              <a:gd name="connsiteY21" fmla="*/ 2857502 h 5214938"/>
              <a:gd name="connsiteX22" fmla="*/ 4667442 w 4933691"/>
              <a:gd name="connsiteY22" fmla="*/ 2470152 h 5214938"/>
              <a:gd name="connsiteX23" fmla="*/ 4270024 w 4933691"/>
              <a:gd name="connsiteY23" fmla="*/ 1830390 h 5214938"/>
              <a:gd name="connsiteX24" fmla="*/ 4331023 w 4933691"/>
              <a:gd name="connsiteY24" fmla="*/ 1840556 h 5214938"/>
              <a:gd name="connsiteX25" fmla="*/ 4412354 w 4933691"/>
              <a:gd name="connsiteY25" fmla="*/ 1871055 h 5214938"/>
              <a:gd name="connsiteX26" fmla="*/ 4422520 w 4933691"/>
              <a:gd name="connsiteY26" fmla="*/ 1871055 h 5214938"/>
              <a:gd name="connsiteX27" fmla="*/ 4453020 w 4933691"/>
              <a:gd name="connsiteY27" fmla="*/ 1972719 h 5214938"/>
              <a:gd name="connsiteX28" fmla="*/ 4463186 w 4933691"/>
              <a:gd name="connsiteY28" fmla="*/ 2033716 h 5214938"/>
              <a:gd name="connsiteX29" fmla="*/ 4503852 w 4933691"/>
              <a:gd name="connsiteY29" fmla="*/ 2145546 h 5214938"/>
              <a:gd name="connsiteX30" fmla="*/ 4544517 w 4933691"/>
              <a:gd name="connsiteY30" fmla="*/ 2379371 h 5214938"/>
              <a:gd name="connsiteX31" fmla="*/ 4544517 w 4933691"/>
              <a:gd name="connsiteY31" fmla="*/ 2399704 h 5214938"/>
              <a:gd name="connsiteX32" fmla="*/ 4544517 w 4933691"/>
              <a:gd name="connsiteY32" fmla="*/ 2430203 h 5214938"/>
              <a:gd name="connsiteX33" fmla="*/ 4534351 w 4933691"/>
              <a:gd name="connsiteY33" fmla="*/ 2440369 h 5214938"/>
              <a:gd name="connsiteX34" fmla="*/ 4544517 w 4933691"/>
              <a:gd name="connsiteY34" fmla="*/ 2592864 h 5214938"/>
              <a:gd name="connsiteX35" fmla="*/ 4554684 w 4933691"/>
              <a:gd name="connsiteY35" fmla="*/ 2755524 h 5214938"/>
              <a:gd name="connsiteX36" fmla="*/ 4534351 w 4933691"/>
              <a:gd name="connsiteY36" fmla="*/ 2816522 h 5214938"/>
              <a:gd name="connsiteX37" fmla="*/ 4524185 w 4933691"/>
              <a:gd name="connsiteY37" fmla="*/ 2857188 h 5214938"/>
              <a:gd name="connsiteX38" fmla="*/ 4503852 w 4933691"/>
              <a:gd name="connsiteY38" fmla="*/ 2969017 h 5214938"/>
              <a:gd name="connsiteX39" fmla="*/ 4422520 w 4933691"/>
              <a:gd name="connsiteY39" fmla="*/ 3253674 h 5214938"/>
              <a:gd name="connsiteX40" fmla="*/ 4412354 w 4933691"/>
              <a:gd name="connsiteY40" fmla="*/ 3253674 h 5214938"/>
              <a:gd name="connsiteX41" fmla="*/ 4402188 w 4933691"/>
              <a:gd name="connsiteY41" fmla="*/ 3223175 h 5214938"/>
              <a:gd name="connsiteX42" fmla="*/ 4422520 w 4933691"/>
              <a:gd name="connsiteY42" fmla="*/ 3152011 h 5214938"/>
              <a:gd name="connsiteX43" fmla="*/ 4432687 w 4933691"/>
              <a:gd name="connsiteY43" fmla="*/ 3111345 h 5214938"/>
              <a:gd name="connsiteX44" fmla="*/ 4453020 w 4933691"/>
              <a:gd name="connsiteY44" fmla="*/ 3009682 h 5214938"/>
              <a:gd name="connsiteX45" fmla="*/ 4463186 w 4933691"/>
              <a:gd name="connsiteY45" fmla="*/ 2989350 h 5214938"/>
              <a:gd name="connsiteX46" fmla="*/ 4483519 w 4933691"/>
              <a:gd name="connsiteY46" fmla="*/ 2887687 h 5214938"/>
              <a:gd name="connsiteX47" fmla="*/ 4524185 w 4933691"/>
              <a:gd name="connsiteY47" fmla="*/ 2643695 h 5214938"/>
              <a:gd name="connsiteX48" fmla="*/ 4503852 w 4933691"/>
              <a:gd name="connsiteY48" fmla="*/ 2572531 h 5214938"/>
              <a:gd name="connsiteX49" fmla="*/ 4493685 w 4933691"/>
              <a:gd name="connsiteY49" fmla="*/ 2460701 h 5214938"/>
              <a:gd name="connsiteX50" fmla="*/ 4503852 w 4933691"/>
              <a:gd name="connsiteY50" fmla="*/ 2399704 h 5214938"/>
              <a:gd name="connsiteX51" fmla="*/ 4524185 w 4933691"/>
              <a:gd name="connsiteY51" fmla="*/ 2328539 h 5214938"/>
              <a:gd name="connsiteX52" fmla="*/ 4473352 w 4933691"/>
              <a:gd name="connsiteY52" fmla="*/ 2176045 h 5214938"/>
              <a:gd name="connsiteX53" fmla="*/ 4432687 w 4933691"/>
              <a:gd name="connsiteY53" fmla="*/ 2074382 h 5214938"/>
              <a:gd name="connsiteX54" fmla="*/ 4422520 w 4933691"/>
              <a:gd name="connsiteY54" fmla="*/ 2003217 h 5214938"/>
              <a:gd name="connsiteX55" fmla="*/ 4392021 w 4933691"/>
              <a:gd name="connsiteY55" fmla="*/ 1901554 h 5214938"/>
              <a:gd name="connsiteX56" fmla="*/ 4381855 w 4933691"/>
              <a:gd name="connsiteY56" fmla="*/ 1901554 h 5214938"/>
              <a:gd name="connsiteX57" fmla="*/ 4361522 w 4933691"/>
              <a:gd name="connsiteY57" fmla="*/ 1911721 h 5214938"/>
              <a:gd name="connsiteX58" fmla="*/ 4341189 w 4933691"/>
              <a:gd name="connsiteY58" fmla="*/ 1901554 h 5214938"/>
              <a:gd name="connsiteX59" fmla="*/ 4341189 w 4933691"/>
              <a:gd name="connsiteY59" fmla="*/ 1891388 h 5214938"/>
              <a:gd name="connsiteX60" fmla="*/ 4361522 w 4933691"/>
              <a:gd name="connsiteY60" fmla="*/ 1901554 h 5214938"/>
              <a:gd name="connsiteX61" fmla="*/ 4290357 w 4933691"/>
              <a:gd name="connsiteY61" fmla="*/ 1871055 h 5214938"/>
              <a:gd name="connsiteX62" fmla="*/ 4270024 w 4933691"/>
              <a:gd name="connsiteY62" fmla="*/ 1901554 h 5214938"/>
              <a:gd name="connsiteX63" fmla="*/ 4249691 w 4933691"/>
              <a:gd name="connsiteY63" fmla="*/ 1932053 h 5214938"/>
              <a:gd name="connsiteX64" fmla="*/ 4117528 w 4933691"/>
              <a:gd name="connsiteY64" fmla="*/ 1993051 h 5214938"/>
              <a:gd name="connsiteX65" fmla="*/ 4036197 w 4933691"/>
              <a:gd name="connsiteY65" fmla="*/ 2043883 h 5214938"/>
              <a:gd name="connsiteX66" fmla="*/ 4005697 w 4933691"/>
              <a:gd name="connsiteY66" fmla="*/ 2135379 h 5214938"/>
              <a:gd name="connsiteX67" fmla="*/ 3965032 w 4933691"/>
              <a:gd name="connsiteY67" fmla="*/ 2237043 h 5214938"/>
              <a:gd name="connsiteX68" fmla="*/ 3924366 w 4933691"/>
              <a:gd name="connsiteY68" fmla="*/ 2237043 h 5214938"/>
              <a:gd name="connsiteX69" fmla="*/ 3822702 w 4933691"/>
              <a:gd name="connsiteY69" fmla="*/ 2267542 h 5214938"/>
              <a:gd name="connsiteX70" fmla="*/ 3771870 w 4933691"/>
              <a:gd name="connsiteY70" fmla="*/ 2267542 h 5214938"/>
              <a:gd name="connsiteX71" fmla="*/ 3660039 w 4933691"/>
              <a:gd name="connsiteY71" fmla="*/ 2298040 h 5214938"/>
              <a:gd name="connsiteX72" fmla="*/ 3649873 w 4933691"/>
              <a:gd name="connsiteY72" fmla="*/ 2348872 h 5214938"/>
              <a:gd name="connsiteX73" fmla="*/ 3649873 w 4933691"/>
              <a:gd name="connsiteY73" fmla="*/ 2399704 h 5214938"/>
              <a:gd name="connsiteX74" fmla="*/ 3629540 w 4933691"/>
              <a:gd name="connsiteY74" fmla="*/ 2460701 h 5214938"/>
              <a:gd name="connsiteX75" fmla="*/ 3588874 w 4933691"/>
              <a:gd name="connsiteY75" fmla="*/ 2582697 h 5214938"/>
              <a:gd name="connsiteX76" fmla="*/ 3629540 w 4933691"/>
              <a:gd name="connsiteY76" fmla="*/ 2714859 h 5214938"/>
              <a:gd name="connsiteX77" fmla="*/ 3680372 w 4933691"/>
              <a:gd name="connsiteY77" fmla="*/ 2694527 h 5214938"/>
              <a:gd name="connsiteX78" fmla="*/ 3761703 w 4933691"/>
              <a:gd name="connsiteY78" fmla="*/ 2674194 h 5214938"/>
              <a:gd name="connsiteX79" fmla="*/ 3761703 w 4933691"/>
              <a:gd name="connsiteY79" fmla="*/ 2684360 h 5214938"/>
              <a:gd name="connsiteX80" fmla="*/ 3751537 w 4933691"/>
              <a:gd name="connsiteY80" fmla="*/ 2694527 h 5214938"/>
              <a:gd name="connsiteX81" fmla="*/ 3792203 w 4933691"/>
              <a:gd name="connsiteY81" fmla="*/ 2674194 h 5214938"/>
              <a:gd name="connsiteX82" fmla="*/ 3822702 w 4933691"/>
              <a:gd name="connsiteY82" fmla="*/ 2653861 h 5214938"/>
              <a:gd name="connsiteX83" fmla="*/ 3832868 w 4933691"/>
              <a:gd name="connsiteY83" fmla="*/ 2664028 h 5214938"/>
              <a:gd name="connsiteX84" fmla="*/ 3853201 w 4933691"/>
              <a:gd name="connsiteY84" fmla="*/ 2653861 h 5214938"/>
              <a:gd name="connsiteX85" fmla="*/ 3883700 w 4933691"/>
              <a:gd name="connsiteY85" fmla="*/ 2643695 h 5214938"/>
              <a:gd name="connsiteX86" fmla="*/ 3873534 w 4933691"/>
              <a:gd name="connsiteY86" fmla="*/ 2643695 h 5214938"/>
              <a:gd name="connsiteX87" fmla="*/ 3873534 w 4933691"/>
              <a:gd name="connsiteY87" fmla="*/ 2633529 h 5214938"/>
              <a:gd name="connsiteX88" fmla="*/ 3934532 w 4933691"/>
              <a:gd name="connsiteY88" fmla="*/ 2633529 h 5214938"/>
              <a:gd name="connsiteX89" fmla="*/ 3985365 w 4933691"/>
              <a:gd name="connsiteY89" fmla="*/ 2623362 h 5214938"/>
              <a:gd name="connsiteX90" fmla="*/ 4117528 w 4933691"/>
              <a:gd name="connsiteY90" fmla="*/ 2765691 h 5214938"/>
              <a:gd name="connsiteX91" fmla="*/ 4137861 w 4933691"/>
              <a:gd name="connsiteY91" fmla="*/ 2826689 h 5214938"/>
              <a:gd name="connsiteX92" fmla="*/ 4148027 w 4933691"/>
              <a:gd name="connsiteY92" fmla="*/ 2836855 h 5214938"/>
              <a:gd name="connsiteX93" fmla="*/ 4188693 w 4933691"/>
              <a:gd name="connsiteY93" fmla="*/ 2938518 h 5214938"/>
              <a:gd name="connsiteX94" fmla="*/ 4219192 w 4933691"/>
              <a:gd name="connsiteY94" fmla="*/ 3050348 h 5214938"/>
              <a:gd name="connsiteX95" fmla="*/ 4229359 w 4933691"/>
              <a:gd name="connsiteY95" fmla="*/ 3060514 h 5214938"/>
              <a:gd name="connsiteX96" fmla="*/ 4239525 w 4933691"/>
              <a:gd name="connsiteY96" fmla="*/ 3131678 h 5214938"/>
              <a:gd name="connsiteX97" fmla="*/ 4280191 w 4933691"/>
              <a:gd name="connsiteY97" fmla="*/ 3274006 h 5214938"/>
              <a:gd name="connsiteX98" fmla="*/ 4280191 w 4933691"/>
              <a:gd name="connsiteY98" fmla="*/ 3263840 h 5214938"/>
              <a:gd name="connsiteX99" fmla="*/ 4280191 w 4933691"/>
              <a:gd name="connsiteY99" fmla="*/ 3253674 h 5214938"/>
              <a:gd name="connsiteX100" fmla="*/ 4300523 w 4933691"/>
              <a:gd name="connsiteY100" fmla="*/ 3284173 h 5214938"/>
              <a:gd name="connsiteX101" fmla="*/ 4310690 w 4933691"/>
              <a:gd name="connsiteY101" fmla="*/ 3304505 h 5214938"/>
              <a:gd name="connsiteX102" fmla="*/ 4381855 w 4933691"/>
              <a:gd name="connsiteY102" fmla="*/ 3233341 h 5214938"/>
              <a:gd name="connsiteX103" fmla="*/ 4381855 w 4933691"/>
              <a:gd name="connsiteY103" fmla="*/ 3223175 h 5214938"/>
              <a:gd name="connsiteX104" fmla="*/ 4392021 w 4933691"/>
              <a:gd name="connsiteY104" fmla="*/ 3223175 h 5214938"/>
              <a:gd name="connsiteX105" fmla="*/ 4402188 w 4933691"/>
              <a:gd name="connsiteY105" fmla="*/ 3253674 h 5214938"/>
              <a:gd name="connsiteX106" fmla="*/ 4361522 w 4933691"/>
              <a:gd name="connsiteY106" fmla="*/ 3324838 h 5214938"/>
              <a:gd name="connsiteX107" fmla="*/ 4331023 w 4933691"/>
              <a:gd name="connsiteY107" fmla="*/ 3355337 h 5214938"/>
              <a:gd name="connsiteX108" fmla="*/ 4331023 w 4933691"/>
              <a:gd name="connsiteY108" fmla="*/ 3365503 h 5214938"/>
              <a:gd name="connsiteX109" fmla="*/ 4209026 w 4933691"/>
              <a:gd name="connsiteY109" fmla="*/ 3101179 h 5214938"/>
              <a:gd name="connsiteX110" fmla="*/ 4158194 w 4933691"/>
              <a:gd name="connsiteY110" fmla="*/ 2928352 h 5214938"/>
              <a:gd name="connsiteX111" fmla="*/ 4127694 w 4933691"/>
              <a:gd name="connsiteY111" fmla="*/ 2867354 h 5214938"/>
              <a:gd name="connsiteX112" fmla="*/ 4097195 w 4933691"/>
              <a:gd name="connsiteY112" fmla="*/ 2826689 h 5214938"/>
              <a:gd name="connsiteX113" fmla="*/ 4066696 w 4933691"/>
              <a:gd name="connsiteY113" fmla="*/ 2765691 h 5214938"/>
              <a:gd name="connsiteX114" fmla="*/ 4046363 w 4933691"/>
              <a:gd name="connsiteY114" fmla="*/ 2714859 h 5214938"/>
              <a:gd name="connsiteX115" fmla="*/ 4036197 w 4933691"/>
              <a:gd name="connsiteY115" fmla="*/ 2704693 h 5214938"/>
              <a:gd name="connsiteX116" fmla="*/ 4026030 w 4933691"/>
              <a:gd name="connsiteY116" fmla="*/ 2694527 h 5214938"/>
              <a:gd name="connsiteX117" fmla="*/ 4026030 w 4933691"/>
              <a:gd name="connsiteY117" fmla="*/ 2684360 h 5214938"/>
              <a:gd name="connsiteX118" fmla="*/ 3985365 w 4933691"/>
              <a:gd name="connsiteY118" fmla="*/ 2664028 h 5214938"/>
              <a:gd name="connsiteX119" fmla="*/ 3832868 w 4933691"/>
              <a:gd name="connsiteY119" fmla="*/ 2714859 h 5214938"/>
              <a:gd name="connsiteX120" fmla="*/ 3822702 w 4933691"/>
              <a:gd name="connsiteY120" fmla="*/ 2725026 h 5214938"/>
              <a:gd name="connsiteX121" fmla="*/ 3721038 w 4933691"/>
              <a:gd name="connsiteY121" fmla="*/ 2735192 h 5214938"/>
              <a:gd name="connsiteX122" fmla="*/ 3619374 w 4933691"/>
              <a:gd name="connsiteY122" fmla="*/ 2755524 h 5214938"/>
              <a:gd name="connsiteX123" fmla="*/ 3599041 w 4933691"/>
              <a:gd name="connsiteY123" fmla="*/ 2714859 h 5214938"/>
              <a:gd name="connsiteX124" fmla="*/ 3558375 w 4933691"/>
              <a:gd name="connsiteY124" fmla="*/ 2603030 h 5214938"/>
              <a:gd name="connsiteX125" fmla="*/ 3588874 w 4933691"/>
              <a:gd name="connsiteY125" fmla="*/ 2440369 h 5214938"/>
              <a:gd name="connsiteX126" fmla="*/ 3619374 w 4933691"/>
              <a:gd name="connsiteY126" fmla="*/ 2277708 h 5214938"/>
              <a:gd name="connsiteX127" fmla="*/ 3782036 w 4933691"/>
              <a:gd name="connsiteY127" fmla="*/ 2226876 h 5214938"/>
              <a:gd name="connsiteX128" fmla="*/ 3802369 w 4933691"/>
              <a:gd name="connsiteY128" fmla="*/ 2226876 h 5214938"/>
              <a:gd name="connsiteX129" fmla="*/ 3832868 w 4933691"/>
              <a:gd name="connsiteY129" fmla="*/ 2206544 h 5214938"/>
              <a:gd name="connsiteX130" fmla="*/ 3853201 w 4933691"/>
              <a:gd name="connsiteY130" fmla="*/ 2196377 h 5214938"/>
              <a:gd name="connsiteX131" fmla="*/ 3944699 w 4933691"/>
              <a:gd name="connsiteY131" fmla="*/ 2196377 h 5214938"/>
              <a:gd name="connsiteX132" fmla="*/ 3975198 w 4933691"/>
              <a:gd name="connsiteY132" fmla="*/ 2104881 h 5214938"/>
              <a:gd name="connsiteX133" fmla="*/ 3995531 w 4933691"/>
              <a:gd name="connsiteY133" fmla="*/ 2033716 h 5214938"/>
              <a:gd name="connsiteX134" fmla="*/ 4036197 w 4933691"/>
              <a:gd name="connsiteY134" fmla="*/ 2013384 h 5214938"/>
              <a:gd name="connsiteX135" fmla="*/ 4066696 w 4933691"/>
              <a:gd name="connsiteY135" fmla="*/ 1993051 h 5214938"/>
              <a:gd name="connsiteX136" fmla="*/ 4107362 w 4933691"/>
              <a:gd name="connsiteY136" fmla="*/ 1952386 h 5214938"/>
              <a:gd name="connsiteX137" fmla="*/ 4148027 w 4933691"/>
              <a:gd name="connsiteY137" fmla="*/ 1911721 h 5214938"/>
              <a:gd name="connsiteX138" fmla="*/ 4168360 w 4933691"/>
              <a:gd name="connsiteY138" fmla="*/ 1921887 h 5214938"/>
              <a:gd name="connsiteX139" fmla="*/ 4259858 w 4933691"/>
              <a:gd name="connsiteY139" fmla="*/ 1871055 h 5214938"/>
              <a:gd name="connsiteX140" fmla="*/ 4249691 w 4933691"/>
              <a:gd name="connsiteY140" fmla="*/ 1871055 h 5214938"/>
              <a:gd name="connsiteX141" fmla="*/ 4229359 w 4933691"/>
              <a:gd name="connsiteY141" fmla="*/ 1871055 h 5214938"/>
              <a:gd name="connsiteX142" fmla="*/ 4270024 w 4933691"/>
              <a:gd name="connsiteY142" fmla="*/ 1830390 h 5214938"/>
              <a:gd name="connsiteX143" fmla="*/ 1302052 w 4933691"/>
              <a:gd name="connsiteY143" fmla="*/ 1535115 h 5214938"/>
              <a:gd name="connsiteX144" fmla="*/ 1241014 w 4933691"/>
              <a:gd name="connsiteY144" fmla="*/ 1657171 h 5214938"/>
              <a:gd name="connsiteX145" fmla="*/ 1098592 w 4933691"/>
              <a:gd name="connsiteY145" fmla="*/ 1921626 h 5214938"/>
              <a:gd name="connsiteX146" fmla="*/ 1068074 w 4933691"/>
              <a:gd name="connsiteY146" fmla="*/ 2043682 h 5214938"/>
              <a:gd name="connsiteX147" fmla="*/ 1037555 w 4933691"/>
              <a:gd name="connsiteY147" fmla="*/ 2135224 h 5214938"/>
              <a:gd name="connsiteX148" fmla="*/ 1027382 w 4933691"/>
              <a:gd name="connsiteY148" fmla="*/ 2196252 h 5214938"/>
              <a:gd name="connsiteX149" fmla="*/ 945998 w 4933691"/>
              <a:gd name="connsiteY149" fmla="*/ 2633620 h 5214938"/>
              <a:gd name="connsiteX150" fmla="*/ 956171 w 4933691"/>
              <a:gd name="connsiteY150" fmla="*/ 2714991 h 5214938"/>
              <a:gd name="connsiteX151" fmla="*/ 1098592 w 4933691"/>
              <a:gd name="connsiteY151" fmla="*/ 2918418 h 5214938"/>
              <a:gd name="connsiteX152" fmla="*/ 1108765 w 4933691"/>
              <a:gd name="connsiteY152" fmla="*/ 2928589 h 5214938"/>
              <a:gd name="connsiteX153" fmla="*/ 1139284 w 4933691"/>
              <a:gd name="connsiteY153" fmla="*/ 2959103 h 5214938"/>
              <a:gd name="connsiteX154" fmla="*/ 1139284 w 4933691"/>
              <a:gd name="connsiteY154" fmla="*/ 2948932 h 5214938"/>
              <a:gd name="connsiteX155" fmla="*/ 1190149 w 4933691"/>
              <a:gd name="connsiteY155" fmla="*/ 2786190 h 5214938"/>
              <a:gd name="connsiteX156" fmla="*/ 1230841 w 4933691"/>
              <a:gd name="connsiteY156" fmla="*/ 2694648 h 5214938"/>
              <a:gd name="connsiteX157" fmla="*/ 1230841 w 4933691"/>
              <a:gd name="connsiteY157" fmla="*/ 2633620 h 5214938"/>
              <a:gd name="connsiteX158" fmla="*/ 1230841 w 4933691"/>
              <a:gd name="connsiteY158" fmla="*/ 2603106 h 5214938"/>
              <a:gd name="connsiteX159" fmla="*/ 1230841 w 4933691"/>
              <a:gd name="connsiteY159" fmla="*/ 2572592 h 5214938"/>
              <a:gd name="connsiteX160" fmla="*/ 1220668 w 4933691"/>
              <a:gd name="connsiteY160" fmla="*/ 2521735 h 5214938"/>
              <a:gd name="connsiteX161" fmla="*/ 1210495 w 4933691"/>
              <a:gd name="connsiteY161" fmla="*/ 2491221 h 5214938"/>
              <a:gd name="connsiteX162" fmla="*/ 1190149 w 4933691"/>
              <a:gd name="connsiteY162" fmla="*/ 2450536 h 5214938"/>
              <a:gd name="connsiteX163" fmla="*/ 1200322 w 4933691"/>
              <a:gd name="connsiteY163" fmla="*/ 2348823 h 5214938"/>
              <a:gd name="connsiteX164" fmla="*/ 1271533 w 4933691"/>
              <a:gd name="connsiteY164" fmla="*/ 2226766 h 5214938"/>
              <a:gd name="connsiteX165" fmla="*/ 1302052 w 4933691"/>
              <a:gd name="connsiteY165" fmla="*/ 2175910 h 5214938"/>
              <a:gd name="connsiteX166" fmla="*/ 1322398 w 4933691"/>
              <a:gd name="connsiteY166" fmla="*/ 2135224 h 5214938"/>
              <a:gd name="connsiteX167" fmla="*/ 1352916 w 4933691"/>
              <a:gd name="connsiteY167" fmla="*/ 2084368 h 5214938"/>
              <a:gd name="connsiteX168" fmla="*/ 1383435 w 4933691"/>
              <a:gd name="connsiteY168" fmla="*/ 2043682 h 5214938"/>
              <a:gd name="connsiteX169" fmla="*/ 1413954 w 4933691"/>
              <a:gd name="connsiteY169" fmla="*/ 2002997 h 5214938"/>
              <a:gd name="connsiteX170" fmla="*/ 1424127 w 4933691"/>
              <a:gd name="connsiteY170" fmla="*/ 1799570 h 5214938"/>
              <a:gd name="connsiteX171" fmla="*/ 1393608 w 4933691"/>
              <a:gd name="connsiteY171" fmla="*/ 1647000 h 5214938"/>
              <a:gd name="connsiteX172" fmla="*/ 1373262 w 4933691"/>
              <a:gd name="connsiteY172" fmla="*/ 1687685 h 5214938"/>
              <a:gd name="connsiteX173" fmla="*/ 1322398 w 4933691"/>
              <a:gd name="connsiteY173" fmla="*/ 1748713 h 5214938"/>
              <a:gd name="connsiteX174" fmla="*/ 1302052 w 4933691"/>
              <a:gd name="connsiteY174" fmla="*/ 1596143 h 5214938"/>
              <a:gd name="connsiteX175" fmla="*/ 1302052 w 4933691"/>
              <a:gd name="connsiteY175" fmla="*/ 1535115 h 5214938"/>
              <a:gd name="connsiteX176" fmla="*/ 3210916 w 4933691"/>
              <a:gd name="connsiteY176" fmla="*/ 1423915 h 5214938"/>
              <a:gd name="connsiteX177" fmla="*/ 3221666 w 4933691"/>
              <a:gd name="connsiteY177" fmla="*/ 1495581 h 5214938"/>
              <a:gd name="connsiteX178" fmla="*/ 3232416 w 4933691"/>
              <a:gd name="connsiteY178" fmla="*/ 1434153 h 5214938"/>
              <a:gd name="connsiteX179" fmla="*/ 3221666 w 4933691"/>
              <a:gd name="connsiteY179" fmla="*/ 1423915 h 5214938"/>
              <a:gd name="connsiteX180" fmla="*/ 3210916 w 4933691"/>
              <a:gd name="connsiteY180" fmla="*/ 1423915 h 5214938"/>
              <a:gd name="connsiteX181" fmla="*/ 3351944 w 4933691"/>
              <a:gd name="connsiteY181" fmla="*/ 1353144 h 5214938"/>
              <a:gd name="connsiteX182" fmla="*/ 3254043 w 4933691"/>
              <a:gd name="connsiteY182" fmla="*/ 1596361 h 5214938"/>
              <a:gd name="connsiteX183" fmla="*/ 3243166 w 4933691"/>
              <a:gd name="connsiteY183" fmla="*/ 1626763 h 5214938"/>
              <a:gd name="connsiteX184" fmla="*/ 3275799 w 4933691"/>
              <a:gd name="connsiteY184" fmla="*/ 1657165 h 5214938"/>
              <a:gd name="connsiteX185" fmla="*/ 3308433 w 4933691"/>
              <a:gd name="connsiteY185" fmla="*/ 1677433 h 5214938"/>
              <a:gd name="connsiteX186" fmla="*/ 3319311 w 4933691"/>
              <a:gd name="connsiteY186" fmla="*/ 1596361 h 5214938"/>
              <a:gd name="connsiteX187" fmla="*/ 3330188 w 4933691"/>
              <a:gd name="connsiteY187" fmla="*/ 1535557 h 5214938"/>
              <a:gd name="connsiteX188" fmla="*/ 3341066 w 4933691"/>
              <a:gd name="connsiteY188" fmla="*/ 1545690 h 5214938"/>
              <a:gd name="connsiteX189" fmla="*/ 3341066 w 4933691"/>
              <a:gd name="connsiteY189" fmla="*/ 1555825 h 5214938"/>
              <a:gd name="connsiteX190" fmla="*/ 3351944 w 4933691"/>
              <a:gd name="connsiteY190" fmla="*/ 1353144 h 5214938"/>
              <a:gd name="connsiteX191" fmla="*/ 3177950 w 4933691"/>
              <a:gd name="connsiteY191" fmla="*/ 1353144 h 5214938"/>
              <a:gd name="connsiteX192" fmla="*/ 3188789 w 4933691"/>
              <a:gd name="connsiteY192" fmla="*/ 1353144 h 5214938"/>
              <a:gd name="connsiteX193" fmla="*/ 3232147 w 4933691"/>
              <a:gd name="connsiteY193" fmla="*/ 1373418 h 5214938"/>
              <a:gd name="connsiteX194" fmla="*/ 3264665 w 4933691"/>
              <a:gd name="connsiteY194" fmla="*/ 1393692 h 5214938"/>
              <a:gd name="connsiteX195" fmla="*/ 3264665 w 4933691"/>
              <a:gd name="connsiteY195" fmla="*/ 1413966 h 5214938"/>
              <a:gd name="connsiteX196" fmla="*/ 3210468 w 4933691"/>
              <a:gd name="connsiteY196" fmla="*/ 1545747 h 5214938"/>
              <a:gd name="connsiteX197" fmla="*/ 3177950 w 4933691"/>
              <a:gd name="connsiteY197" fmla="*/ 1373418 h 5214938"/>
              <a:gd name="connsiteX198" fmla="*/ 3177950 w 4933691"/>
              <a:gd name="connsiteY198" fmla="*/ 1353144 h 5214938"/>
              <a:gd name="connsiteX199" fmla="*/ 3352375 w 4933691"/>
              <a:gd name="connsiteY199" fmla="*/ 1292228 h 5214938"/>
              <a:gd name="connsiteX200" fmla="*/ 3395863 w 4933691"/>
              <a:gd name="connsiteY200" fmla="*/ 1353105 h 5214938"/>
              <a:gd name="connsiteX201" fmla="*/ 3417607 w 4933691"/>
              <a:gd name="connsiteY201" fmla="*/ 1393690 h 5214938"/>
              <a:gd name="connsiteX202" fmla="*/ 3395863 w 4933691"/>
              <a:gd name="connsiteY202" fmla="*/ 1535737 h 5214938"/>
              <a:gd name="connsiteX203" fmla="*/ 3363247 w 4933691"/>
              <a:gd name="connsiteY203" fmla="*/ 1606760 h 5214938"/>
              <a:gd name="connsiteX204" fmla="*/ 3363247 w 4933691"/>
              <a:gd name="connsiteY204" fmla="*/ 1647345 h 5214938"/>
              <a:gd name="connsiteX205" fmla="*/ 3319759 w 4933691"/>
              <a:gd name="connsiteY205" fmla="*/ 1758953 h 5214938"/>
              <a:gd name="connsiteX206" fmla="*/ 3254527 w 4933691"/>
              <a:gd name="connsiteY206" fmla="*/ 1698076 h 5214938"/>
              <a:gd name="connsiteX207" fmla="*/ 3200166 w 4933691"/>
              <a:gd name="connsiteY207" fmla="*/ 1637199 h 5214938"/>
              <a:gd name="connsiteX208" fmla="*/ 3232782 w 4933691"/>
              <a:gd name="connsiteY208" fmla="*/ 1566176 h 5214938"/>
              <a:gd name="connsiteX209" fmla="*/ 3308886 w 4933691"/>
              <a:gd name="connsiteY209" fmla="*/ 1383544 h 5214938"/>
              <a:gd name="connsiteX210" fmla="*/ 3308886 w 4933691"/>
              <a:gd name="connsiteY210" fmla="*/ 1363251 h 5214938"/>
              <a:gd name="connsiteX211" fmla="*/ 3352375 w 4933691"/>
              <a:gd name="connsiteY211" fmla="*/ 1292228 h 5214938"/>
              <a:gd name="connsiteX212" fmla="*/ 1545176 w 4933691"/>
              <a:gd name="connsiteY212" fmla="*/ 1230314 h 5214938"/>
              <a:gd name="connsiteX213" fmla="*/ 1473993 w 4933691"/>
              <a:gd name="connsiteY213" fmla="*/ 1321813 h 5214938"/>
              <a:gd name="connsiteX214" fmla="*/ 1443487 w 4933691"/>
              <a:gd name="connsiteY214" fmla="*/ 1362479 h 5214938"/>
              <a:gd name="connsiteX215" fmla="*/ 1412980 w 4933691"/>
              <a:gd name="connsiteY215" fmla="*/ 1403145 h 5214938"/>
              <a:gd name="connsiteX216" fmla="*/ 1351966 w 4933691"/>
              <a:gd name="connsiteY216" fmla="*/ 1484477 h 5214938"/>
              <a:gd name="connsiteX217" fmla="*/ 1351966 w 4933691"/>
              <a:gd name="connsiteY217" fmla="*/ 1494644 h 5214938"/>
              <a:gd name="connsiteX218" fmla="*/ 1341797 w 4933691"/>
              <a:gd name="connsiteY218" fmla="*/ 1555643 h 5214938"/>
              <a:gd name="connsiteX219" fmla="*/ 1331628 w 4933691"/>
              <a:gd name="connsiteY219" fmla="*/ 1687808 h 5214938"/>
              <a:gd name="connsiteX220" fmla="*/ 1423149 w 4933691"/>
              <a:gd name="connsiteY220" fmla="*/ 1575976 h 5214938"/>
              <a:gd name="connsiteX221" fmla="*/ 1433318 w 4933691"/>
              <a:gd name="connsiteY221" fmla="*/ 1606475 h 5214938"/>
              <a:gd name="connsiteX222" fmla="*/ 1382473 w 4933691"/>
              <a:gd name="connsiteY222" fmla="*/ 2094469 h 5214938"/>
              <a:gd name="connsiteX223" fmla="*/ 1311290 w 4933691"/>
              <a:gd name="connsiteY223" fmla="*/ 2226634 h 5214938"/>
              <a:gd name="connsiteX224" fmla="*/ 1229939 w 4933691"/>
              <a:gd name="connsiteY224" fmla="*/ 2429964 h 5214938"/>
              <a:gd name="connsiteX225" fmla="*/ 1260446 w 4933691"/>
              <a:gd name="connsiteY225" fmla="*/ 2551962 h 5214938"/>
              <a:gd name="connsiteX226" fmla="*/ 1260446 w 4933691"/>
              <a:gd name="connsiteY226" fmla="*/ 2582462 h 5214938"/>
              <a:gd name="connsiteX227" fmla="*/ 1270615 w 4933691"/>
              <a:gd name="connsiteY227" fmla="*/ 2704460 h 5214938"/>
              <a:gd name="connsiteX228" fmla="*/ 1229939 w 4933691"/>
              <a:gd name="connsiteY228" fmla="*/ 2795959 h 5214938"/>
              <a:gd name="connsiteX229" fmla="*/ 1199432 w 4933691"/>
              <a:gd name="connsiteY229" fmla="*/ 2856958 h 5214938"/>
              <a:gd name="connsiteX230" fmla="*/ 1270615 w 4933691"/>
              <a:gd name="connsiteY230" fmla="*/ 3100955 h 5214938"/>
              <a:gd name="connsiteX231" fmla="*/ 1382473 w 4933691"/>
              <a:gd name="connsiteY231" fmla="*/ 3172120 h 5214938"/>
              <a:gd name="connsiteX232" fmla="*/ 1504500 w 4933691"/>
              <a:gd name="connsiteY232" fmla="*/ 3273786 h 5214938"/>
              <a:gd name="connsiteX233" fmla="*/ 1565513 w 4933691"/>
              <a:gd name="connsiteY233" fmla="*/ 3294119 h 5214938"/>
              <a:gd name="connsiteX234" fmla="*/ 1555345 w 4933691"/>
              <a:gd name="connsiteY234" fmla="*/ 3334785 h 5214938"/>
              <a:gd name="connsiteX235" fmla="*/ 1545176 w 4933691"/>
              <a:gd name="connsiteY235" fmla="*/ 3334785 h 5214938"/>
              <a:gd name="connsiteX236" fmla="*/ 1433318 w 4933691"/>
              <a:gd name="connsiteY236" fmla="*/ 3273786 h 5214938"/>
              <a:gd name="connsiteX237" fmla="*/ 1311290 w 4933691"/>
              <a:gd name="connsiteY237" fmla="*/ 3182287 h 5214938"/>
              <a:gd name="connsiteX238" fmla="*/ 1229939 w 4933691"/>
              <a:gd name="connsiteY238" fmla="*/ 3121288 h 5214938"/>
              <a:gd name="connsiteX239" fmla="*/ 1199432 w 4933691"/>
              <a:gd name="connsiteY239" fmla="*/ 3080622 h 5214938"/>
              <a:gd name="connsiteX240" fmla="*/ 1168926 w 4933691"/>
              <a:gd name="connsiteY240" fmla="*/ 3050122 h 5214938"/>
              <a:gd name="connsiteX241" fmla="*/ 1138419 w 4933691"/>
              <a:gd name="connsiteY241" fmla="*/ 3019622 h 5214938"/>
              <a:gd name="connsiteX242" fmla="*/ 1097743 w 4933691"/>
              <a:gd name="connsiteY242" fmla="*/ 2978956 h 5214938"/>
              <a:gd name="connsiteX243" fmla="*/ 884196 w 4933691"/>
              <a:gd name="connsiteY243" fmla="*/ 2643461 h 5214938"/>
              <a:gd name="connsiteX244" fmla="*/ 792675 w 4933691"/>
              <a:gd name="connsiteY244" fmla="*/ 2480797 h 5214938"/>
              <a:gd name="connsiteX245" fmla="*/ 772337 w 4933691"/>
              <a:gd name="connsiteY245" fmla="*/ 2490963 h 5214938"/>
              <a:gd name="connsiteX246" fmla="*/ 762169 w 4933691"/>
              <a:gd name="connsiteY246" fmla="*/ 2490963 h 5214938"/>
              <a:gd name="connsiteX247" fmla="*/ 741831 w 4933691"/>
              <a:gd name="connsiteY247" fmla="*/ 2602795 h 5214938"/>
              <a:gd name="connsiteX248" fmla="*/ 701155 w 4933691"/>
              <a:gd name="connsiteY248" fmla="*/ 2765459 h 5214938"/>
              <a:gd name="connsiteX249" fmla="*/ 690986 w 4933691"/>
              <a:gd name="connsiteY249" fmla="*/ 2765459 h 5214938"/>
              <a:gd name="connsiteX250" fmla="*/ 690986 w 4933691"/>
              <a:gd name="connsiteY250" fmla="*/ 2745126 h 5214938"/>
              <a:gd name="connsiteX251" fmla="*/ 680817 w 4933691"/>
              <a:gd name="connsiteY251" fmla="*/ 2745126 h 5214938"/>
              <a:gd name="connsiteX252" fmla="*/ 660479 w 4933691"/>
              <a:gd name="connsiteY252" fmla="*/ 2745126 h 5214938"/>
              <a:gd name="connsiteX253" fmla="*/ 589297 w 4933691"/>
              <a:gd name="connsiteY253" fmla="*/ 2663794 h 5214938"/>
              <a:gd name="connsiteX254" fmla="*/ 589297 w 4933691"/>
              <a:gd name="connsiteY254" fmla="*/ 2643461 h 5214938"/>
              <a:gd name="connsiteX255" fmla="*/ 579128 w 4933691"/>
              <a:gd name="connsiteY255" fmla="*/ 2623128 h 5214938"/>
              <a:gd name="connsiteX256" fmla="*/ 568959 w 4933691"/>
              <a:gd name="connsiteY256" fmla="*/ 2633294 h 5214938"/>
              <a:gd name="connsiteX257" fmla="*/ 558790 w 4933691"/>
              <a:gd name="connsiteY257" fmla="*/ 2623128 h 5214938"/>
              <a:gd name="connsiteX258" fmla="*/ 457101 w 4933691"/>
              <a:gd name="connsiteY258" fmla="*/ 2480797 h 5214938"/>
              <a:gd name="connsiteX259" fmla="*/ 436763 w 4933691"/>
              <a:gd name="connsiteY259" fmla="*/ 2460464 h 5214938"/>
              <a:gd name="connsiteX260" fmla="*/ 416425 w 4933691"/>
              <a:gd name="connsiteY260" fmla="*/ 2440131 h 5214938"/>
              <a:gd name="connsiteX261" fmla="*/ 396087 w 4933691"/>
              <a:gd name="connsiteY261" fmla="*/ 2409631 h 5214938"/>
              <a:gd name="connsiteX262" fmla="*/ 365581 w 4933691"/>
              <a:gd name="connsiteY262" fmla="*/ 2358798 h 5214938"/>
              <a:gd name="connsiteX263" fmla="*/ 345243 w 4933691"/>
              <a:gd name="connsiteY263" fmla="*/ 2307966 h 5214938"/>
              <a:gd name="connsiteX264" fmla="*/ 202878 w 4933691"/>
              <a:gd name="connsiteY264" fmla="*/ 1840306 h 5214938"/>
              <a:gd name="connsiteX265" fmla="*/ 213047 w 4933691"/>
              <a:gd name="connsiteY265" fmla="*/ 1342146 h 5214938"/>
              <a:gd name="connsiteX266" fmla="*/ 30006 w 4933691"/>
              <a:gd name="connsiteY266" fmla="*/ 2094469 h 5214938"/>
              <a:gd name="connsiteX267" fmla="*/ 152033 w 4933691"/>
              <a:gd name="connsiteY267" fmla="*/ 2623128 h 5214938"/>
              <a:gd name="connsiteX268" fmla="*/ 202878 w 4933691"/>
              <a:gd name="connsiteY268" fmla="*/ 2795959 h 5214938"/>
              <a:gd name="connsiteX269" fmla="*/ 284229 w 4933691"/>
              <a:gd name="connsiteY269" fmla="*/ 2938290 h 5214938"/>
              <a:gd name="connsiteX270" fmla="*/ 345243 w 4933691"/>
              <a:gd name="connsiteY270" fmla="*/ 3039955 h 5214938"/>
              <a:gd name="connsiteX271" fmla="*/ 406256 w 4933691"/>
              <a:gd name="connsiteY271" fmla="*/ 3151787 h 5214938"/>
              <a:gd name="connsiteX272" fmla="*/ 487608 w 4933691"/>
              <a:gd name="connsiteY272" fmla="*/ 3283952 h 5214938"/>
              <a:gd name="connsiteX273" fmla="*/ 548621 w 4933691"/>
              <a:gd name="connsiteY273" fmla="*/ 3344951 h 5214938"/>
              <a:gd name="connsiteX274" fmla="*/ 640141 w 4933691"/>
              <a:gd name="connsiteY274" fmla="*/ 3446616 h 5214938"/>
              <a:gd name="connsiteX275" fmla="*/ 619804 w 4933691"/>
              <a:gd name="connsiteY275" fmla="*/ 3721112 h 5214938"/>
              <a:gd name="connsiteX276" fmla="*/ 741831 w 4933691"/>
              <a:gd name="connsiteY276" fmla="*/ 3731279 h 5214938"/>
              <a:gd name="connsiteX277" fmla="*/ 904533 w 4933691"/>
              <a:gd name="connsiteY277" fmla="*/ 3721112 h 5214938"/>
              <a:gd name="connsiteX278" fmla="*/ 955378 w 4933691"/>
              <a:gd name="connsiteY278" fmla="*/ 3710946 h 5214938"/>
              <a:gd name="connsiteX279" fmla="*/ 1240108 w 4933691"/>
              <a:gd name="connsiteY279" fmla="*/ 3578781 h 5214938"/>
              <a:gd name="connsiteX280" fmla="*/ 1311290 w 4933691"/>
              <a:gd name="connsiteY280" fmla="*/ 3527949 h 5214938"/>
              <a:gd name="connsiteX281" fmla="*/ 1362135 w 4933691"/>
              <a:gd name="connsiteY281" fmla="*/ 3497449 h 5214938"/>
              <a:gd name="connsiteX282" fmla="*/ 1443487 w 4933691"/>
              <a:gd name="connsiteY282" fmla="*/ 3446616 h 5214938"/>
              <a:gd name="connsiteX283" fmla="*/ 1494331 w 4933691"/>
              <a:gd name="connsiteY283" fmla="*/ 3405950 h 5214938"/>
              <a:gd name="connsiteX284" fmla="*/ 1555345 w 4933691"/>
              <a:gd name="connsiteY284" fmla="*/ 3355118 h 5214938"/>
              <a:gd name="connsiteX285" fmla="*/ 1606189 w 4933691"/>
              <a:gd name="connsiteY285" fmla="*/ 3304285 h 5214938"/>
              <a:gd name="connsiteX286" fmla="*/ 1616358 w 4933691"/>
              <a:gd name="connsiteY286" fmla="*/ 3304285 h 5214938"/>
              <a:gd name="connsiteX287" fmla="*/ 1433318 w 4933691"/>
              <a:gd name="connsiteY287" fmla="*/ 3507615 h 5214938"/>
              <a:gd name="connsiteX288" fmla="*/ 1351966 w 4933691"/>
              <a:gd name="connsiteY288" fmla="*/ 3558448 h 5214938"/>
              <a:gd name="connsiteX289" fmla="*/ 1382473 w 4933691"/>
              <a:gd name="connsiteY289" fmla="*/ 3619447 h 5214938"/>
              <a:gd name="connsiteX290" fmla="*/ 1392642 w 4933691"/>
              <a:gd name="connsiteY290" fmla="*/ 3649947 h 5214938"/>
              <a:gd name="connsiteX291" fmla="*/ 1412980 w 4933691"/>
              <a:gd name="connsiteY291" fmla="*/ 3680446 h 5214938"/>
              <a:gd name="connsiteX292" fmla="*/ 1443487 w 4933691"/>
              <a:gd name="connsiteY292" fmla="*/ 3721112 h 5214938"/>
              <a:gd name="connsiteX293" fmla="*/ 1535007 w 4933691"/>
              <a:gd name="connsiteY293" fmla="*/ 3863444 h 5214938"/>
              <a:gd name="connsiteX294" fmla="*/ 1555345 w 4933691"/>
              <a:gd name="connsiteY294" fmla="*/ 3893943 h 5214938"/>
              <a:gd name="connsiteX295" fmla="*/ 1596020 w 4933691"/>
              <a:gd name="connsiteY295" fmla="*/ 3934610 h 5214938"/>
              <a:gd name="connsiteX296" fmla="*/ 1636696 w 4933691"/>
              <a:gd name="connsiteY296" fmla="*/ 3995609 h 5214938"/>
              <a:gd name="connsiteX297" fmla="*/ 1728216 w 4933691"/>
              <a:gd name="connsiteY297" fmla="*/ 4117607 h 5214938"/>
              <a:gd name="connsiteX298" fmla="*/ 1748554 w 4933691"/>
              <a:gd name="connsiteY298" fmla="*/ 4137940 h 5214938"/>
              <a:gd name="connsiteX299" fmla="*/ 1809568 w 4933691"/>
              <a:gd name="connsiteY299" fmla="*/ 4198939 h 5214938"/>
              <a:gd name="connsiteX300" fmla="*/ 1758723 w 4933691"/>
              <a:gd name="connsiteY300" fmla="*/ 3995609 h 5214938"/>
              <a:gd name="connsiteX301" fmla="*/ 1738385 w 4933691"/>
              <a:gd name="connsiteY301" fmla="*/ 3934610 h 5214938"/>
              <a:gd name="connsiteX302" fmla="*/ 1707879 w 4933691"/>
              <a:gd name="connsiteY302" fmla="*/ 3761779 h 5214938"/>
              <a:gd name="connsiteX303" fmla="*/ 1718047 w 4933691"/>
              <a:gd name="connsiteY303" fmla="*/ 3721112 h 5214938"/>
              <a:gd name="connsiteX304" fmla="*/ 1728216 w 4933691"/>
              <a:gd name="connsiteY304" fmla="*/ 3690613 h 5214938"/>
              <a:gd name="connsiteX305" fmla="*/ 1738385 w 4933691"/>
              <a:gd name="connsiteY305" fmla="*/ 3487282 h 5214938"/>
              <a:gd name="connsiteX306" fmla="*/ 1738385 w 4933691"/>
              <a:gd name="connsiteY306" fmla="*/ 3283952 h 5214938"/>
              <a:gd name="connsiteX307" fmla="*/ 1870581 w 4933691"/>
              <a:gd name="connsiteY307" fmla="*/ 3050122 h 5214938"/>
              <a:gd name="connsiteX308" fmla="*/ 1789230 w 4933691"/>
              <a:gd name="connsiteY308" fmla="*/ 3050122 h 5214938"/>
              <a:gd name="connsiteX309" fmla="*/ 1738385 w 4933691"/>
              <a:gd name="connsiteY309" fmla="*/ 3050122 h 5214938"/>
              <a:gd name="connsiteX310" fmla="*/ 1728216 w 4933691"/>
              <a:gd name="connsiteY310" fmla="*/ 3050122 h 5214938"/>
              <a:gd name="connsiteX311" fmla="*/ 1677372 w 4933691"/>
              <a:gd name="connsiteY311" fmla="*/ 3019622 h 5214938"/>
              <a:gd name="connsiteX312" fmla="*/ 1575683 w 4933691"/>
              <a:gd name="connsiteY312" fmla="*/ 2917957 h 5214938"/>
              <a:gd name="connsiteX313" fmla="*/ 1545176 w 4933691"/>
              <a:gd name="connsiteY313" fmla="*/ 2907791 h 5214938"/>
              <a:gd name="connsiteX314" fmla="*/ 1524838 w 4933691"/>
              <a:gd name="connsiteY314" fmla="*/ 2907791 h 5214938"/>
              <a:gd name="connsiteX315" fmla="*/ 1331628 w 4933691"/>
              <a:gd name="connsiteY315" fmla="*/ 2765459 h 5214938"/>
              <a:gd name="connsiteX316" fmla="*/ 1290953 w 4933691"/>
              <a:gd name="connsiteY316" fmla="*/ 2623128 h 5214938"/>
              <a:gd name="connsiteX317" fmla="*/ 1270615 w 4933691"/>
              <a:gd name="connsiteY317" fmla="*/ 2490963 h 5214938"/>
              <a:gd name="connsiteX318" fmla="*/ 1331628 w 4933691"/>
              <a:gd name="connsiteY318" fmla="*/ 2399464 h 5214938"/>
              <a:gd name="connsiteX319" fmla="*/ 1423149 w 4933691"/>
              <a:gd name="connsiteY319" fmla="*/ 2287633 h 5214938"/>
              <a:gd name="connsiteX320" fmla="*/ 1484162 w 4933691"/>
              <a:gd name="connsiteY320" fmla="*/ 2338465 h 5214938"/>
              <a:gd name="connsiteX321" fmla="*/ 1535007 w 4933691"/>
              <a:gd name="connsiteY321" fmla="*/ 2379131 h 5214938"/>
              <a:gd name="connsiteX322" fmla="*/ 1555345 w 4933691"/>
              <a:gd name="connsiteY322" fmla="*/ 2379131 h 5214938"/>
              <a:gd name="connsiteX323" fmla="*/ 1596020 w 4933691"/>
              <a:gd name="connsiteY323" fmla="*/ 2368965 h 5214938"/>
              <a:gd name="connsiteX324" fmla="*/ 1636696 w 4933691"/>
              <a:gd name="connsiteY324" fmla="*/ 2368965 h 5214938"/>
              <a:gd name="connsiteX325" fmla="*/ 1718047 w 4933691"/>
              <a:gd name="connsiteY325" fmla="*/ 2551962 h 5214938"/>
              <a:gd name="connsiteX326" fmla="*/ 1829906 w 4933691"/>
              <a:gd name="connsiteY326" fmla="*/ 2399464 h 5214938"/>
              <a:gd name="connsiteX327" fmla="*/ 1921426 w 4933691"/>
              <a:gd name="connsiteY327" fmla="*/ 2297799 h 5214938"/>
              <a:gd name="connsiteX328" fmla="*/ 1931595 w 4933691"/>
              <a:gd name="connsiteY328" fmla="*/ 2124968 h 5214938"/>
              <a:gd name="connsiteX329" fmla="*/ 1951933 w 4933691"/>
              <a:gd name="connsiteY329" fmla="*/ 2084302 h 5214938"/>
              <a:gd name="connsiteX330" fmla="*/ 1962102 w 4933691"/>
              <a:gd name="connsiteY330" fmla="*/ 2063969 h 5214938"/>
              <a:gd name="connsiteX331" fmla="*/ 1962102 w 4933691"/>
              <a:gd name="connsiteY331" fmla="*/ 2043636 h 5214938"/>
              <a:gd name="connsiteX332" fmla="*/ 2165480 w 4933691"/>
              <a:gd name="connsiteY332" fmla="*/ 1850472 h 5214938"/>
              <a:gd name="connsiteX333" fmla="*/ 2277338 w 4933691"/>
              <a:gd name="connsiteY333" fmla="*/ 1748807 h 5214938"/>
              <a:gd name="connsiteX334" fmla="*/ 2277338 w 4933691"/>
              <a:gd name="connsiteY334" fmla="*/ 1738640 h 5214938"/>
              <a:gd name="connsiteX335" fmla="*/ 2307845 w 4933691"/>
              <a:gd name="connsiteY335" fmla="*/ 1677641 h 5214938"/>
              <a:gd name="connsiteX336" fmla="*/ 2338352 w 4933691"/>
              <a:gd name="connsiteY336" fmla="*/ 1677641 h 5214938"/>
              <a:gd name="connsiteX337" fmla="*/ 2409534 w 4933691"/>
              <a:gd name="connsiteY337" fmla="*/ 1657308 h 5214938"/>
              <a:gd name="connsiteX338" fmla="*/ 2440041 w 4933691"/>
              <a:gd name="connsiteY338" fmla="*/ 1647142 h 5214938"/>
              <a:gd name="connsiteX339" fmla="*/ 2490886 w 4933691"/>
              <a:gd name="connsiteY339" fmla="*/ 1667475 h 5214938"/>
              <a:gd name="connsiteX340" fmla="*/ 2531561 w 4933691"/>
              <a:gd name="connsiteY340" fmla="*/ 1677641 h 5214938"/>
              <a:gd name="connsiteX341" fmla="*/ 2531561 w 4933691"/>
              <a:gd name="connsiteY341" fmla="*/ 1667475 h 5214938"/>
              <a:gd name="connsiteX342" fmla="*/ 2541730 w 4933691"/>
              <a:gd name="connsiteY342" fmla="*/ 1657308 h 5214938"/>
              <a:gd name="connsiteX343" fmla="*/ 2541730 w 4933691"/>
              <a:gd name="connsiteY343" fmla="*/ 1667475 h 5214938"/>
              <a:gd name="connsiteX344" fmla="*/ 2551899 w 4933691"/>
              <a:gd name="connsiteY344" fmla="*/ 1667475 h 5214938"/>
              <a:gd name="connsiteX345" fmla="*/ 2531561 w 4933691"/>
              <a:gd name="connsiteY345" fmla="*/ 1636975 h 5214938"/>
              <a:gd name="connsiteX346" fmla="*/ 2521392 w 4933691"/>
              <a:gd name="connsiteY346" fmla="*/ 1575976 h 5214938"/>
              <a:gd name="connsiteX347" fmla="*/ 2501055 w 4933691"/>
              <a:gd name="connsiteY347" fmla="*/ 1525143 h 5214938"/>
              <a:gd name="connsiteX348" fmla="*/ 2419703 w 4933691"/>
              <a:gd name="connsiteY348" fmla="*/ 1545476 h 5214938"/>
              <a:gd name="connsiteX349" fmla="*/ 2318014 w 4933691"/>
              <a:gd name="connsiteY349" fmla="*/ 1555643 h 5214938"/>
              <a:gd name="connsiteX350" fmla="*/ 2267169 w 4933691"/>
              <a:gd name="connsiteY350" fmla="*/ 1555643 h 5214938"/>
              <a:gd name="connsiteX351" fmla="*/ 2226494 w 4933691"/>
              <a:gd name="connsiteY351" fmla="*/ 1525143 h 5214938"/>
              <a:gd name="connsiteX352" fmla="*/ 2145142 w 4933691"/>
              <a:gd name="connsiteY352" fmla="*/ 1413312 h 5214938"/>
              <a:gd name="connsiteX353" fmla="*/ 2104467 w 4933691"/>
              <a:gd name="connsiteY353" fmla="*/ 1382812 h 5214938"/>
              <a:gd name="connsiteX354" fmla="*/ 2073960 w 4933691"/>
              <a:gd name="connsiteY354" fmla="*/ 1362479 h 5214938"/>
              <a:gd name="connsiteX355" fmla="*/ 2002777 w 4933691"/>
              <a:gd name="connsiteY355" fmla="*/ 1372645 h 5214938"/>
              <a:gd name="connsiteX356" fmla="*/ 1901088 w 4933691"/>
              <a:gd name="connsiteY356" fmla="*/ 1362479 h 5214938"/>
              <a:gd name="connsiteX357" fmla="*/ 1738385 w 4933691"/>
              <a:gd name="connsiteY357" fmla="*/ 1260814 h 5214938"/>
              <a:gd name="connsiteX358" fmla="*/ 1707879 w 4933691"/>
              <a:gd name="connsiteY358" fmla="*/ 1260814 h 5214938"/>
              <a:gd name="connsiteX359" fmla="*/ 1545176 w 4933691"/>
              <a:gd name="connsiteY359" fmla="*/ 1230314 h 5214938"/>
              <a:gd name="connsiteX360" fmla="*/ 3385991 w 4933691"/>
              <a:gd name="connsiteY360" fmla="*/ 41275 h 5214938"/>
              <a:gd name="connsiteX361" fmla="*/ 3040366 w 4933691"/>
              <a:gd name="connsiteY361" fmla="*/ 71771 h 5214938"/>
              <a:gd name="connsiteX362" fmla="*/ 2664244 w 4933691"/>
              <a:gd name="connsiteY362" fmla="*/ 244582 h 5214938"/>
              <a:gd name="connsiteX363" fmla="*/ 2532093 w 4933691"/>
              <a:gd name="connsiteY363" fmla="*/ 315739 h 5214938"/>
              <a:gd name="connsiteX364" fmla="*/ 2338950 w 4933691"/>
              <a:gd name="connsiteY364" fmla="*/ 153094 h 5214938"/>
              <a:gd name="connsiteX365" fmla="*/ 2298288 w 4933691"/>
              <a:gd name="connsiteY365" fmla="*/ 275078 h 5214938"/>
              <a:gd name="connsiteX366" fmla="*/ 2227130 w 4933691"/>
              <a:gd name="connsiteY366" fmla="*/ 478385 h 5214938"/>
              <a:gd name="connsiteX367" fmla="*/ 2257626 w 4933691"/>
              <a:gd name="connsiteY367" fmla="*/ 1250950 h 5214938"/>
              <a:gd name="connsiteX368" fmla="*/ 2277957 w 4933691"/>
              <a:gd name="connsiteY368" fmla="*/ 1220454 h 5214938"/>
              <a:gd name="connsiteX369" fmla="*/ 2298288 w 4933691"/>
              <a:gd name="connsiteY369" fmla="*/ 1200124 h 5214938"/>
              <a:gd name="connsiteX370" fmla="*/ 2369446 w 4933691"/>
              <a:gd name="connsiteY370" fmla="*/ 1149297 h 5214938"/>
              <a:gd name="connsiteX371" fmla="*/ 2430439 w 4933691"/>
              <a:gd name="connsiteY371" fmla="*/ 1108635 h 5214938"/>
              <a:gd name="connsiteX372" fmla="*/ 2552424 w 4933691"/>
              <a:gd name="connsiteY372" fmla="*/ 1057809 h 5214938"/>
              <a:gd name="connsiteX373" fmla="*/ 2582921 w 4933691"/>
              <a:gd name="connsiteY373" fmla="*/ 1047643 h 5214938"/>
              <a:gd name="connsiteX374" fmla="*/ 3304668 w 4933691"/>
              <a:gd name="connsiteY374" fmla="*/ 884998 h 5214938"/>
              <a:gd name="connsiteX375" fmla="*/ 3172517 w 4933691"/>
              <a:gd name="connsiteY375" fmla="*/ 732518 h 5214938"/>
              <a:gd name="connsiteX376" fmla="*/ 3182682 w 4933691"/>
              <a:gd name="connsiteY376" fmla="*/ 722353 h 5214938"/>
              <a:gd name="connsiteX377" fmla="*/ 3182682 w 4933691"/>
              <a:gd name="connsiteY377" fmla="*/ 691857 h 5214938"/>
              <a:gd name="connsiteX378" fmla="*/ 3162351 w 4933691"/>
              <a:gd name="connsiteY378" fmla="*/ 691857 h 5214938"/>
              <a:gd name="connsiteX379" fmla="*/ 3152186 w 4933691"/>
              <a:gd name="connsiteY379" fmla="*/ 691857 h 5214938"/>
              <a:gd name="connsiteX380" fmla="*/ 3121690 w 4933691"/>
              <a:gd name="connsiteY380" fmla="*/ 671526 h 5214938"/>
              <a:gd name="connsiteX381" fmla="*/ 3477480 w 4933691"/>
              <a:gd name="connsiteY381" fmla="*/ 498715 h 5214938"/>
              <a:gd name="connsiteX382" fmla="*/ 3558804 w 4933691"/>
              <a:gd name="connsiteY382" fmla="*/ 478385 h 5214938"/>
              <a:gd name="connsiteX383" fmla="*/ 4117904 w 4933691"/>
              <a:gd name="connsiteY383" fmla="*/ 407227 h 5214938"/>
              <a:gd name="connsiteX384" fmla="*/ 4463529 w 4933691"/>
              <a:gd name="connsiteY384" fmla="*/ 478385 h 5214938"/>
              <a:gd name="connsiteX385" fmla="*/ 4494025 w 4933691"/>
              <a:gd name="connsiteY385" fmla="*/ 488550 h 5214938"/>
              <a:gd name="connsiteX386" fmla="*/ 4534687 w 4933691"/>
              <a:gd name="connsiteY386" fmla="*/ 508881 h 5214938"/>
              <a:gd name="connsiteX387" fmla="*/ 4483860 w 4933691"/>
              <a:gd name="connsiteY387" fmla="*/ 458054 h 5214938"/>
              <a:gd name="connsiteX388" fmla="*/ 4453364 w 4933691"/>
              <a:gd name="connsiteY388" fmla="*/ 427558 h 5214938"/>
              <a:gd name="connsiteX389" fmla="*/ 4453364 w 4933691"/>
              <a:gd name="connsiteY389" fmla="*/ 417393 h 5214938"/>
              <a:gd name="connsiteX390" fmla="*/ 4504191 w 4933691"/>
              <a:gd name="connsiteY390" fmla="*/ 447889 h 5214938"/>
              <a:gd name="connsiteX391" fmla="*/ 4524522 w 4933691"/>
              <a:gd name="connsiteY391" fmla="*/ 458054 h 5214938"/>
              <a:gd name="connsiteX392" fmla="*/ 3385991 w 4933691"/>
              <a:gd name="connsiteY392" fmla="*/ 41275 h 5214938"/>
              <a:gd name="connsiteX393" fmla="*/ 3334882 w 4933691"/>
              <a:gd name="connsiteY393" fmla="*/ 0 h 5214938"/>
              <a:gd name="connsiteX394" fmla="*/ 3416209 w 4933691"/>
              <a:gd name="connsiteY394" fmla="*/ 10166 h 5214938"/>
              <a:gd name="connsiteX395" fmla="*/ 3548365 w 4933691"/>
              <a:gd name="connsiteY395" fmla="*/ 10166 h 5214938"/>
              <a:gd name="connsiteX396" fmla="*/ 3711019 w 4933691"/>
              <a:gd name="connsiteY396" fmla="*/ 20331 h 5214938"/>
              <a:gd name="connsiteX397" fmla="*/ 4107487 w 4933691"/>
              <a:gd name="connsiteY397" fmla="*/ 121987 h 5214938"/>
              <a:gd name="connsiteX398" fmla="*/ 4432795 w 4933691"/>
              <a:gd name="connsiteY398" fmla="*/ 294802 h 5214938"/>
              <a:gd name="connsiteX399" fmla="*/ 4554785 w 4933691"/>
              <a:gd name="connsiteY399" fmla="*/ 426954 h 5214938"/>
              <a:gd name="connsiteX400" fmla="*/ 4544619 w 4933691"/>
              <a:gd name="connsiteY400" fmla="*/ 467616 h 5214938"/>
              <a:gd name="connsiteX401" fmla="*/ 4554785 w 4933691"/>
              <a:gd name="connsiteY401" fmla="*/ 467616 h 5214938"/>
              <a:gd name="connsiteX402" fmla="*/ 4575116 w 4933691"/>
              <a:gd name="connsiteY402" fmla="*/ 457451 h 5214938"/>
              <a:gd name="connsiteX403" fmla="*/ 4585282 w 4933691"/>
              <a:gd name="connsiteY403" fmla="*/ 548941 h 5214938"/>
              <a:gd name="connsiteX404" fmla="*/ 4453126 w 4933691"/>
              <a:gd name="connsiteY404" fmla="*/ 508279 h 5214938"/>
              <a:gd name="connsiteX405" fmla="*/ 4381965 w 4933691"/>
              <a:gd name="connsiteY405" fmla="*/ 467616 h 5214938"/>
              <a:gd name="connsiteX406" fmla="*/ 4117653 w 4933691"/>
              <a:gd name="connsiteY406" fmla="*/ 437120 h 5214938"/>
              <a:gd name="connsiteX407" fmla="*/ 3965165 w 4933691"/>
              <a:gd name="connsiteY407" fmla="*/ 437120 h 5214938"/>
              <a:gd name="connsiteX408" fmla="*/ 3650024 w 4933691"/>
              <a:gd name="connsiteY408" fmla="*/ 498113 h 5214938"/>
              <a:gd name="connsiteX409" fmla="*/ 3517867 w 4933691"/>
              <a:gd name="connsiteY409" fmla="*/ 528610 h 5214938"/>
              <a:gd name="connsiteX410" fmla="*/ 3182394 w 4933691"/>
              <a:gd name="connsiteY410" fmla="*/ 660762 h 5214938"/>
              <a:gd name="connsiteX411" fmla="*/ 3202726 w 4933691"/>
              <a:gd name="connsiteY411" fmla="*/ 670928 h 5214938"/>
              <a:gd name="connsiteX412" fmla="*/ 3223058 w 4933691"/>
              <a:gd name="connsiteY412" fmla="*/ 701425 h 5214938"/>
              <a:gd name="connsiteX413" fmla="*/ 3284053 w 4933691"/>
              <a:gd name="connsiteY413" fmla="*/ 701425 h 5214938"/>
              <a:gd name="connsiteX414" fmla="*/ 3721185 w 4933691"/>
              <a:gd name="connsiteY414" fmla="*/ 864074 h 5214938"/>
              <a:gd name="connsiteX415" fmla="*/ 3741516 w 4933691"/>
              <a:gd name="connsiteY415" fmla="*/ 874239 h 5214938"/>
              <a:gd name="connsiteX416" fmla="*/ 3792346 w 4933691"/>
              <a:gd name="connsiteY416" fmla="*/ 904736 h 5214938"/>
              <a:gd name="connsiteX417" fmla="*/ 3914336 w 4933691"/>
              <a:gd name="connsiteY417" fmla="*/ 986060 h 5214938"/>
              <a:gd name="connsiteX418" fmla="*/ 3924502 w 4933691"/>
              <a:gd name="connsiteY418" fmla="*/ 1006392 h 5214938"/>
              <a:gd name="connsiteX419" fmla="*/ 3944833 w 4933691"/>
              <a:gd name="connsiteY419" fmla="*/ 1026723 h 5214938"/>
              <a:gd name="connsiteX420" fmla="*/ 3965165 w 4933691"/>
              <a:gd name="connsiteY420" fmla="*/ 1036888 h 5214938"/>
              <a:gd name="connsiteX421" fmla="*/ 3985497 w 4933691"/>
              <a:gd name="connsiteY421" fmla="*/ 1047054 h 5214938"/>
              <a:gd name="connsiteX422" fmla="*/ 4148150 w 4933691"/>
              <a:gd name="connsiteY422" fmla="*/ 1219869 h 5214938"/>
              <a:gd name="connsiteX423" fmla="*/ 4209146 w 4933691"/>
              <a:gd name="connsiteY423" fmla="*/ 1291028 h 5214938"/>
              <a:gd name="connsiteX424" fmla="*/ 4554785 w 4933691"/>
              <a:gd name="connsiteY424" fmla="*/ 1778975 h 5214938"/>
              <a:gd name="connsiteX425" fmla="*/ 4605614 w 4933691"/>
              <a:gd name="connsiteY425" fmla="*/ 1880631 h 5214938"/>
              <a:gd name="connsiteX426" fmla="*/ 4646277 w 4933691"/>
              <a:gd name="connsiteY426" fmla="*/ 1951790 h 5214938"/>
              <a:gd name="connsiteX427" fmla="*/ 4798765 w 4933691"/>
              <a:gd name="connsiteY427" fmla="*/ 2358413 h 5214938"/>
              <a:gd name="connsiteX428" fmla="*/ 4819097 w 4933691"/>
              <a:gd name="connsiteY428" fmla="*/ 2439737 h 5214938"/>
              <a:gd name="connsiteX429" fmla="*/ 4859760 w 4933691"/>
              <a:gd name="connsiteY429" fmla="*/ 2683711 h 5214938"/>
              <a:gd name="connsiteX430" fmla="*/ 4768268 w 4933691"/>
              <a:gd name="connsiteY430" fmla="*/ 3344473 h 5214938"/>
              <a:gd name="connsiteX431" fmla="*/ 4707273 w 4933691"/>
              <a:gd name="connsiteY431" fmla="*/ 3517288 h 5214938"/>
              <a:gd name="connsiteX432" fmla="*/ 4656443 w 4933691"/>
              <a:gd name="connsiteY432" fmla="*/ 3679937 h 5214938"/>
              <a:gd name="connsiteX433" fmla="*/ 4646277 w 4933691"/>
              <a:gd name="connsiteY433" fmla="*/ 3679937 h 5214938"/>
              <a:gd name="connsiteX434" fmla="*/ 4605614 w 4933691"/>
              <a:gd name="connsiteY434" fmla="*/ 3690102 h 5214938"/>
              <a:gd name="connsiteX435" fmla="*/ 4595448 w 4933691"/>
              <a:gd name="connsiteY435" fmla="*/ 3690102 h 5214938"/>
              <a:gd name="connsiteX436" fmla="*/ 4595448 w 4933691"/>
              <a:gd name="connsiteY436" fmla="*/ 3679937 h 5214938"/>
              <a:gd name="connsiteX437" fmla="*/ 4808931 w 4933691"/>
              <a:gd name="connsiteY437" fmla="*/ 2571890 h 5214938"/>
              <a:gd name="connsiteX438" fmla="*/ 4808931 w 4933691"/>
              <a:gd name="connsiteY438" fmla="*/ 2551558 h 5214938"/>
              <a:gd name="connsiteX439" fmla="*/ 4808931 w 4933691"/>
              <a:gd name="connsiteY439" fmla="*/ 2521062 h 5214938"/>
              <a:gd name="connsiteX440" fmla="*/ 4778434 w 4933691"/>
              <a:gd name="connsiteY440" fmla="*/ 2429572 h 5214938"/>
              <a:gd name="connsiteX441" fmla="*/ 4686941 w 4933691"/>
              <a:gd name="connsiteY441" fmla="*/ 2104273 h 5214938"/>
              <a:gd name="connsiteX442" fmla="*/ 4595448 w 4933691"/>
              <a:gd name="connsiteY442" fmla="*/ 1911128 h 5214938"/>
              <a:gd name="connsiteX443" fmla="*/ 4503956 w 4933691"/>
              <a:gd name="connsiteY443" fmla="*/ 1748478 h 5214938"/>
              <a:gd name="connsiteX444" fmla="*/ 4453126 w 4933691"/>
              <a:gd name="connsiteY444" fmla="*/ 1758644 h 5214938"/>
              <a:gd name="connsiteX445" fmla="*/ 4320970 w 4933691"/>
              <a:gd name="connsiteY445" fmla="*/ 1768810 h 5214938"/>
              <a:gd name="connsiteX446" fmla="*/ 4280307 w 4933691"/>
              <a:gd name="connsiteY446" fmla="*/ 1717982 h 5214938"/>
              <a:gd name="connsiteX447" fmla="*/ 4229477 w 4933691"/>
              <a:gd name="connsiteY447" fmla="*/ 1677319 h 5214938"/>
              <a:gd name="connsiteX448" fmla="*/ 4209146 w 4933691"/>
              <a:gd name="connsiteY448" fmla="*/ 1707816 h 5214938"/>
              <a:gd name="connsiteX449" fmla="*/ 4178648 w 4933691"/>
              <a:gd name="connsiteY449" fmla="*/ 1738313 h 5214938"/>
              <a:gd name="connsiteX450" fmla="*/ 4117653 w 4933691"/>
              <a:gd name="connsiteY450" fmla="*/ 1707816 h 5214938"/>
              <a:gd name="connsiteX451" fmla="*/ 4056658 w 4933691"/>
              <a:gd name="connsiteY451" fmla="*/ 1677319 h 5214938"/>
              <a:gd name="connsiteX452" fmla="*/ 4015994 w 4933691"/>
              <a:gd name="connsiteY452" fmla="*/ 1728147 h 5214938"/>
              <a:gd name="connsiteX453" fmla="*/ 3985497 w 4933691"/>
              <a:gd name="connsiteY453" fmla="*/ 1778975 h 5214938"/>
              <a:gd name="connsiteX454" fmla="*/ 3975331 w 4933691"/>
              <a:gd name="connsiteY454" fmla="*/ 1778975 h 5214938"/>
              <a:gd name="connsiteX455" fmla="*/ 3924502 w 4933691"/>
              <a:gd name="connsiteY455" fmla="*/ 1758644 h 5214938"/>
              <a:gd name="connsiteX456" fmla="*/ 3883838 w 4933691"/>
              <a:gd name="connsiteY456" fmla="*/ 1738313 h 5214938"/>
              <a:gd name="connsiteX457" fmla="*/ 3914336 w 4933691"/>
              <a:gd name="connsiteY457" fmla="*/ 1860300 h 5214938"/>
              <a:gd name="connsiteX458" fmla="*/ 3965165 w 4933691"/>
              <a:gd name="connsiteY458" fmla="*/ 1972121 h 5214938"/>
              <a:gd name="connsiteX459" fmla="*/ 3924502 w 4933691"/>
              <a:gd name="connsiteY459" fmla="*/ 1982286 h 5214938"/>
              <a:gd name="connsiteX460" fmla="*/ 3894004 w 4933691"/>
              <a:gd name="connsiteY460" fmla="*/ 1982286 h 5214938"/>
              <a:gd name="connsiteX461" fmla="*/ 3894004 w 4933691"/>
              <a:gd name="connsiteY461" fmla="*/ 2002618 h 5214938"/>
              <a:gd name="connsiteX462" fmla="*/ 3883838 w 4933691"/>
              <a:gd name="connsiteY462" fmla="*/ 2063611 h 5214938"/>
              <a:gd name="connsiteX463" fmla="*/ 3802511 w 4933691"/>
              <a:gd name="connsiteY463" fmla="*/ 2124604 h 5214938"/>
              <a:gd name="connsiteX464" fmla="*/ 3792346 w 4933691"/>
              <a:gd name="connsiteY464" fmla="*/ 2124604 h 5214938"/>
              <a:gd name="connsiteX465" fmla="*/ 3782180 w 4933691"/>
              <a:gd name="connsiteY465" fmla="*/ 2124604 h 5214938"/>
              <a:gd name="connsiteX466" fmla="*/ 3802511 w 4933691"/>
              <a:gd name="connsiteY466" fmla="*/ 2063611 h 5214938"/>
              <a:gd name="connsiteX467" fmla="*/ 3822843 w 4933691"/>
              <a:gd name="connsiteY467" fmla="*/ 2002618 h 5214938"/>
              <a:gd name="connsiteX468" fmla="*/ 3782180 w 4933691"/>
              <a:gd name="connsiteY468" fmla="*/ 1799306 h 5214938"/>
              <a:gd name="connsiteX469" fmla="*/ 3751682 w 4933691"/>
              <a:gd name="connsiteY469" fmla="*/ 1809472 h 5214938"/>
              <a:gd name="connsiteX470" fmla="*/ 3690687 w 4933691"/>
              <a:gd name="connsiteY470" fmla="*/ 1819637 h 5214938"/>
              <a:gd name="connsiteX471" fmla="*/ 3690687 w 4933691"/>
              <a:gd name="connsiteY471" fmla="*/ 1829803 h 5214938"/>
              <a:gd name="connsiteX472" fmla="*/ 3680521 w 4933691"/>
              <a:gd name="connsiteY472" fmla="*/ 1890796 h 5214938"/>
              <a:gd name="connsiteX473" fmla="*/ 3619526 w 4933691"/>
              <a:gd name="connsiteY473" fmla="*/ 1951790 h 5214938"/>
              <a:gd name="connsiteX474" fmla="*/ 3548365 w 4933691"/>
              <a:gd name="connsiteY474" fmla="*/ 2012783 h 5214938"/>
              <a:gd name="connsiteX475" fmla="*/ 3538199 w 4933691"/>
              <a:gd name="connsiteY475" fmla="*/ 2063611 h 5214938"/>
              <a:gd name="connsiteX476" fmla="*/ 3517867 w 4933691"/>
              <a:gd name="connsiteY476" fmla="*/ 2144936 h 5214938"/>
              <a:gd name="connsiteX477" fmla="*/ 3426375 w 4933691"/>
              <a:gd name="connsiteY477" fmla="*/ 2144936 h 5214938"/>
              <a:gd name="connsiteX478" fmla="*/ 3375546 w 4933691"/>
              <a:gd name="connsiteY478" fmla="*/ 2134770 h 5214938"/>
              <a:gd name="connsiteX479" fmla="*/ 3324716 w 4933691"/>
              <a:gd name="connsiteY479" fmla="*/ 2144936 h 5214938"/>
              <a:gd name="connsiteX480" fmla="*/ 3284053 w 4933691"/>
              <a:gd name="connsiteY480" fmla="*/ 2144936 h 5214938"/>
              <a:gd name="connsiteX481" fmla="*/ 3233224 w 4933691"/>
              <a:gd name="connsiteY481" fmla="*/ 2124604 h 5214938"/>
              <a:gd name="connsiteX482" fmla="*/ 3212892 w 4933691"/>
              <a:gd name="connsiteY482" fmla="*/ 2033114 h 5214938"/>
              <a:gd name="connsiteX483" fmla="*/ 3223058 w 4933691"/>
              <a:gd name="connsiteY483" fmla="*/ 1799306 h 5214938"/>
              <a:gd name="connsiteX484" fmla="*/ 3263721 w 4933691"/>
              <a:gd name="connsiteY484" fmla="*/ 1819637 h 5214938"/>
              <a:gd name="connsiteX485" fmla="*/ 3304385 w 4933691"/>
              <a:gd name="connsiteY485" fmla="*/ 1850134 h 5214938"/>
              <a:gd name="connsiteX486" fmla="*/ 3355214 w 4933691"/>
              <a:gd name="connsiteY486" fmla="*/ 1829803 h 5214938"/>
              <a:gd name="connsiteX487" fmla="*/ 3406043 w 4933691"/>
              <a:gd name="connsiteY487" fmla="*/ 1819637 h 5214938"/>
              <a:gd name="connsiteX488" fmla="*/ 3416209 w 4933691"/>
              <a:gd name="connsiteY488" fmla="*/ 1799306 h 5214938"/>
              <a:gd name="connsiteX489" fmla="*/ 3446707 w 4933691"/>
              <a:gd name="connsiteY489" fmla="*/ 1789141 h 5214938"/>
              <a:gd name="connsiteX490" fmla="*/ 3436541 w 4933691"/>
              <a:gd name="connsiteY490" fmla="*/ 1768810 h 5214938"/>
              <a:gd name="connsiteX491" fmla="*/ 3436541 w 4933691"/>
              <a:gd name="connsiteY491" fmla="*/ 1758644 h 5214938"/>
              <a:gd name="connsiteX492" fmla="*/ 3436541 w 4933691"/>
              <a:gd name="connsiteY492" fmla="*/ 1738313 h 5214938"/>
              <a:gd name="connsiteX493" fmla="*/ 3446707 w 4933691"/>
              <a:gd name="connsiteY493" fmla="*/ 1738313 h 5214938"/>
              <a:gd name="connsiteX494" fmla="*/ 3456872 w 4933691"/>
              <a:gd name="connsiteY494" fmla="*/ 1748478 h 5214938"/>
              <a:gd name="connsiteX495" fmla="*/ 3456872 w 4933691"/>
              <a:gd name="connsiteY495" fmla="*/ 1738313 h 5214938"/>
              <a:gd name="connsiteX496" fmla="*/ 3456872 w 4933691"/>
              <a:gd name="connsiteY496" fmla="*/ 1728147 h 5214938"/>
              <a:gd name="connsiteX497" fmla="*/ 3456872 w 4933691"/>
              <a:gd name="connsiteY497" fmla="*/ 1707816 h 5214938"/>
              <a:gd name="connsiteX498" fmla="*/ 3446707 w 4933691"/>
              <a:gd name="connsiteY498" fmla="*/ 1728147 h 5214938"/>
              <a:gd name="connsiteX499" fmla="*/ 3436541 w 4933691"/>
              <a:gd name="connsiteY499" fmla="*/ 1728147 h 5214938"/>
              <a:gd name="connsiteX500" fmla="*/ 3416209 w 4933691"/>
              <a:gd name="connsiteY500" fmla="*/ 1677319 h 5214938"/>
              <a:gd name="connsiteX501" fmla="*/ 3497536 w 4933691"/>
              <a:gd name="connsiteY501" fmla="*/ 1626492 h 5214938"/>
              <a:gd name="connsiteX502" fmla="*/ 3568697 w 4933691"/>
              <a:gd name="connsiteY502" fmla="*/ 1585829 h 5214938"/>
              <a:gd name="connsiteX503" fmla="*/ 3568697 w 4933691"/>
              <a:gd name="connsiteY503" fmla="*/ 1555332 h 5214938"/>
              <a:gd name="connsiteX504" fmla="*/ 3568697 w 4933691"/>
              <a:gd name="connsiteY504" fmla="*/ 1504505 h 5214938"/>
              <a:gd name="connsiteX505" fmla="*/ 3650024 w 4933691"/>
              <a:gd name="connsiteY505" fmla="*/ 1474008 h 5214938"/>
              <a:gd name="connsiteX506" fmla="*/ 3711019 w 4933691"/>
              <a:gd name="connsiteY506" fmla="*/ 1453677 h 5214938"/>
              <a:gd name="connsiteX507" fmla="*/ 3772014 w 4933691"/>
              <a:gd name="connsiteY507" fmla="*/ 1392683 h 5214938"/>
              <a:gd name="connsiteX508" fmla="*/ 3853341 w 4933691"/>
              <a:gd name="connsiteY508" fmla="*/ 1331690 h 5214938"/>
              <a:gd name="connsiteX509" fmla="*/ 3873672 w 4933691"/>
              <a:gd name="connsiteY509" fmla="*/ 1331690 h 5214938"/>
              <a:gd name="connsiteX510" fmla="*/ 3954999 w 4933691"/>
              <a:gd name="connsiteY510" fmla="*/ 1301193 h 5214938"/>
              <a:gd name="connsiteX511" fmla="*/ 3914336 w 4933691"/>
              <a:gd name="connsiteY511" fmla="*/ 1240200 h 5214938"/>
              <a:gd name="connsiteX512" fmla="*/ 3883838 w 4933691"/>
              <a:gd name="connsiteY512" fmla="*/ 1199538 h 5214938"/>
              <a:gd name="connsiteX513" fmla="*/ 3863507 w 4933691"/>
              <a:gd name="connsiteY513" fmla="*/ 1209703 h 5214938"/>
              <a:gd name="connsiteX514" fmla="*/ 3741516 w 4933691"/>
              <a:gd name="connsiteY514" fmla="*/ 1097882 h 5214938"/>
              <a:gd name="connsiteX515" fmla="*/ 3761848 w 4933691"/>
              <a:gd name="connsiteY515" fmla="*/ 1016557 h 5214938"/>
              <a:gd name="connsiteX516" fmla="*/ 3772014 w 4933691"/>
              <a:gd name="connsiteY516" fmla="*/ 945398 h 5214938"/>
              <a:gd name="connsiteX517" fmla="*/ 3772014 w 4933691"/>
              <a:gd name="connsiteY517" fmla="*/ 935233 h 5214938"/>
              <a:gd name="connsiteX518" fmla="*/ 3802511 w 4933691"/>
              <a:gd name="connsiteY518" fmla="*/ 965729 h 5214938"/>
              <a:gd name="connsiteX519" fmla="*/ 3792346 w 4933691"/>
              <a:gd name="connsiteY519" fmla="*/ 1026723 h 5214938"/>
              <a:gd name="connsiteX520" fmla="*/ 3782180 w 4933691"/>
              <a:gd name="connsiteY520" fmla="*/ 1067385 h 5214938"/>
              <a:gd name="connsiteX521" fmla="*/ 3914336 w 4933691"/>
              <a:gd name="connsiteY521" fmla="*/ 1179206 h 5214938"/>
              <a:gd name="connsiteX522" fmla="*/ 3944833 w 4933691"/>
              <a:gd name="connsiteY522" fmla="*/ 1219869 h 5214938"/>
              <a:gd name="connsiteX523" fmla="*/ 3985497 w 4933691"/>
              <a:gd name="connsiteY523" fmla="*/ 1352021 h 5214938"/>
              <a:gd name="connsiteX524" fmla="*/ 3792346 w 4933691"/>
              <a:gd name="connsiteY524" fmla="*/ 1433346 h 5214938"/>
              <a:gd name="connsiteX525" fmla="*/ 3609360 w 4933691"/>
              <a:gd name="connsiteY525" fmla="*/ 1514670 h 5214938"/>
              <a:gd name="connsiteX526" fmla="*/ 3599194 w 4933691"/>
              <a:gd name="connsiteY526" fmla="*/ 1616326 h 5214938"/>
              <a:gd name="connsiteX527" fmla="*/ 3538199 w 4933691"/>
              <a:gd name="connsiteY527" fmla="*/ 1646823 h 5214938"/>
              <a:gd name="connsiteX528" fmla="*/ 3487370 w 4933691"/>
              <a:gd name="connsiteY528" fmla="*/ 1667154 h 5214938"/>
              <a:gd name="connsiteX529" fmla="*/ 3497536 w 4933691"/>
              <a:gd name="connsiteY529" fmla="*/ 1697650 h 5214938"/>
              <a:gd name="connsiteX530" fmla="*/ 3507702 w 4933691"/>
              <a:gd name="connsiteY530" fmla="*/ 1728147 h 5214938"/>
              <a:gd name="connsiteX531" fmla="*/ 3497536 w 4933691"/>
              <a:gd name="connsiteY531" fmla="*/ 1758644 h 5214938"/>
              <a:gd name="connsiteX532" fmla="*/ 3487370 w 4933691"/>
              <a:gd name="connsiteY532" fmla="*/ 1799306 h 5214938"/>
              <a:gd name="connsiteX533" fmla="*/ 3314550 w 4933691"/>
              <a:gd name="connsiteY533" fmla="*/ 1890796 h 5214938"/>
              <a:gd name="connsiteX534" fmla="*/ 3233224 w 4933691"/>
              <a:gd name="connsiteY534" fmla="*/ 1850134 h 5214938"/>
              <a:gd name="connsiteX535" fmla="*/ 3233224 w 4933691"/>
              <a:gd name="connsiteY535" fmla="*/ 1961955 h 5214938"/>
              <a:gd name="connsiteX536" fmla="*/ 3284053 w 4933691"/>
              <a:gd name="connsiteY536" fmla="*/ 2104273 h 5214938"/>
              <a:gd name="connsiteX537" fmla="*/ 3314550 w 4933691"/>
              <a:gd name="connsiteY537" fmla="*/ 2094108 h 5214938"/>
              <a:gd name="connsiteX538" fmla="*/ 3345048 w 4933691"/>
              <a:gd name="connsiteY538" fmla="*/ 2083942 h 5214938"/>
              <a:gd name="connsiteX539" fmla="*/ 3406043 w 4933691"/>
              <a:gd name="connsiteY539" fmla="*/ 2094108 h 5214938"/>
              <a:gd name="connsiteX540" fmla="*/ 3487370 w 4933691"/>
              <a:gd name="connsiteY540" fmla="*/ 2104273 h 5214938"/>
              <a:gd name="connsiteX541" fmla="*/ 3507702 w 4933691"/>
              <a:gd name="connsiteY541" fmla="*/ 2033114 h 5214938"/>
              <a:gd name="connsiteX542" fmla="*/ 3517867 w 4933691"/>
              <a:gd name="connsiteY542" fmla="*/ 1982286 h 5214938"/>
              <a:gd name="connsiteX543" fmla="*/ 3558531 w 4933691"/>
              <a:gd name="connsiteY543" fmla="*/ 1961955 h 5214938"/>
              <a:gd name="connsiteX544" fmla="*/ 3589028 w 4933691"/>
              <a:gd name="connsiteY544" fmla="*/ 1941624 h 5214938"/>
              <a:gd name="connsiteX545" fmla="*/ 3589028 w 4933691"/>
              <a:gd name="connsiteY545" fmla="*/ 1921293 h 5214938"/>
              <a:gd name="connsiteX546" fmla="*/ 3589028 w 4933691"/>
              <a:gd name="connsiteY546" fmla="*/ 1890796 h 5214938"/>
              <a:gd name="connsiteX547" fmla="*/ 3619526 w 4933691"/>
              <a:gd name="connsiteY547" fmla="*/ 1870465 h 5214938"/>
              <a:gd name="connsiteX548" fmla="*/ 3660189 w 4933691"/>
              <a:gd name="connsiteY548" fmla="*/ 1850134 h 5214938"/>
              <a:gd name="connsiteX549" fmla="*/ 3650024 w 4933691"/>
              <a:gd name="connsiteY549" fmla="*/ 1789141 h 5214938"/>
              <a:gd name="connsiteX550" fmla="*/ 3639858 w 4933691"/>
              <a:gd name="connsiteY550" fmla="*/ 1728147 h 5214938"/>
              <a:gd name="connsiteX551" fmla="*/ 3650024 w 4933691"/>
              <a:gd name="connsiteY551" fmla="*/ 1728147 h 5214938"/>
              <a:gd name="connsiteX552" fmla="*/ 3680521 w 4933691"/>
              <a:gd name="connsiteY552" fmla="*/ 1748478 h 5214938"/>
              <a:gd name="connsiteX553" fmla="*/ 3711019 w 4933691"/>
              <a:gd name="connsiteY553" fmla="*/ 1768810 h 5214938"/>
              <a:gd name="connsiteX554" fmla="*/ 3812677 w 4933691"/>
              <a:gd name="connsiteY554" fmla="*/ 1768810 h 5214938"/>
              <a:gd name="connsiteX555" fmla="*/ 3853341 w 4933691"/>
              <a:gd name="connsiteY555" fmla="*/ 2043280 h 5214938"/>
              <a:gd name="connsiteX556" fmla="*/ 3873672 w 4933691"/>
              <a:gd name="connsiteY556" fmla="*/ 1951790 h 5214938"/>
              <a:gd name="connsiteX557" fmla="*/ 3873672 w 4933691"/>
              <a:gd name="connsiteY557" fmla="*/ 1921293 h 5214938"/>
              <a:gd name="connsiteX558" fmla="*/ 3904170 w 4933691"/>
              <a:gd name="connsiteY558" fmla="*/ 1921293 h 5214938"/>
              <a:gd name="connsiteX559" fmla="*/ 3843175 w 4933691"/>
              <a:gd name="connsiteY559" fmla="*/ 1687485 h 5214938"/>
              <a:gd name="connsiteX560" fmla="*/ 3853341 w 4933691"/>
              <a:gd name="connsiteY560" fmla="*/ 1687485 h 5214938"/>
              <a:gd name="connsiteX561" fmla="*/ 3914336 w 4933691"/>
              <a:gd name="connsiteY561" fmla="*/ 1707816 h 5214938"/>
              <a:gd name="connsiteX562" fmla="*/ 3965165 w 4933691"/>
              <a:gd name="connsiteY562" fmla="*/ 1728147 h 5214938"/>
              <a:gd name="connsiteX563" fmla="*/ 3995663 w 4933691"/>
              <a:gd name="connsiteY563" fmla="*/ 1687485 h 5214938"/>
              <a:gd name="connsiteX564" fmla="*/ 4026160 w 4933691"/>
              <a:gd name="connsiteY564" fmla="*/ 1636657 h 5214938"/>
              <a:gd name="connsiteX565" fmla="*/ 4087155 w 4933691"/>
              <a:gd name="connsiteY565" fmla="*/ 1656988 h 5214938"/>
              <a:gd name="connsiteX566" fmla="*/ 4168482 w 4933691"/>
              <a:gd name="connsiteY566" fmla="*/ 1697650 h 5214938"/>
              <a:gd name="connsiteX567" fmla="*/ 4178648 w 4933691"/>
              <a:gd name="connsiteY567" fmla="*/ 1677319 h 5214938"/>
              <a:gd name="connsiteX568" fmla="*/ 4219312 w 4933691"/>
              <a:gd name="connsiteY568" fmla="*/ 1636657 h 5214938"/>
              <a:gd name="connsiteX569" fmla="*/ 4300638 w 4933691"/>
              <a:gd name="connsiteY569" fmla="*/ 1687485 h 5214938"/>
              <a:gd name="connsiteX570" fmla="*/ 4341302 w 4933691"/>
              <a:gd name="connsiteY570" fmla="*/ 1728147 h 5214938"/>
              <a:gd name="connsiteX571" fmla="*/ 4361634 w 4933691"/>
              <a:gd name="connsiteY571" fmla="*/ 1738313 h 5214938"/>
              <a:gd name="connsiteX572" fmla="*/ 4432795 w 4933691"/>
              <a:gd name="connsiteY572" fmla="*/ 1717982 h 5214938"/>
              <a:gd name="connsiteX573" fmla="*/ 4473458 w 4933691"/>
              <a:gd name="connsiteY573" fmla="*/ 1707816 h 5214938"/>
              <a:gd name="connsiteX574" fmla="*/ 4097321 w 4933691"/>
              <a:gd name="connsiteY574" fmla="*/ 1230034 h 5214938"/>
              <a:gd name="connsiteX575" fmla="*/ 4046492 w 4933691"/>
              <a:gd name="connsiteY575" fmla="*/ 1169041 h 5214938"/>
              <a:gd name="connsiteX576" fmla="*/ 3792346 w 4933691"/>
              <a:gd name="connsiteY576" fmla="*/ 935233 h 5214938"/>
              <a:gd name="connsiteX577" fmla="*/ 3700853 w 4933691"/>
              <a:gd name="connsiteY577" fmla="*/ 884405 h 5214938"/>
              <a:gd name="connsiteX578" fmla="*/ 3639858 w 4933691"/>
              <a:gd name="connsiteY578" fmla="*/ 853908 h 5214938"/>
              <a:gd name="connsiteX579" fmla="*/ 3589028 w 4933691"/>
              <a:gd name="connsiteY579" fmla="*/ 823411 h 5214938"/>
              <a:gd name="connsiteX580" fmla="*/ 3477204 w 4933691"/>
              <a:gd name="connsiteY580" fmla="*/ 762418 h 5214938"/>
              <a:gd name="connsiteX581" fmla="*/ 3446707 w 4933691"/>
              <a:gd name="connsiteY581" fmla="*/ 762418 h 5214938"/>
              <a:gd name="connsiteX582" fmla="*/ 3406043 w 4933691"/>
              <a:gd name="connsiteY582" fmla="*/ 762418 h 5214938"/>
              <a:gd name="connsiteX583" fmla="*/ 3375546 w 4933691"/>
              <a:gd name="connsiteY583" fmla="*/ 752252 h 5214938"/>
              <a:gd name="connsiteX584" fmla="*/ 3273887 w 4933691"/>
              <a:gd name="connsiteY584" fmla="*/ 731921 h 5214938"/>
              <a:gd name="connsiteX585" fmla="*/ 3304385 w 4933691"/>
              <a:gd name="connsiteY585" fmla="*/ 782749 h 5214938"/>
              <a:gd name="connsiteX586" fmla="*/ 3324716 w 4933691"/>
              <a:gd name="connsiteY586" fmla="*/ 935233 h 5214938"/>
              <a:gd name="connsiteX587" fmla="*/ 3314550 w 4933691"/>
              <a:gd name="connsiteY587" fmla="*/ 925067 h 5214938"/>
              <a:gd name="connsiteX588" fmla="*/ 3294219 w 4933691"/>
              <a:gd name="connsiteY588" fmla="*/ 914902 h 5214938"/>
              <a:gd name="connsiteX589" fmla="*/ 2938414 w 4933691"/>
              <a:gd name="connsiteY589" fmla="*/ 975895 h 5214938"/>
              <a:gd name="connsiteX590" fmla="*/ 3050238 w 4933691"/>
              <a:gd name="connsiteY590" fmla="*/ 1077551 h 5214938"/>
              <a:gd name="connsiteX591" fmla="*/ 3060404 w 4933691"/>
              <a:gd name="connsiteY591" fmla="*/ 1077551 h 5214938"/>
              <a:gd name="connsiteX592" fmla="*/ 3070570 w 4933691"/>
              <a:gd name="connsiteY592" fmla="*/ 1128379 h 5214938"/>
              <a:gd name="connsiteX593" fmla="*/ 3101067 w 4933691"/>
              <a:gd name="connsiteY593" fmla="*/ 1199538 h 5214938"/>
              <a:gd name="connsiteX594" fmla="*/ 3019741 w 4933691"/>
              <a:gd name="connsiteY594" fmla="*/ 1291028 h 5214938"/>
              <a:gd name="connsiteX595" fmla="*/ 2948580 w 4933691"/>
              <a:gd name="connsiteY595" fmla="*/ 1341856 h 5214938"/>
              <a:gd name="connsiteX596" fmla="*/ 2938414 w 4933691"/>
              <a:gd name="connsiteY596" fmla="*/ 1382518 h 5214938"/>
              <a:gd name="connsiteX597" fmla="*/ 2928248 w 4933691"/>
              <a:gd name="connsiteY597" fmla="*/ 1413015 h 5214938"/>
              <a:gd name="connsiteX598" fmla="*/ 2887585 w 4933691"/>
              <a:gd name="connsiteY598" fmla="*/ 1453677 h 5214938"/>
              <a:gd name="connsiteX599" fmla="*/ 2857087 w 4933691"/>
              <a:gd name="connsiteY599" fmla="*/ 1494339 h 5214938"/>
              <a:gd name="connsiteX600" fmla="*/ 2796092 w 4933691"/>
              <a:gd name="connsiteY600" fmla="*/ 1494339 h 5214938"/>
              <a:gd name="connsiteX601" fmla="*/ 2775760 w 4933691"/>
              <a:gd name="connsiteY601" fmla="*/ 1555332 h 5214938"/>
              <a:gd name="connsiteX602" fmla="*/ 2775760 w 4933691"/>
              <a:gd name="connsiteY602" fmla="*/ 1565498 h 5214938"/>
              <a:gd name="connsiteX603" fmla="*/ 2724931 w 4933691"/>
              <a:gd name="connsiteY603" fmla="*/ 1626492 h 5214938"/>
              <a:gd name="connsiteX604" fmla="*/ 2724931 w 4933691"/>
              <a:gd name="connsiteY604" fmla="*/ 1616326 h 5214938"/>
              <a:gd name="connsiteX605" fmla="*/ 2745263 w 4933691"/>
              <a:gd name="connsiteY605" fmla="*/ 1514670 h 5214938"/>
              <a:gd name="connsiteX606" fmla="*/ 2755428 w 4933691"/>
              <a:gd name="connsiteY606" fmla="*/ 1463842 h 5214938"/>
              <a:gd name="connsiteX607" fmla="*/ 2765594 w 4933691"/>
              <a:gd name="connsiteY607" fmla="*/ 1463842 h 5214938"/>
              <a:gd name="connsiteX608" fmla="*/ 2897750 w 4933691"/>
              <a:gd name="connsiteY608" fmla="*/ 1382518 h 5214938"/>
              <a:gd name="connsiteX609" fmla="*/ 2907916 w 4933691"/>
              <a:gd name="connsiteY609" fmla="*/ 1352021 h 5214938"/>
              <a:gd name="connsiteX610" fmla="*/ 2928248 w 4933691"/>
              <a:gd name="connsiteY610" fmla="*/ 1301193 h 5214938"/>
              <a:gd name="connsiteX611" fmla="*/ 2989243 w 4933691"/>
              <a:gd name="connsiteY611" fmla="*/ 1260531 h 5214938"/>
              <a:gd name="connsiteX612" fmla="*/ 3060404 w 4933691"/>
              <a:gd name="connsiteY612" fmla="*/ 1199538 h 5214938"/>
              <a:gd name="connsiteX613" fmla="*/ 3050238 w 4933691"/>
              <a:gd name="connsiteY613" fmla="*/ 1169041 h 5214938"/>
              <a:gd name="connsiteX614" fmla="*/ 3040072 w 4933691"/>
              <a:gd name="connsiteY614" fmla="*/ 1158875 h 5214938"/>
              <a:gd name="connsiteX615" fmla="*/ 3029906 w 4933691"/>
              <a:gd name="connsiteY615" fmla="*/ 1128379 h 5214938"/>
              <a:gd name="connsiteX616" fmla="*/ 3029906 w 4933691"/>
              <a:gd name="connsiteY616" fmla="*/ 1097882 h 5214938"/>
              <a:gd name="connsiteX617" fmla="*/ 2907916 w 4933691"/>
              <a:gd name="connsiteY617" fmla="*/ 986060 h 5214938"/>
              <a:gd name="connsiteX618" fmla="*/ 2480950 w 4933691"/>
              <a:gd name="connsiteY618" fmla="*/ 1128379 h 5214938"/>
              <a:gd name="connsiteX619" fmla="*/ 2501282 w 4933691"/>
              <a:gd name="connsiteY619" fmla="*/ 1128379 h 5214938"/>
              <a:gd name="connsiteX620" fmla="*/ 2501282 w 4933691"/>
              <a:gd name="connsiteY620" fmla="*/ 1138544 h 5214938"/>
              <a:gd name="connsiteX621" fmla="*/ 2531780 w 4933691"/>
              <a:gd name="connsiteY621" fmla="*/ 1250365 h 5214938"/>
              <a:gd name="connsiteX622" fmla="*/ 2653770 w 4933691"/>
              <a:gd name="connsiteY622" fmla="*/ 1463842 h 5214938"/>
              <a:gd name="connsiteX623" fmla="*/ 2694433 w 4933691"/>
              <a:gd name="connsiteY623" fmla="*/ 1535001 h 5214938"/>
              <a:gd name="connsiteX624" fmla="*/ 2724931 w 4933691"/>
              <a:gd name="connsiteY624" fmla="*/ 1595995 h 5214938"/>
              <a:gd name="connsiteX625" fmla="*/ 2714765 w 4933691"/>
              <a:gd name="connsiteY625" fmla="*/ 1646823 h 5214938"/>
              <a:gd name="connsiteX626" fmla="*/ 2704599 w 4933691"/>
              <a:gd name="connsiteY626" fmla="*/ 1677319 h 5214938"/>
              <a:gd name="connsiteX627" fmla="*/ 2694433 w 4933691"/>
              <a:gd name="connsiteY627" fmla="*/ 1677319 h 5214938"/>
              <a:gd name="connsiteX628" fmla="*/ 2684267 w 4933691"/>
              <a:gd name="connsiteY628" fmla="*/ 1677319 h 5214938"/>
              <a:gd name="connsiteX629" fmla="*/ 2694433 w 4933691"/>
              <a:gd name="connsiteY629" fmla="*/ 1646823 h 5214938"/>
              <a:gd name="connsiteX630" fmla="*/ 2694433 w 4933691"/>
              <a:gd name="connsiteY630" fmla="*/ 1636657 h 5214938"/>
              <a:gd name="connsiteX631" fmla="*/ 2613106 w 4933691"/>
              <a:gd name="connsiteY631" fmla="*/ 1484174 h 5214938"/>
              <a:gd name="connsiteX632" fmla="*/ 2572443 w 4933691"/>
              <a:gd name="connsiteY632" fmla="*/ 1474008 h 5214938"/>
              <a:gd name="connsiteX633" fmla="*/ 2552111 w 4933691"/>
              <a:gd name="connsiteY633" fmla="*/ 1453677 h 5214938"/>
              <a:gd name="connsiteX634" fmla="*/ 2470784 w 4933691"/>
              <a:gd name="connsiteY634" fmla="*/ 1138544 h 5214938"/>
              <a:gd name="connsiteX635" fmla="*/ 2297965 w 4933691"/>
              <a:gd name="connsiteY635" fmla="*/ 1270697 h 5214938"/>
              <a:gd name="connsiteX636" fmla="*/ 2287799 w 4933691"/>
              <a:gd name="connsiteY636" fmla="*/ 1270697 h 5214938"/>
              <a:gd name="connsiteX637" fmla="*/ 2267467 w 4933691"/>
              <a:gd name="connsiteY637" fmla="*/ 1270697 h 5214938"/>
              <a:gd name="connsiteX638" fmla="*/ 2257302 w 4933691"/>
              <a:gd name="connsiteY638" fmla="*/ 1270697 h 5214938"/>
              <a:gd name="connsiteX639" fmla="*/ 2267467 w 4933691"/>
              <a:gd name="connsiteY639" fmla="*/ 1280862 h 5214938"/>
              <a:gd name="connsiteX640" fmla="*/ 2267467 w 4933691"/>
              <a:gd name="connsiteY640" fmla="*/ 1311359 h 5214938"/>
              <a:gd name="connsiteX641" fmla="*/ 2257302 w 4933691"/>
              <a:gd name="connsiteY641" fmla="*/ 1311359 h 5214938"/>
              <a:gd name="connsiteX642" fmla="*/ 2206472 w 4933691"/>
              <a:gd name="connsiteY642" fmla="*/ 1250365 h 5214938"/>
              <a:gd name="connsiteX643" fmla="*/ 2206472 w 4933691"/>
              <a:gd name="connsiteY643" fmla="*/ 1240200 h 5214938"/>
              <a:gd name="connsiteX644" fmla="*/ 2145477 w 4933691"/>
              <a:gd name="connsiteY644" fmla="*/ 853908 h 5214938"/>
              <a:gd name="connsiteX645" fmla="*/ 2145477 w 4933691"/>
              <a:gd name="connsiteY645" fmla="*/ 833577 h 5214938"/>
              <a:gd name="connsiteX646" fmla="*/ 2114979 w 4933691"/>
              <a:gd name="connsiteY646" fmla="*/ 803080 h 5214938"/>
              <a:gd name="connsiteX647" fmla="*/ 1972658 w 4933691"/>
              <a:gd name="connsiteY647" fmla="*/ 894570 h 5214938"/>
              <a:gd name="connsiteX648" fmla="*/ 1942160 w 4933691"/>
              <a:gd name="connsiteY648" fmla="*/ 925067 h 5214938"/>
              <a:gd name="connsiteX649" fmla="*/ 1881165 w 4933691"/>
              <a:gd name="connsiteY649" fmla="*/ 955564 h 5214938"/>
              <a:gd name="connsiteX650" fmla="*/ 1840501 w 4933691"/>
              <a:gd name="connsiteY650" fmla="*/ 975895 h 5214938"/>
              <a:gd name="connsiteX651" fmla="*/ 1799838 w 4933691"/>
              <a:gd name="connsiteY651" fmla="*/ 1016557 h 5214938"/>
              <a:gd name="connsiteX652" fmla="*/ 1769340 w 4933691"/>
              <a:gd name="connsiteY652" fmla="*/ 1047054 h 5214938"/>
              <a:gd name="connsiteX653" fmla="*/ 1698179 w 4933691"/>
              <a:gd name="connsiteY653" fmla="*/ 1097882 h 5214938"/>
              <a:gd name="connsiteX654" fmla="*/ 1566023 w 4933691"/>
              <a:gd name="connsiteY654" fmla="*/ 1199538 h 5214938"/>
              <a:gd name="connsiteX655" fmla="*/ 1718511 w 4933691"/>
              <a:gd name="connsiteY655" fmla="*/ 1219869 h 5214938"/>
              <a:gd name="connsiteX656" fmla="*/ 1921828 w 4933691"/>
              <a:gd name="connsiteY656" fmla="*/ 1321524 h 5214938"/>
              <a:gd name="connsiteX657" fmla="*/ 1931994 w 4933691"/>
              <a:gd name="connsiteY657" fmla="*/ 1321524 h 5214938"/>
              <a:gd name="connsiteX658" fmla="*/ 2013321 w 4933691"/>
              <a:gd name="connsiteY658" fmla="*/ 1331690 h 5214938"/>
              <a:gd name="connsiteX659" fmla="*/ 2084482 w 4933691"/>
              <a:gd name="connsiteY659" fmla="*/ 1321524 h 5214938"/>
              <a:gd name="connsiteX660" fmla="*/ 2135311 w 4933691"/>
              <a:gd name="connsiteY660" fmla="*/ 1362187 h 5214938"/>
              <a:gd name="connsiteX661" fmla="*/ 2175975 w 4933691"/>
              <a:gd name="connsiteY661" fmla="*/ 1392683 h 5214938"/>
              <a:gd name="connsiteX662" fmla="*/ 2379292 w 4933691"/>
              <a:gd name="connsiteY662" fmla="*/ 1514670 h 5214938"/>
              <a:gd name="connsiteX663" fmla="*/ 2430121 w 4933691"/>
              <a:gd name="connsiteY663" fmla="*/ 1494339 h 5214938"/>
              <a:gd name="connsiteX664" fmla="*/ 2501282 w 4933691"/>
              <a:gd name="connsiteY664" fmla="*/ 1484174 h 5214938"/>
              <a:gd name="connsiteX665" fmla="*/ 2511448 w 4933691"/>
              <a:gd name="connsiteY665" fmla="*/ 1474008 h 5214938"/>
              <a:gd name="connsiteX666" fmla="*/ 2521614 w 4933691"/>
              <a:gd name="connsiteY666" fmla="*/ 1474008 h 5214938"/>
              <a:gd name="connsiteX667" fmla="*/ 2521614 w 4933691"/>
              <a:gd name="connsiteY667" fmla="*/ 1463842 h 5214938"/>
              <a:gd name="connsiteX668" fmla="*/ 2531780 w 4933691"/>
              <a:gd name="connsiteY668" fmla="*/ 1463842 h 5214938"/>
              <a:gd name="connsiteX669" fmla="*/ 2602941 w 4933691"/>
              <a:gd name="connsiteY669" fmla="*/ 1636657 h 5214938"/>
              <a:gd name="connsiteX670" fmla="*/ 2541945 w 4933691"/>
              <a:gd name="connsiteY670" fmla="*/ 1728147 h 5214938"/>
              <a:gd name="connsiteX671" fmla="*/ 2491116 w 4933691"/>
              <a:gd name="connsiteY671" fmla="*/ 1707816 h 5214938"/>
              <a:gd name="connsiteX672" fmla="*/ 2450453 w 4933691"/>
              <a:gd name="connsiteY672" fmla="*/ 1687485 h 5214938"/>
              <a:gd name="connsiteX673" fmla="*/ 2440287 w 4933691"/>
              <a:gd name="connsiteY673" fmla="*/ 1687485 h 5214938"/>
              <a:gd name="connsiteX674" fmla="*/ 2338628 w 4933691"/>
              <a:gd name="connsiteY674" fmla="*/ 1717982 h 5214938"/>
              <a:gd name="connsiteX675" fmla="*/ 2186141 w 4933691"/>
              <a:gd name="connsiteY675" fmla="*/ 1890796 h 5214938"/>
              <a:gd name="connsiteX676" fmla="*/ 2104813 w 4933691"/>
              <a:gd name="connsiteY676" fmla="*/ 1951790 h 5214938"/>
              <a:gd name="connsiteX677" fmla="*/ 1952326 w 4933691"/>
              <a:gd name="connsiteY677" fmla="*/ 2165267 h 5214938"/>
              <a:gd name="connsiteX678" fmla="*/ 1952326 w 4933691"/>
              <a:gd name="connsiteY678" fmla="*/ 2236426 h 5214938"/>
              <a:gd name="connsiteX679" fmla="*/ 1962492 w 4933691"/>
              <a:gd name="connsiteY679" fmla="*/ 2307585 h 5214938"/>
              <a:gd name="connsiteX680" fmla="*/ 1931994 w 4933691"/>
              <a:gd name="connsiteY680" fmla="*/ 2358413 h 5214938"/>
              <a:gd name="connsiteX681" fmla="*/ 1891331 w 4933691"/>
              <a:gd name="connsiteY681" fmla="*/ 2409240 h 5214938"/>
              <a:gd name="connsiteX682" fmla="*/ 1840501 w 4933691"/>
              <a:gd name="connsiteY682" fmla="*/ 2439737 h 5214938"/>
              <a:gd name="connsiteX683" fmla="*/ 1820170 w 4933691"/>
              <a:gd name="connsiteY683" fmla="*/ 2470234 h 5214938"/>
              <a:gd name="connsiteX684" fmla="*/ 1779506 w 4933691"/>
              <a:gd name="connsiteY684" fmla="*/ 2521062 h 5214938"/>
              <a:gd name="connsiteX685" fmla="*/ 1759174 w 4933691"/>
              <a:gd name="connsiteY685" fmla="*/ 2561724 h 5214938"/>
              <a:gd name="connsiteX686" fmla="*/ 1749009 w 4933691"/>
              <a:gd name="connsiteY686" fmla="*/ 2602386 h 5214938"/>
              <a:gd name="connsiteX687" fmla="*/ 1688014 w 4933691"/>
              <a:gd name="connsiteY687" fmla="*/ 2653214 h 5214938"/>
              <a:gd name="connsiteX688" fmla="*/ 1677848 w 4933691"/>
              <a:gd name="connsiteY688" fmla="*/ 2561724 h 5214938"/>
              <a:gd name="connsiteX689" fmla="*/ 1677848 w 4933691"/>
              <a:gd name="connsiteY689" fmla="*/ 2480399 h 5214938"/>
              <a:gd name="connsiteX690" fmla="*/ 1647350 w 4933691"/>
              <a:gd name="connsiteY690" fmla="*/ 2419406 h 5214938"/>
              <a:gd name="connsiteX691" fmla="*/ 1627018 w 4933691"/>
              <a:gd name="connsiteY691" fmla="*/ 2409240 h 5214938"/>
              <a:gd name="connsiteX692" fmla="*/ 1545692 w 4933691"/>
              <a:gd name="connsiteY692" fmla="*/ 2419406 h 5214938"/>
              <a:gd name="connsiteX693" fmla="*/ 1515194 w 4933691"/>
              <a:gd name="connsiteY693" fmla="*/ 2419406 h 5214938"/>
              <a:gd name="connsiteX694" fmla="*/ 1433867 w 4933691"/>
              <a:gd name="connsiteY694" fmla="*/ 2338081 h 5214938"/>
              <a:gd name="connsiteX695" fmla="*/ 1393204 w 4933691"/>
              <a:gd name="connsiteY695" fmla="*/ 2388909 h 5214938"/>
              <a:gd name="connsiteX696" fmla="*/ 1372872 w 4933691"/>
              <a:gd name="connsiteY696" fmla="*/ 2429572 h 5214938"/>
              <a:gd name="connsiteX697" fmla="*/ 1352540 w 4933691"/>
              <a:gd name="connsiteY697" fmla="*/ 2460068 h 5214938"/>
              <a:gd name="connsiteX698" fmla="*/ 1322043 w 4933691"/>
              <a:gd name="connsiteY698" fmla="*/ 2500731 h 5214938"/>
              <a:gd name="connsiteX699" fmla="*/ 1332209 w 4933691"/>
              <a:gd name="connsiteY699" fmla="*/ 2643049 h 5214938"/>
              <a:gd name="connsiteX700" fmla="*/ 1342374 w 4933691"/>
              <a:gd name="connsiteY700" fmla="*/ 2663380 h 5214938"/>
              <a:gd name="connsiteX701" fmla="*/ 1403370 w 4933691"/>
              <a:gd name="connsiteY701" fmla="*/ 2785367 h 5214938"/>
              <a:gd name="connsiteX702" fmla="*/ 1423701 w 4933691"/>
              <a:gd name="connsiteY702" fmla="*/ 2805698 h 5214938"/>
              <a:gd name="connsiteX703" fmla="*/ 1433867 w 4933691"/>
              <a:gd name="connsiteY703" fmla="*/ 2826029 h 5214938"/>
              <a:gd name="connsiteX704" fmla="*/ 1515194 w 4933691"/>
              <a:gd name="connsiteY704" fmla="*/ 2856526 h 5214938"/>
              <a:gd name="connsiteX705" fmla="*/ 1586355 w 4933691"/>
              <a:gd name="connsiteY705" fmla="*/ 2876857 h 5214938"/>
              <a:gd name="connsiteX706" fmla="*/ 1637184 w 4933691"/>
              <a:gd name="connsiteY706" fmla="*/ 2937850 h 5214938"/>
              <a:gd name="connsiteX707" fmla="*/ 1657516 w 4933691"/>
              <a:gd name="connsiteY707" fmla="*/ 2968347 h 5214938"/>
              <a:gd name="connsiteX708" fmla="*/ 1667682 w 4933691"/>
              <a:gd name="connsiteY708" fmla="*/ 2968347 h 5214938"/>
              <a:gd name="connsiteX709" fmla="*/ 1718511 w 4933691"/>
              <a:gd name="connsiteY709" fmla="*/ 2998844 h 5214938"/>
              <a:gd name="connsiteX710" fmla="*/ 1738843 w 4933691"/>
              <a:gd name="connsiteY710" fmla="*/ 3009009 h 5214938"/>
              <a:gd name="connsiteX711" fmla="*/ 1850667 w 4933691"/>
              <a:gd name="connsiteY711" fmla="*/ 3009009 h 5214938"/>
              <a:gd name="connsiteX712" fmla="*/ 1881165 w 4933691"/>
              <a:gd name="connsiteY712" fmla="*/ 3009009 h 5214938"/>
              <a:gd name="connsiteX713" fmla="*/ 1891331 w 4933691"/>
              <a:gd name="connsiteY713" fmla="*/ 3009009 h 5214938"/>
              <a:gd name="connsiteX714" fmla="*/ 1891331 w 4933691"/>
              <a:gd name="connsiteY714" fmla="*/ 3171658 h 5214938"/>
              <a:gd name="connsiteX715" fmla="*/ 1830335 w 4933691"/>
              <a:gd name="connsiteY715" fmla="*/ 3252983 h 5214938"/>
              <a:gd name="connsiteX716" fmla="*/ 1779506 w 4933691"/>
              <a:gd name="connsiteY716" fmla="*/ 3313976 h 5214938"/>
              <a:gd name="connsiteX717" fmla="*/ 1769340 w 4933691"/>
              <a:gd name="connsiteY717" fmla="*/ 3425798 h 5214938"/>
              <a:gd name="connsiteX718" fmla="*/ 1779506 w 4933691"/>
              <a:gd name="connsiteY718" fmla="*/ 3496957 h 5214938"/>
              <a:gd name="connsiteX719" fmla="*/ 1779506 w 4933691"/>
              <a:gd name="connsiteY719" fmla="*/ 3568116 h 5214938"/>
              <a:gd name="connsiteX720" fmla="*/ 1779506 w 4933691"/>
              <a:gd name="connsiteY720" fmla="*/ 3690102 h 5214938"/>
              <a:gd name="connsiteX721" fmla="*/ 1759174 w 4933691"/>
              <a:gd name="connsiteY721" fmla="*/ 3730765 h 5214938"/>
              <a:gd name="connsiteX722" fmla="*/ 1749009 w 4933691"/>
              <a:gd name="connsiteY722" fmla="*/ 3761261 h 5214938"/>
              <a:gd name="connsiteX723" fmla="*/ 1759174 w 4933691"/>
              <a:gd name="connsiteY723" fmla="*/ 3852752 h 5214938"/>
              <a:gd name="connsiteX724" fmla="*/ 1850667 w 4933691"/>
              <a:gd name="connsiteY724" fmla="*/ 4167884 h 5214938"/>
              <a:gd name="connsiteX725" fmla="*/ 1860833 w 4933691"/>
              <a:gd name="connsiteY725" fmla="*/ 4198381 h 5214938"/>
              <a:gd name="connsiteX726" fmla="*/ 1881165 w 4933691"/>
              <a:gd name="connsiteY726" fmla="*/ 4259375 h 5214938"/>
              <a:gd name="connsiteX727" fmla="*/ 1881165 w 4933691"/>
              <a:gd name="connsiteY727" fmla="*/ 4269540 h 5214938"/>
              <a:gd name="connsiteX728" fmla="*/ 1606687 w 4933691"/>
              <a:gd name="connsiteY728" fmla="*/ 4015401 h 5214938"/>
              <a:gd name="connsiteX729" fmla="*/ 1515194 w 4933691"/>
              <a:gd name="connsiteY729" fmla="*/ 3893414 h 5214938"/>
              <a:gd name="connsiteX730" fmla="*/ 1474531 w 4933691"/>
              <a:gd name="connsiteY730" fmla="*/ 3852752 h 5214938"/>
              <a:gd name="connsiteX731" fmla="*/ 1423701 w 4933691"/>
              <a:gd name="connsiteY731" fmla="*/ 3812089 h 5214938"/>
              <a:gd name="connsiteX732" fmla="*/ 1413536 w 4933691"/>
              <a:gd name="connsiteY732" fmla="*/ 3771427 h 5214938"/>
              <a:gd name="connsiteX733" fmla="*/ 1403370 w 4933691"/>
              <a:gd name="connsiteY733" fmla="*/ 3740930 h 5214938"/>
              <a:gd name="connsiteX734" fmla="*/ 1383038 w 4933691"/>
              <a:gd name="connsiteY734" fmla="*/ 3700268 h 5214938"/>
              <a:gd name="connsiteX735" fmla="*/ 1332209 w 4933691"/>
              <a:gd name="connsiteY735" fmla="*/ 3578281 h 5214938"/>
              <a:gd name="connsiteX736" fmla="*/ 1250882 w 4933691"/>
              <a:gd name="connsiteY736" fmla="*/ 3629109 h 5214938"/>
              <a:gd name="connsiteX737" fmla="*/ 1067896 w 4933691"/>
              <a:gd name="connsiteY737" fmla="*/ 3730765 h 5214938"/>
              <a:gd name="connsiteX738" fmla="*/ 1291545 w 4933691"/>
              <a:gd name="connsiteY738" fmla="*/ 4066229 h 5214938"/>
              <a:gd name="connsiteX739" fmla="*/ 1311877 w 4933691"/>
              <a:gd name="connsiteY739" fmla="*/ 4086560 h 5214938"/>
              <a:gd name="connsiteX740" fmla="*/ 1444033 w 4933691"/>
              <a:gd name="connsiteY740" fmla="*/ 4228878 h 5214938"/>
              <a:gd name="connsiteX741" fmla="*/ 1484697 w 4933691"/>
              <a:gd name="connsiteY741" fmla="*/ 4259375 h 5214938"/>
              <a:gd name="connsiteX742" fmla="*/ 1555858 w 4933691"/>
              <a:gd name="connsiteY742" fmla="*/ 4320368 h 5214938"/>
              <a:gd name="connsiteX743" fmla="*/ 1627018 w 4933691"/>
              <a:gd name="connsiteY743" fmla="*/ 4350865 h 5214938"/>
              <a:gd name="connsiteX744" fmla="*/ 1698179 w 4933691"/>
              <a:gd name="connsiteY744" fmla="*/ 4391527 h 5214938"/>
              <a:gd name="connsiteX745" fmla="*/ 1708345 w 4933691"/>
              <a:gd name="connsiteY745" fmla="*/ 4391527 h 5214938"/>
              <a:gd name="connsiteX746" fmla="*/ 1982823 w 4933691"/>
              <a:gd name="connsiteY746" fmla="*/ 4533845 h 5214938"/>
              <a:gd name="connsiteX747" fmla="*/ 2003155 w 4933691"/>
              <a:gd name="connsiteY747" fmla="*/ 4544011 h 5214938"/>
              <a:gd name="connsiteX748" fmla="*/ 2247136 w 4933691"/>
              <a:gd name="connsiteY748" fmla="*/ 4625335 h 5214938"/>
              <a:gd name="connsiteX749" fmla="*/ 2531780 w 4933691"/>
              <a:gd name="connsiteY749" fmla="*/ 4655832 h 5214938"/>
              <a:gd name="connsiteX750" fmla="*/ 2592775 w 4933691"/>
              <a:gd name="connsiteY750" fmla="*/ 4655832 h 5214938"/>
              <a:gd name="connsiteX751" fmla="*/ 2663936 w 4933691"/>
              <a:gd name="connsiteY751" fmla="*/ 4655832 h 5214938"/>
              <a:gd name="connsiteX752" fmla="*/ 2714765 w 4933691"/>
              <a:gd name="connsiteY752" fmla="*/ 4655832 h 5214938"/>
              <a:gd name="connsiteX753" fmla="*/ 2735097 w 4933691"/>
              <a:gd name="connsiteY753" fmla="*/ 4645666 h 5214938"/>
              <a:gd name="connsiteX754" fmla="*/ 2745263 w 4933691"/>
              <a:gd name="connsiteY754" fmla="*/ 4635501 h 5214938"/>
              <a:gd name="connsiteX755" fmla="*/ 2745263 w 4933691"/>
              <a:gd name="connsiteY755" fmla="*/ 4645666 h 5214938"/>
              <a:gd name="connsiteX756" fmla="*/ 2745263 w 4933691"/>
              <a:gd name="connsiteY756" fmla="*/ 4655832 h 5214938"/>
              <a:gd name="connsiteX757" fmla="*/ 2765594 w 4933691"/>
              <a:gd name="connsiteY757" fmla="*/ 4655832 h 5214938"/>
              <a:gd name="connsiteX758" fmla="*/ 2796092 w 4933691"/>
              <a:gd name="connsiteY758" fmla="*/ 4655832 h 5214938"/>
              <a:gd name="connsiteX759" fmla="*/ 3162063 w 4933691"/>
              <a:gd name="connsiteY759" fmla="*/ 4584673 h 5214938"/>
              <a:gd name="connsiteX760" fmla="*/ 3680521 w 4933691"/>
              <a:gd name="connsiteY760" fmla="*/ 4401693 h 5214938"/>
              <a:gd name="connsiteX761" fmla="*/ 3700853 w 4933691"/>
              <a:gd name="connsiteY761" fmla="*/ 4381361 h 5214938"/>
              <a:gd name="connsiteX762" fmla="*/ 3721185 w 4933691"/>
              <a:gd name="connsiteY762" fmla="*/ 4371196 h 5214938"/>
              <a:gd name="connsiteX763" fmla="*/ 3741516 w 4933691"/>
              <a:gd name="connsiteY763" fmla="*/ 4371196 h 5214938"/>
              <a:gd name="connsiteX764" fmla="*/ 3741516 w 4933691"/>
              <a:gd name="connsiteY764" fmla="*/ 4391527 h 5214938"/>
              <a:gd name="connsiteX765" fmla="*/ 3761848 w 4933691"/>
              <a:gd name="connsiteY765" fmla="*/ 4381361 h 5214938"/>
              <a:gd name="connsiteX766" fmla="*/ 3802511 w 4933691"/>
              <a:gd name="connsiteY766" fmla="*/ 4320368 h 5214938"/>
              <a:gd name="connsiteX767" fmla="*/ 3772014 w 4933691"/>
              <a:gd name="connsiteY767" fmla="*/ 4330534 h 5214938"/>
              <a:gd name="connsiteX768" fmla="*/ 3599194 w 4933691"/>
              <a:gd name="connsiteY768" fmla="*/ 4350865 h 5214938"/>
              <a:gd name="connsiteX769" fmla="*/ 3517867 w 4933691"/>
              <a:gd name="connsiteY769" fmla="*/ 4340699 h 5214938"/>
              <a:gd name="connsiteX770" fmla="*/ 3517867 w 4933691"/>
              <a:gd name="connsiteY770" fmla="*/ 4300037 h 5214938"/>
              <a:gd name="connsiteX771" fmla="*/ 3528033 w 4933691"/>
              <a:gd name="connsiteY771" fmla="*/ 4269540 h 5214938"/>
              <a:gd name="connsiteX772" fmla="*/ 3568697 w 4933691"/>
              <a:gd name="connsiteY772" fmla="*/ 4279706 h 5214938"/>
              <a:gd name="connsiteX773" fmla="*/ 3578863 w 4933691"/>
              <a:gd name="connsiteY773" fmla="*/ 4249209 h 5214938"/>
              <a:gd name="connsiteX774" fmla="*/ 3589028 w 4933691"/>
              <a:gd name="connsiteY774" fmla="*/ 4228878 h 5214938"/>
              <a:gd name="connsiteX775" fmla="*/ 3944833 w 4933691"/>
              <a:gd name="connsiteY775" fmla="*/ 3557950 h 5214938"/>
              <a:gd name="connsiteX776" fmla="*/ 3924502 w 4933691"/>
              <a:gd name="connsiteY776" fmla="*/ 3446129 h 5214938"/>
              <a:gd name="connsiteX777" fmla="*/ 3944833 w 4933691"/>
              <a:gd name="connsiteY777" fmla="*/ 3496957 h 5214938"/>
              <a:gd name="connsiteX778" fmla="*/ 3954999 w 4933691"/>
              <a:gd name="connsiteY778" fmla="*/ 3527453 h 5214938"/>
              <a:gd name="connsiteX779" fmla="*/ 3934668 w 4933691"/>
              <a:gd name="connsiteY779" fmla="*/ 3405466 h 5214938"/>
              <a:gd name="connsiteX780" fmla="*/ 3924502 w 4933691"/>
              <a:gd name="connsiteY780" fmla="*/ 3405466 h 5214938"/>
              <a:gd name="connsiteX781" fmla="*/ 3924502 w 4933691"/>
              <a:gd name="connsiteY781" fmla="*/ 3415632 h 5214938"/>
              <a:gd name="connsiteX782" fmla="*/ 3904170 w 4933691"/>
              <a:gd name="connsiteY782" fmla="*/ 3425798 h 5214938"/>
              <a:gd name="connsiteX783" fmla="*/ 3914336 w 4933691"/>
              <a:gd name="connsiteY783" fmla="*/ 3364804 h 5214938"/>
              <a:gd name="connsiteX784" fmla="*/ 3914336 w 4933691"/>
              <a:gd name="connsiteY784" fmla="*/ 3354639 h 5214938"/>
              <a:gd name="connsiteX785" fmla="*/ 3924502 w 4933691"/>
              <a:gd name="connsiteY785" fmla="*/ 3364804 h 5214938"/>
              <a:gd name="connsiteX786" fmla="*/ 3944833 w 4933691"/>
              <a:gd name="connsiteY786" fmla="*/ 3374970 h 5214938"/>
              <a:gd name="connsiteX787" fmla="*/ 3934668 w 4933691"/>
              <a:gd name="connsiteY787" fmla="*/ 3344473 h 5214938"/>
              <a:gd name="connsiteX788" fmla="*/ 3934668 w 4933691"/>
              <a:gd name="connsiteY788" fmla="*/ 3273314 h 5214938"/>
              <a:gd name="connsiteX789" fmla="*/ 4168482 w 4933691"/>
              <a:gd name="connsiteY789" fmla="*/ 3364804 h 5214938"/>
              <a:gd name="connsiteX790" fmla="*/ 4351468 w 4933691"/>
              <a:gd name="connsiteY790" fmla="*/ 3517288 h 5214938"/>
              <a:gd name="connsiteX791" fmla="*/ 4442960 w 4933691"/>
              <a:gd name="connsiteY791" fmla="*/ 3568116 h 5214938"/>
              <a:gd name="connsiteX792" fmla="*/ 4514121 w 4933691"/>
              <a:gd name="connsiteY792" fmla="*/ 3618943 h 5214938"/>
              <a:gd name="connsiteX793" fmla="*/ 4544619 w 4933691"/>
              <a:gd name="connsiteY793" fmla="*/ 3659606 h 5214938"/>
              <a:gd name="connsiteX794" fmla="*/ 4575116 w 4933691"/>
              <a:gd name="connsiteY794" fmla="*/ 3690102 h 5214938"/>
              <a:gd name="connsiteX795" fmla="*/ 4595448 w 4933691"/>
              <a:gd name="connsiteY795" fmla="*/ 3700268 h 5214938"/>
              <a:gd name="connsiteX796" fmla="*/ 4615780 w 4933691"/>
              <a:gd name="connsiteY796" fmla="*/ 3710434 h 5214938"/>
              <a:gd name="connsiteX797" fmla="*/ 4625946 w 4933691"/>
              <a:gd name="connsiteY797" fmla="*/ 3740930 h 5214938"/>
              <a:gd name="connsiteX798" fmla="*/ 4636112 w 4933691"/>
              <a:gd name="connsiteY798" fmla="*/ 3751096 h 5214938"/>
              <a:gd name="connsiteX799" fmla="*/ 4676775 w 4933691"/>
              <a:gd name="connsiteY799" fmla="*/ 3781593 h 5214938"/>
              <a:gd name="connsiteX800" fmla="*/ 4676775 w 4933691"/>
              <a:gd name="connsiteY800" fmla="*/ 3791758 h 5214938"/>
              <a:gd name="connsiteX801" fmla="*/ 4686941 w 4933691"/>
              <a:gd name="connsiteY801" fmla="*/ 3801924 h 5214938"/>
              <a:gd name="connsiteX802" fmla="*/ 4900424 w 4933691"/>
              <a:gd name="connsiteY802" fmla="*/ 4188215 h 5214938"/>
              <a:gd name="connsiteX803" fmla="*/ 4910590 w 4933691"/>
              <a:gd name="connsiteY803" fmla="*/ 4198381 h 5214938"/>
              <a:gd name="connsiteX804" fmla="*/ 4930921 w 4933691"/>
              <a:gd name="connsiteY804" fmla="*/ 4310202 h 5214938"/>
              <a:gd name="connsiteX805" fmla="*/ 4900424 w 4933691"/>
              <a:gd name="connsiteY805" fmla="*/ 4289871 h 5214938"/>
              <a:gd name="connsiteX806" fmla="*/ 4900424 w 4933691"/>
              <a:gd name="connsiteY806" fmla="*/ 4249209 h 5214938"/>
              <a:gd name="connsiteX807" fmla="*/ 4808931 w 4933691"/>
              <a:gd name="connsiteY807" fmla="*/ 4066229 h 5214938"/>
              <a:gd name="connsiteX808" fmla="*/ 4727604 w 4933691"/>
              <a:gd name="connsiteY808" fmla="*/ 3923911 h 5214938"/>
              <a:gd name="connsiteX809" fmla="*/ 4585282 w 4933691"/>
              <a:gd name="connsiteY809" fmla="*/ 3751096 h 5214938"/>
              <a:gd name="connsiteX810" fmla="*/ 4503956 w 4933691"/>
              <a:gd name="connsiteY810" fmla="*/ 3649440 h 5214938"/>
              <a:gd name="connsiteX811" fmla="*/ 4320970 w 4933691"/>
              <a:gd name="connsiteY811" fmla="*/ 3527453 h 5214938"/>
              <a:gd name="connsiteX812" fmla="*/ 3975331 w 4933691"/>
              <a:gd name="connsiteY812" fmla="*/ 3324142 h 5214938"/>
              <a:gd name="connsiteX813" fmla="*/ 3954999 w 4933691"/>
              <a:gd name="connsiteY813" fmla="*/ 3720599 h 5214938"/>
              <a:gd name="connsiteX814" fmla="*/ 3934668 w 4933691"/>
              <a:gd name="connsiteY814" fmla="*/ 3781593 h 5214938"/>
              <a:gd name="connsiteX815" fmla="*/ 3873672 w 4933691"/>
              <a:gd name="connsiteY815" fmla="*/ 3903579 h 5214938"/>
              <a:gd name="connsiteX816" fmla="*/ 3853341 w 4933691"/>
              <a:gd name="connsiteY816" fmla="*/ 3954407 h 5214938"/>
              <a:gd name="connsiteX817" fmla="*/ 3833009 w 4933691"/>
              <a:gd name="connsiteY817" fmla="*/ 3984904 h 5214938"/>
              <a:gd name="connsiteX818" fmla="*/ 3751682 w 4933691"/>
              <a:gd name="connsiteY818" fmla="*/ 4127222 h 5214938"/>
              <a:gd name="connsiteX819" fmla="*/ 3680521 w 4933691"/>
              <a:gd name="connsiteY819" fmla="*/ 4188215 h 5214938"/>
              <a:gd name="connsiteX820" fmla="*/ 3589028 w 4933691"/>
              <a:gd name="connsiteY820" fmla="*/ 4310202 h 5214938"/>
              <a:gd name="connsiteX821" fmla="*/ 3619526 w 4933691"/>
              <a:gd name="connsiteY821" fmla="*/ 4310202 h 5214938"/>
              <a:gd name="connsiteX822" fmla="*/ 3721185 w 4933691"/>
              <a:gd name="connsiteY822" fmla="*/ 4300037 h 5214938"/>
              <a:gd name="connsiteX823" fmla="*/ 3894004 w 4933691"/>
              <a:gd name="connsiteY823" fmla="*/ 4300037 h 5214938"/>
              <a:gd name="connsiteX824" fmla="*/ 3843175 w 4933691"/>
              <a:gd name="connsiteY824" fmla="*/ 4320368 h 5214938"/>
              <a:gd name="connsiteX825" fmla="*/ 3416209 w 4933691"/>
              <a:gd name="connsiteY825" fmla="*/ 4726991 h 5214938"/>
              <a:gd name="connsiteX826" fmla="*/ 2887585 w 4933691"/>
              <a:gd name="connsiteY826" fmla="*/ 5031958 h 5214938"/>
              <a:gd name="connsiteX827" fmla="*/ 2582609 w 4933691"/>
              <a:gd name="connsiteY827" fmla="*/ 5133614 h 5214938"/>
              <a:gd name="connsiteX828" fmla="*/ 2582609 w 4933691"/>
              <a:gd name="connsiteY828" fmla="*/ 5143779 h 5214938"/>
              <a:gd name="connsiteX829" fmla="*/ 2582609 w 4933691"/>
              <a:gd name="connsiteY829" fmla="*/ 5153945 h 5214938"/>
              <a:gd name="connsiteX830" fmla="*/ 2572443 w 4933691"/>
              <a:gd name="connsiteY830" fmla="*/ 5153945 h 5214938"/>
              <a:gd name="connsiteX831" fmla="*/ 2562277 w 4933691"/>
              <a:gd name="connsiteY831" fmla="*/ 5153945 h 5214938"/>
              <a:gd name="connsiteX832" fmla="*/ 2562277 w 4933691"/>
              <a:gd name="connsiteY832" fmla="*/ 5143779 h 5214938"/>
              <a:gd name="connsiteX833" fmla="*/ 2480950 w 4933691"/>
              <a:gd name="connsiteY833" fmla="*/ 5153945 h 5214938"/>
              <a:gd name="connsiteX834" fmla="*/ 2552111 w 4933691"/>
              <a:gd name="connsiteY834" fmla="*/ 5184442 h 5214938"/>
              <a:gd name="connsiteX835" fmla="*/ 2613106 w 4933691"/>
              <a:gd name="connsiteY835" fmla="*/ 5174276 h 5214938"/>
              <a:gd name="connsiteX836" fmla="*/ 2633438 w 4933691"/>
              <a:gd name="connsiteY836" fmla="*/ 5174276 h 5214938"/>
              <a:gd name="connsiteX837" fmla="*/ 2714765 w 4933691"/>
              <a:gd name="connsiteY837" fmla="*/ 5174276 h 5214938"/>
              <a:gd name="connsiteX838" fmla="*/ 2765594 w 4933691"/>
              <a:gd name="connsiteY838" fmla="*/ 5174276 h 5214938"/>
              <a:gd name="connsiteX839" fmla="*/ 3182394 w 4933691"/>
              <a:gd name="connsiteY839" fmla="*/ 5103117 h 5214938"/>
              <a:gd name="connsiteX840" fmla="*/ 3436541 w 4933691"/>
              <a:gd name="connsiteY840" fmla="*/ 5042124 h 5214938"/>
              <a:gd name="connsiteX841" fmla="*/ 3456872 w 4933691"/>
              <a:gd name="connsiteY841" fmla="*/ 5021792 h 5214938"/>
              <a:gd name="connsiteX842" fmla="*/ 4331136 w 4933691"/>
              <a:gd name="connsiteY842" fmla="*/ 4462686 h 5214938"/>
              <a:gd name="connsiteX843" fmla="*/ 4463292 w 4933691"/>
              <a:gd name="connsiteY843" fmla="*/ 4361030 h 5214938"/>
              <a:gd name="connsiteX844" fmla="*/ 4483624 w 4933691"/>
              <a:gd name="connsiteY844" fmla="*/ 4340699 h 5214938"/>
              <a:gd name="connsiteX845" fmla="*/ 4503956 w 4933691"/>
              <a:gd name="connsiteY845" fmla="*/ 4340699 h 5214938"/>
              <a:gd name="connsiteX846" fmla="*/ 4514121 w 4933691"/>
              <a:gd name="connsiteY846" fmla="*/ 4340699 h 5214938"/>
              <a:gd name="connsiteX847" fmla="*/ 4514121 w 4933691"/>
              <a:gd name="connsiteY847" fmla="*/ 4310202 h 5214938"/>
              <a:gd name="connsiteX848" fmla="*/ 4524287 w 4933691"/>
              <a:gd name="connsiteY848" fmla="*/ 4300037 h 5214938"/>
              <a:gd name="connsiteX849" fmla="*/ 4514121 w 4933691"/>
              <a:gd name="connsiteY849" fmla="*/ 4300037 h 5214938"/>
              <a:gd name="connsiteX850" fmla="*/ 4503956 w 4933691"/>
              <a:gd name="connsiteY850" fmla="*/ 4300037 h 5214938"/>
              <a:gd name="connsiteX851" fmla="*/ 4483624 w 4933691"/>
              <a:gd name="connsiteY851" fmla="*/ 4289871 h 5214938"/>
              <a:gd name="connsiteX852" fmla="*/ 4554785 w 4933691"/>
              <a:gd name="connsiteY852" fmla="*/ 4269540 h 5214938"/>
              <a:gd name="connsiteX853" fmla="*/ 4625946 w 4933691"/>
              <a:gd name="connsiteY853" fmla="*/ 4279706 h 5214938"/>
              <a:gd name="connsiteX854" fmla="*/ 4717438 w 4933691"/>
              <a:gd name="connsiteY854" fmla="*/ 4289871 h 5214938"/>
              <a:gd name="connsiteX855" fmla="*/ 4768268 w 4933691"/>
              <a:gd name="connsiteY855" fmla="*/ 4279706 h 5214938"/>
              <a:gd name="connsiteX856" fmla="*/ 4859760 w 4933691"/>
              <a:gd name="connsiteY856" fmla="*/ 4269540 h 5214938"/>
              <a:gd name="connsiteX857" fmla="*/ 4859760 w 4933691"/>
              <a:gd name="connsiteY857" fmla="*/ 4279706 h 5214938"/>
              <a:gd name="connsiteX858" fmla="*/ 4798765 w 4933691"/>
              <a:gd name="connsiteY858" fmla="*/ 4310202 h 5214938"/>
              <a:gd name="connsiteX859" fmla="*/ 4798765 w 4933691"/>
              <a:gd name="connsiteY859" fmla="*/ 4320368 h 5214938"/>
              <a:gd name="connsiteX860" fmla="*/ 4697107 w 4933691"/>
              <a:gd name="connsiteY860" fmla="*/ 4330534 h 5214938"/>
              <a:gd name="connsiteX861" fmla="*/ 4585282 w 4933691"/>
              <a:gd name="connsiteY861" fmla="*/ 4320368 h 5214938"/>
              <a:gd name="connsiteX862" fmla="*/ 4575116 w 4933691"/>
              <a:gd name="connsiteY862" fmla="*/ 4320368 h 5214938"/>
              <a:gd name="connsiteX863" fmla="*/ 4239643 w 4933691"/>
              <a:gd name="connsiteY863" fmla="*/ 4625335 h 5214938"/>
              <a:gd name="connsiteX864" fmla="*/ 4107487 w 4933691"/>
              <a:gd name="connsiteY864" fmla="*/ 4747322 h 5214938"/>
              <a:gd name="connsiteX865" fmla="*/ 3975331 w 4933691"/>
              <a:gd name="connsiteY865" fmla="*/ 4828647 h 5214938"/>
              <a:gd name="connsiteX866" fmla="*/ 3914336 w 4933691"/>
              <a:gd name="connsiteY866" fmla="*/ 4869309 h 5214938"/>
              <a:gd name="connsiteX867" fmla="*/ 3853341 w 4933691"/>
              <a:gd name="connsiteY867" fmla="*/ 4899806 h 5214938"/>
              <a:gd name="connsiteX868" fmla="*/ 3721185 w 4933691"/>
              <a:gd name="connsiteY868" fmla="*/ 4981130 h 5214938"/>
              <a:gd name="connsiteX869" fmla="*/ 3690687 w 4933691"/>
              <a:gd name="connsiteY869" fmla="*/ 4981130 h 5214938"/>
              <a:gd name="connsiteX870" fmla="*/ 3660189 w 4933691"/>
              <a:gd name="connsiteY870" fmla="*/ 4991296 h 5214938"/>
              <a:gd name="connsiteX871" fmla="*/ 3619526 w 4933691"/>
              <a:gd name="connsiteY871" fmla="*/ 5011627 h 5214938"/>
              <a:gd name="connsiteX872" fmla="*/ 3487370 w 4933691"/>
              <a:gd name="connsiteY872" fmla="*/ 5052289 h 5214938"/>
              <a:gd name="connsiteX873" fmla="*/ 3284053 w 4933691"/>
              <a:gd name="connsiteY873" fmla="*/ 5113283 h 5214938"/>
              <a:gd name="connsiteX874" fmla="*/ 3243389 w 4933691"/>
              <a:gd name="connsiteY874" fmla="*/ 5123448 h 5214938"/>
              <a:gd name="connsiteX875" fmla="*/ 3131565 w 4933691"/>
              <a:gd name="connsiteY875" fmla="*/ 5143779 h 5214938"/>
              <a:gd name="connsiteX876" fmla="*/ 2745263 w 4933691"/>
              <a:gd name="connsiteY876" fmla="*/ 5214938 h 5214938"/>
              <a:gd name="connsiteX877" fmla="*/ 2735097 w 4933691"/>
              <a:gd name="connsiteY877" fmla="*/ 5214938 h 5214938"/>
              <a:gd name="connsiteX878" fmla="*/ 2714765 w 4933691"/>
              <a:gd name="connsiteY878" fmla="*/ 5214938 h 5214938"/>
              <a:gd name="connsiteX879" fmla="*/ 2653770 w 4933691"/>
              <a:gd name="connsiteY879" fmla="*/ 5214938 h 5214938"/>
              <a:gd name="connsiteX880" fmla="*/ 2592775 w 4933691"/>
              <a:gd name="connsiteY880" fmla="*/ 5214938 h 5214938"/>
              <a:gd name="connsiteX881" fmla="*/ 2358960 w 4933691"/>
              <a:gd name="connsiteY881" fmla="*/ 5174276 h 5214938"/>
              <a:gd name="connsiteX882" fmla="*/ 2358960 w 4933691"/>
              <a:gd name="connsiteY882" fmla="*/ 5164110 h 5214938"/>
              <a:gd name="connsiteX883" fmla="*/ 2369126 w 4933691"/>
              <a:gd name="connsiteY883" fmla="*/ 5133614 h 5214938"/>
              <a:gd name="connsiteX884" fmla="*/ 2409789 w 4933691"/>
              <a:gd name="connsiteY884" fmla="*/ 5082786 h 5214938"/>
              <a:gd name="connsiteX885" fmla="*/ 2419955 w 4933691"/>
              <a:gd name="connsiteY885" fmla="*/ 5082786 h 5214938"/>
              <a:gd name="connsiteX886" fmla="*/ 2419955 w 4933691"/>
              <a:gd name="connsiteY886" fmla="*/ 5092951 h 5214938"/>
              <a:gd name="connsiteX887" fmla="*/ 2399623 w 4933691"/>
              <a:gd name="connsiteY887" fmla="*/ 5113283 h 5214938"/>
              <a:gd name="connsiteX888" fmla="*/ 2389458 w 4933691"/>
              <a:gd name="connsiteY888" fmla="*/ 5133614 h 5214938"/>
              <a:gd name="connsiteX889" fmla="*/ 2948580 w 4933691"/>
              <a:gd name="connsiteY889" fmla="*/ 4950633 h 5214938"/>
              <a:gd name="connsiteX890" fmla="*/ 3040072 w 4933691"/>
              <a:gd name="connsiteY890" fmla="*/ 4909971 h 5214938"/>
              <a:gd name="connsiteX891" fmla="*/ 3162063 w 4933691"/>
              <a:gd name="connsiteY891" fmla="*/ 4848978 h 5214938"/>
              <a:gd name="connsiteX892" fmla="*/ 3690687 w 4933691"/>
              <a:gd name="connsiteY892" fmla="*/ 4442355 h 5214938"/>
              <a:gd name="connsiteX893" fmla="*/ 3517867 w 4933691"/>
              <a:gd name="connsiteY893" fmla="*/ 4513514 h 5214938"/>
              <a:gd name="connsiteX894" fmla="*/ 3416209 w 4933691"/>
              <a:gd name="connsiteY894" fmla="*/ 4544011 h 5214938"/>
              <a:gd name="connsiteX895" fmla="*/ 3406043 w 4933691"/>
              <a:gd name="connsiteY895" fmla="*/ 4554176 h 5214938"/>
              <a:gd name="connsiteX896" fmla="*/ 3223058 w 4933691"/>
              <a:gd name="connsiteY896" fmla="*/ 4605004 h 5214938"/>
              <a:gd name="connsiteX897" fmla="*/ 2897750 w 4933691"/>
              <a:gd name="connsiteY897" fmla="*/ 4686329 h 5214938"/>
              <a:gd name="connsiteX898" fmla="*/ 2816424 w 4933691"/>
              <a:gd name="connsiteY898" fmla="*/ 4686329 h 5214938"/>
              <a:gd name="connsiteX899" fmla="*/ 2755428 w 4933691"/>
              <a:gd name="connsiteY899" fmla="*/ 4686329 h 5214938"/>
              <a:gd name="connsiteX900" fmla="*/ 2602941 w 4933691"/>
              <a:gd name="connsiteY900" fmla="*/ 4686329 h 5214938"/>
              <a:gd name="connsiteX901" fmla="*/ 2125145 w 4933691"/>
              <a:gd name="connsiteY901" fmla="*/ 4635501 h 5214938"/>
              <a:gd name="connsiteX902" fmla="*/ 1606687 w 4933691"/>
              <a:gd name="connsiteY902" fmla="*/ 4391527 h 5214938"/>
              <a:gd name="connsiteX903" fmla="*/ 1545692 w 4933691"/>
              <a:gd name="connsiteY903" fmla="*/ 4361030 h 5214938"/>
              <a:gd name="connsiteX904" fmla="*/ 1271213 w 4933691"/>
              <a:gd name="connsiteY904" fmla="*/ 4096725 h 5214938"/>
              <a:gd name="connsiteX905" fmla="*/ 1250882 w 4933691"/>
              <a:gd name="connsiteY905" fmla="*/ 4076394 h 5214938"/>
              <a:gd name="connsiteX906" fmla="*/ 1017067 w 4933691"/>
              <a:gd name="connsiteY906" fmla="*/ 3740930 h 5214938"/>
              <a:gd name="connsiteX907" fmla="*/ 976404 w 4933691"/>
              <a:gd name="connsiteY907" fmla="*/ 3761261 h 5214938"/>
              <a:gd name="connsiteX908" fmla="*/ 945906 w 4933691"/>
              <a:gd name="connsiteY908" fmla="*/ 3771427 h 5214938"/>
              <a:gd name="connsiteX909" fmla="*/ 915409 w 4933691"/>
              <a:gd name="connsiteY909" fmla="*/ 3771427 h 5214938"/>
              <a:gd name="connsiteX910" fmla="*/ 864579 w 4933691"/>
              <a:gd name="connsiteY910" fmla="*/ 3791758 h 5214938"/>
              <a:gd name="connsiteX911" fmla="*/ 854414 w 4933691"/>
              <a:gd name="connsiteY911" fmla="*/ 3791758 h 5214938"/>
              <a:gd name="connsiteX912" fmla="*/ 844248 w 4933691"/>
              <a:gd name="connsiteY912" fmla="*/ 3781593 h 5214938"/>
              <a:gd name="connsiteX913" fmla="*/ 834082 w 4933691"/>
              <a:gd name="connsiteY913" fmla="*/ 3771427 h 5214938"/>
              <a:gd name="connsiteX914" fmla="*/ 701926 w 4933691"/>
              <a:gd name="connsiteY914" fmla="*/ 3771427 h 5214938"/>
              <a:gd name="connsiteX915" fmla="*/ 600267 w 4933691"/>
              <a:gd name="connsiteY915" fmla="*/ 3761261 h 5214938"/>
              <a:gd name="connsiteX916" fmla="*/ 579935 w 4933691"/>
              <a:gd name="connsiteY916" fmla="*/ 3730765 h 5214938"/>
              <a:gd name="connsiteX917" fmla="*/ 559604 w 4933691"/>
              <a:gd name="connsiteY917" fmla="*/ 3700268 h 5214938"/>
              <a:gd name="connsiteX918" fmla="*/ 559604 w 4933691"/>
              <a:gd name="connsiteY918" fmla="*/ 3690102 h 5214938"/>
              <a:gd name="connsiteX919" fmla="*/ 569770 w 4933691"/>
              <a:gd name="connsiteY919" fmla="*/ 3659606 h 5214938"/>
              <a:gd name="connsiteX920" fmla="*/ 569770 w 4933691"/>
              <a:gd name="connsiteY920" fmla="*/ 3578281 h 5214938"/>
              <a:gd name="connsiteX921" fmla="*/ 590101 w 4933691"/>
              <a:gd name="connsiteY921" fmla="*/ 3446129 h 5214938"/>
              <a:gd name="connsiteX922" fmla="*/ 132638 w 4933691"/>
              <a:gd name="connsiteY922" fmla="*/ 2693876 h 5214938"/>
              <a:gd name="connsiteX923" fmla="*/ 10647 w 4933691"/>
              <a:gd name="connsiteY923" fmla="*/ 2287254 h 5214938"/>
              <a:gd name="connsiteX924" fmla="*/ 61477 w 4933691"/>
              <a:gd name="connsiteY924" fmla="*/ 1707816 h 5214938"/>
              <a:gd name="connsiteX925" fmla="*/ 81809 w 4933691"/>
              <a:gd name="connsiteY925" fmla="*/ 1626492 h 5214938"/>
              <a:gd name="connsiteX926" fmla="*/ 152970 w 4933691"/>
              <a:gd name="connsiteY926" fmla="*/ 1392683 h 5214938"/>
              <a:gd name="connsiteX927" fmla="*/ 163135 w 4933691"/>
              <a:gd name="connsiteY927" fmla="*/ 1372352 h 5214938"/>
              <a:gd name="connsiteX928" fmla="*/ 234296 w 4933691"/>
              <a:gd name="connsiteY928" fmla="*/ 1291028 h 5214938"/>
              <a:gd name="connsiteX929" fmla="*/ 254628 w 4933691"/>
              <a:gd name="connsiteY929" fmla="*/ 1301193 h 5214938"/>
              <a:gd name="connsiteX930" fmla="*/ 264794 w 4933691"/>
              <a:gd name="connsiteY930" fmla="*/ 1321524 h 5214938"/>
              <a:gd name="connsiteX931" fmla="*/ 274960 w 4933691"/>
              <a:gd name="connsiteY931" fmla="*/ 1321524 h 5214938"/>
              <a:gd name="connsiteX932" fmla="*/ 468111 w 4933691"/>
              <a:gd name="connsiteY932" fmla="*/ 2439737 h 5214938"/>
              <a:gd name="connsiteX933" fmla="*/ 488443 w 4933691"/>
              <a:gd name="connsiteY933" fmla="*/ 2460068 h 5214938"/>
              <a:gd name="connsiteX934" fmla="*/ 508774 w 4933691"/>
              <a:gd name="connsiteY934" fmla="*/ 2490565 h 5214938"/>
              <a:gd name="connsiteX935" fmla="*/ 539272 w 4933691"/>
              <a:gd name="connsiteY935" fmla="*/ 2500731 h 5214938"/>
              <a:gd name="connsiteX936" fmla="*/ 569770 w 4933691"/>
              <a:gd name="connsiteY936" fmla="*/ 2510896 h 5214938"/>
              <a:gd name="connsiteX937" fmla="*/ 569770 w 4933691"/>
              <a:gd name="connsiteY937" fmla="*/ 2521062 h 5214938"/>
              <a:gd name="connsiteX938" fmla="*/ 549438 w 4933691"/>
              <a:gd name="connsiteY938" fmla="*/ 2531227 h 5214938"/>
              <a:gd name="connsiteX939" fmla="*/ 630765 w 4933691"/>
              <a:gd name="connsiteY939" fmla="*/ 2622717 h 5214938"/>
              <a:gd name="connsiteX940" fmla="*/ 681594 w 4933691"/>
              <a:gd name="connsiteY940" fmla="*/ 2683711 h 5214938"/>
              <a:gd name="connsiteX941" fmla="*/ 712091 w 4933691"/>
              <a:gd name="connsiteY941" fmla="*/ 2500731 h 5214938"/>
              <a:gd name="connsiteX942" fmla="*/ 732423 w 4933691"/>
              <a:gd name="connsiteY942" fmla="*/ 2439737 h 5214938"/>
              <a:gd name="connsiteX943" fmla="*/ 773087 w 4933691"/>
              <a:gd name="connsiteY943" fmla="*/ 2368578 h 5214938"/>
              <a:gd name="connsiteX944" fmla="*/ 834082 w 4933691"/>
              <a:gd name="connsiteY944" fmla="*/ 2449903 h 5214938"/>
              <a:gd name="connsiteX945" fmla="*/ 844248 w 4933691"/>
              <a:gd name="connsiteY945" fmla="*/ 2470234 h 5214938"/>
              <a:gd name="connsiteX946" fmla="*/ 854414 w 4933691"/>
              <a:gd name="connsiteY946" fmla="*/ 2490565 h 5214938"/>
              <a:gd name="connsiteX947" fmla="*/ 895077 w 4933691"/>
              <a:gd name="connsiteY947" fmla="*/ 2582055 h 5214938"/>
              <a:gd name="connsiteX948" fmla="*/ 905243 w 4933691"/>
              <a:gd name="connsiteY948" fmla="*/ 2521062 h 5214938"/>
              <a:gd name="connsiteX949" fmla="*/ 905243 w 4933691"/>
              <a:gd name="connsiteY949" fmla="*/ 2490565 h 5214938"/>
              <a:gd name="connsiteX950" fmla="*/ 976404 w 4933691"/>
              <a:gd name="connsiteY950" fmla="*/ 2195763 h 5214938"/>
              <a:gd name="connsiteX951" fmla="*/ 996735 w 4933691"/>
              <a:gd name="connsiteY951" fmla="*/ 2134770 h 5214938"/>
              <a:gd name="connsiteX952" fmla="*/ 1017067 w 4933691"/>
              <a:gd name="connsiteY952" fmla="*/ 2053446 h 5214938"/>
              <a:gd name="connsiteX953" fmla="*/ 1088228 w 4933691"/>
              <a:gd name="connsiteY953" fmla="*/ 1819637 h 5214938"/>
              <a:gd name="connsiteX954" fmla="*/ 1149223 w 4933691"/>
              <a:gd name="connsiteY954" fmla="*/ 1717982 h 5214938"/>
              <a:gd name="connsiteX955" fmla="*/ 1200053 w 4933691"/>
              <a:gd name="connsiteY955" fmla="*/ 1636657 h 5214938"/>
              <a:gd name="connsiteX956" fmla="*/ 1423701 w 4933691"/>
              <a:gd name="connsiteY956" fmla="*/ 1311359 h 5214938"/>
              <a:gd name="connsiteX957" fmla="*/ 1566023 w 4933691"/>
              <a:gd name="connsiteY957" fmla="*/ 1128379 h 5214938"/>
              <a:gd name="connsiteX958" fmla="*/ 1647350 w 4933691"/>
              <a:gd name="connsiteY958" fmla="*/ 1087716 h 5214938"/>
              <a:gd name="connsiteX959" fmla="*/ 1718511 w 4933691"/>
              <a:gd name="connsiteY959" fmla="*/ 1036888 h 5214938"/>
              <a:gd name="connsiteX960" fmla="*/ 1749009 w 4933691"/>
              <a:gd name="connsiteY960" fmla="*/ 1006392 h 5214938"/>
              <a:gd name="connsiteX961" fmla="*/ 1779506 w 4933691"/>
              <a:gd name="connsiteY961" fmla="*/ 975895 h 5214938"/>
              <a:gd name="connsiteX962" fmla="*/ 1820170 w 4933691"/>
              <a:gd name="connsiteY962" fmla="*/ 955564 h 5214938"/>
              <a:gd name="connsiteX963" fmla="*/ 1860833 w 4933691"/>
              <a:gd name="connsiteY963" fmla="*/ 935233 h 5214938"/>
              <a:gd name="connsiteX964" fmla="*/ 1952326 w 4933691"/>
              <a:gd name="connsiteY964" fmla="*/ 864074 h 5214938"/>
              <a:gd name="connsiteX965" fmla="*/ 2145477 w 4933691"/>
              <a:gd name="connsiteY965" fmla="*/ 752252 h 5214938"/>
              <a:gd name="connsiteX966" fmla="*/ 2297965 w 4933691"/>
              <a:gd name="connsiteY966" fmla="*/ 172815 h 5214938"/>
              <a:gd name="connsiteX967" fmla="*/ 2328463 w 4933691"/>
              <a:gd name="connsiteY967" fmla="*/ 91490 h 5214938"/>
              <a:gd name="connsiteX968" fmla="*/ 2348794 w 4933691"/>
              <a:gd name="connsiteY968" fmla="*/ 111821 h 5214938"/>
              <a:gd name="connsiteX969" fmla="*/ 2440287 w 4933691"/>
              <a:gd name="connsiteY969" fmla="*/ 182980 h 5214938"/>
              <a:gd name="connsiteX970" fmla="*/ 2470784 w 4933691"/>
              <a:gd name="connsiteY970" fmla="*/ 203312 h 5214938"/>
              <a:gd name="connsiteX971" fmla="*/ 2541945 w 4933691"/>
              <a:gd name="connsiteY971" fmla="*/ 284636 h 5214938"/>
              <a:gd name="connsiteX972" fmla="*/ 3334882 w 4933691"/>
              <a:gd name="connsiteY972" fmla="*/ 0 h 521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Lst>
            <a:rect l="l" t="t" r="r" b="b"/>
            <a:pathLst>
              <a:path w="4933691" h="5214938">
                <a:moveTo>
                  <a:pt x="4667442" y="2470152"/>
                </a:moveTo>
                <a:cubicBezTo>
                  <a:pt x="4677563" y="2480346"/>
                  <a:pt x="4687683" y="2490539"/>
                  <a:pt x="4697803" y="2490539"/>
                </a:cubicBezTo>
                <a:cubicBezTo>
                  <a:pt x="4728164" y="2510926"/>
                  <a:pt x="4748405" y="2521119"/>
                  <a:pt x="4758525" y="2561893"/>
                </a:cubicBezTo>
                <a:cubicBezTo>
                  <a:pt x="4748405" y="2561893"/>
                  <a:pt x="4748405" y="2561893"/>
                  <a:pt x="4748405" y="2561893"/>
                </a:cubicBezTo>
                <a:cubicBezTo>
                  <a:pt x="4728164" y="2561893"/>
                  <a:pt x="4718044" y="2551699"/>
                  <a:pt x="4707924" y="2541506"/>
                </a:cubicBezTo>
                <a:cubicBezTo>
                  <a:pt x="4707924" y="2541506"/>
                  <a:pt x="4697803" y="2531313"/>
                  <a:pt x="4697803" y="2531313"/>
                </a:cubicBezTo>
                <a:lnTo>
                  <a:pt x="4684531" y="2563108"/>
                </a:lnTo>
                <a:lnTo>
                  <a:pt x="4683888" y="2563167"/>
                </a:lnTo>
                <a:cubicBezTo>
                  <a:pt x="4680093" y="2564441"/>
                  <a:pt x="4677563" y="2566990"/>
                  <a:pt x="4677563" y="2572086"/>
                </a:cubicBezTo>
                <a:lnTo>
                  <a:pt x="4678763" y="2576924"/>
                </a:lnTo>
                <a:lnTo>
                  <a:pt x="4668549" y="2601393"/>
                </a:lnTo>
                <a:cubicBezTo>
                  <a:pt x="4647202" y="2677843"/>
                  <a:pt x="4647202" y="2765761"/>
                  <a:pt x="4647202" y="2796342"/>
                </a:cubicBezTo>
                <a:cubicBezTo>
                  <a:pt x="4677563" y="2786148"/>
                  <a:pt x="4697803" y="2714794"/>
                  <a:pt x="4687683" y="2582280"/>
                </a:cubicBezTo>
                <a:cubicBezTo>
                  <a:pt x="4682623" y="2582280"/>
                  <a:pt x="4680093" y="2579732"/>
                  <a:pt x="4678828" y="2577183"/>
                </a:cubicBezTo>
                <a:lnTo>
                  <a:pt x="4678763" y="2576924"/>
                </a:lnTo>
                <a:lnTo>
                  <a:pt x="4684531" y="2563108"/>
                </a:lnTo>
                <a:lnTo>
                  <a:pt x="4697803" y="2561893"/>
                </a:lnTo>
                <a:cubicBezTo>
                  <a:pt x="4707924" y="2561893"/>
                  <a:pt x="4707924" y="2572086"/>
                  <a:pt x="4718044" y="2572086"/>
                </a:cubicBezTo>
                <a:cubicBezTo>
                  <a:pt x="4738285" y="2623053"/>
                  <a:pt x="4738285" y="2684214"/>
                  <a:pt x="4707924" y="2765761"/>
                </a:cubicBezTo>
                <a:cubicBezTo>
                  <a:pt x="4697803" y="2806535"/>
                  <a:pt x="4677563" y="2857502"/>
                  <a:pt x="4637081" y="2857502"/>
                </a:cubicBezTo>
                <a:cubicBezTo>
                  <a:pt x="4626961" y="2857502"/>
                  <a:pt x="4626961" y="2857502"/>
                  <a:pt x="4626961" y="2857502"/>
                </a:cubicBezTo>
                <a:cubicBezTo>
                  <a:pt x="4626961" y="2857502"/>
                  <a:pt x="4616841" y="2857502"/>
                  <a:pt x="4616841" y="2857502"/>
                </a:cubicBezTo>
                <a:cubicBezTo>
                  <a:pt x="4596600" y="2735181"/>
                  <a:pt x="4626961" y="2572086"/>
                  <a:pt x="4667442" y="2470152"/>
                </a:cubicBezTo>
                <a:close/>
                <a:moveTo>
                  <a:pt x="4270024" y="1830390"/>
                </a:moveTo>
                <a:cubicBezTo>
                  <a:pt x="4290357" y="1830390"/>
                  <a:pt x="4310690" y="1830390"/>
                  <a:pt x="4331023" y="1840556"/>
                </a:cubicBezTo>
                <a:cubicBezTo>
                  <a:pt x="4361522" y="1860889"/>
                  <a:pt x="4392021" y="1871055"/>
                  <a:pt x="4412354" y="1871055"/>
                </a:cubicBezTo>
                <a:cubicBezTo>
                  <a:pt x="4412354" y="1871055"/>
                  <a:pt x="4422520" y="1871055"/>
                  <a:pt x="4422520" y="1871055"/>
                </a:cubicBezTo>
                <a:cubicBezTo>
                  <a:pt x="4442853" y="1901554"/>
                  <a:pt x="4442853" y="1932053"/>
                  <a:pt x="4453020" y="1972719"/>
                </a:cubicBezTo>
                <a:cubicBezTo>
                  <a:pt x="4453020" y="1993051"/>
                  <a:pt x="4453020" y="2013384"/>
                  <a:pt x="4463186" y="2033716"/>
                </a:cubicBezTo>
                <a:cubicBezTo>
                  <a:pt x="4473352" y="2074382"/>
                  <a:pt x="4483519" y="2104881"/>
                  <a:pt x="4503852" y="2145546"/>
                </a:cubicBezTo>
                <a:cubicBezTo>
                  <a:pt x="4534351" y="2216710"/>
                  <a:pt x="4554684" y="2287874"/>
                  <a:pt x="4544517" y="2379371"/>
                </a:cubicBezTo>
                <a:cubicBezTo>
                  <a:pt x="4544517" y="2389537"/>
                  <a:pt x="4544517" y="2399704"/>
                  <a:pt x="4544517" y="2399704"/>
                </a:cubicBezTo>
                <a:cubicBezTo>
                  <a:pt x="4544517" y="2409870"/>
                  <a:pt x="4544517" y="2420036"/>
                  <a:pt x="4544517" y="2430203"/>
                </a:cubicBezTo>
                <a:cubicBezTo>
                  <a:pt x="4534351" y="2430203"/>
                  <a:pt x="4534351" y="2440369"/>
                  <a:pt x="4534351" y="2440369"/>
                </a:cubicBezTo>
                <a:cubicBezTo>
                  <a:pt x="4524185" y="2491200"/>
                  <a:pt x="4534351" y="2542032"/>
                  <a:pt x="4544517" y="2592864"/>
                </a:cubicBezTo>
                <a:cubicBezTo>
                  <a:pt x="4554684" y="2643695"/>
                  <a:pt x="4564850" y="2694527"/>
                  <a:pt x="4554684" y="2755524"/>
                </a:cubicBezTo>
                <a:cubicBezTo>
                  <a:pt x="4554684" y="2775857"/>
                  <a:pt x="4544517" y="2796190"/>
                  <a:pt x="4534351" y="2816522"/>
                </a:cubicBezTo>
                <a:cubicBezTo>
                  <a:pt x="4534351" y="2826689"/>
                  <a:pt x="4524185" y="2836855"/>
                  <a:pt x="4524185" y="2857188"/>
                </a:cubicBezTo>
                <a:cubicBezTo>
                  <a:pt x="4514018" y="2887687"/>
                  <a:pt x="4514018" y="2928352"/>
                  <a:pt x="4503852" y="2969017"/>
                </a:cubicBezTo>
                <a:cubicBezTo>
                  <a:pt x="4493685" y="3070680"/>
                  <a:pt x="4473352" y="3162177"/>
                  <a:pt x="4422520" y="3253674"/>
                </a:cubicBezTo>
                <a:cubicBezTo>
                  <a:pt x="4422520" y="3253674"/>
                  <a:pt x="4412354" y="3253674"/>
                  <a:pt x="4412354" y="3253674"/>
                </a:cubicBezTo>
                <a:cubicBezTo>
                  <a:pt x="4402188" y="3243507"/>
                  <a:pt x="4402188" y="3233341"/>
                  <a:pt x="4402188" y="3223175"/>
                </a:cubicBezTo>
                <a:cubicBezTo>
                  <a:pt x="4402188" y="3192676"/>
                  <a:pt x="4412354" y="3172343"/>
                  <a:pt x="4422520" y="3152011"/>
                </a:cubicBezTo>
                <a:cubicBezTo>
                  <a:pt x="4422520" y="3141844"/>
                  <a:pt x="4432687" y="3121512"/>
                  <a:pt x="4432687" y="3111345"/>
                </a:cubicBezTo>
                <a:cubicBezTo>
                  <a:pt x="4442853" y="3080846"/>
                  <a:pt x="4453020" y="3050348"/>
                  <a:pt x="4453020" y="3009682"/>
                </a:cubicBezTo>
                <a:cubicBezTo>
                  <a:pt x="4453020" y="3009682"/>
                  <a:pt x="4453020" y="3009682"/>
                  <a:pt x="4463186" y="2989350"/>
                </a:cubicBezTo>
                <a:cubicBezTo>
                  <a:pt x="4473352" y="2948684"/>
                  <a:pt x="4473352" y="2918185"/>
                  <a:pt x="4483519" y="2887687"/>
                </a:cubicBezTo>
                <a:cubicBezTo>
                  <a:pt x="4503852" y="2816522"/>
                  <a:pt x="4524185" y="2745358"/>
                  <a:pt x="4524185" y="2643695"/>
                </a:cubicBezTo>
                <a:cubicBezTo>
                  <a:pt x="4514018" y="2623362"/>
                  <a:pt x="4514018" y="2592864"/>
                  <a:pt x="4503852" y="2572531"/>
                </a:cubicBezTo>
                <a:cubicBezTo>
                  <a:pt x="4493685" y="2531866"/>
                  <a:pt x="4483519" y="2501367"/>
                  <a:pt x="4493685" y="2460701"/>
                </a:cubicBezTo>
                <a:cubicBezTo>
                  <a:pt x="4493685" y="2440369"/>
                  <a:pt x="4503852" y="2420036"/>
                  <a:pt x="4503852" y="2399704"/>
                </a:cubicBezTo>
                <a:cubicBezTo>
                  <a:pt x="4514018" y="2379371"/>
                  <a:pt x="4524185" y="2359038"/>
                  <a:pt x="4524185" y="2328539"/>
                </a:cubicBezTo>
                <a:cubicBezTo>
                  <a:pt x="4514018" y="2277708"/>
                  <a:pt x="4493685" y="2226876"/>
                  <a:pt x="4473352" y="2176045"/>
                </a:cubicBezTo>
                <a:cubicBezTo>
                  <a:pt x="4463186" y="2145546"/>
                  <a:pt x="4442853" y="2115047"/>
                  <a:pt x="4432687" y="2074382"/>
                </a:cubicBezTo>
                <a:cubicBezTo>
                  <a:pt x="4432687" y="2054049"/>
                  <a:pt x="4422520" y="2033716"/>
                  <a:pt x="4422520" y="2003217"/>
                </a:cubicBezTo>
                <a:cubicBezTo>
                  <a:pt x="4422520" y="1972719"/>
                  <a:pt x="4412354" y="1932053"/>
                  <a:pt x="4392021" y="1901554"/>
                </a:cubicBezTo>
                <a:cubicBezTo>
                  <a:pt x="4392021" y="1901554"/>
                  <a:pt x="4392021" y="1901554"/>
                  <a:pt x="4381855" y="1901554"/>
                </a:cubicBezTo>
                <a:cubicBezTo>
                  <a:pt x="4381855" y="1911721"/>
                  <a:pt x="4361522" y="1911721"/>
                  <a:pt x="4361522" y="1911721"/>
                </a:cubicBezTo>
                <a:cubicBezTo>
                  <a:pt x="4351356" y="1911721"/>
                  <a:pt x="4341189" y="1911721"/>
                  <a:pt x="4341189" y="1901554"/>
                </a:cubicBezTo>
                <a:cubicBezTo>
                  <a:pt x="4341189" y="1901554"/>
                  <a:pt x="4341189" y="1891388"/>
                  <a:pt x="4341189" y="1891388"/>
                </a:cubicBezTo>
                <a:cubicBezTo>
                  <a:pt x="4351356" y="1901554"/>
                  <a:pt x="4361522" y="1901554"/>
                  <a:pt x="4361522" y="1901554"/>
                </a:cubicBezTo>
                <a:cubicBezTo>
                  <a:pt x="4351356" y="1891388"/>
                  <a:pt x="4310690" y="1871055"/>
                  <a:pt x="4290357" y="1871055"/>
                </a:cubicBezTo>
                <a:cubicBezTo>
                  <a:pt x="4290357" y="1881222"/>
                  <a:pt x="4280191" y="1891388"/>
                  <a:pt x="4270024" y="1901554"/>
                </a:cubicBezTo>
                <a:cubicBezTo>
                  <a:pt x="4270024" y="1911721"/>
                  <a:pt x="4259858" y="1921887"/>
                  <a:pt x="4249691" y="1932053"/>
                </a:cubicBezTo>
                <a:cubicBezTo>
                  <a:pt x="4188693" y="1932053"/>
                  <a:pt x="4158194" y="1962552"/>
                  <a:pt x="4117528" y="1993051"/>
                </a:cubicBezTo>
                <a:cubicBezTo>
                  <a:pt x="4097195" y="2013384"/>
                  <a:pt x="4066696" y="2033716"/>
                  <a:pt x="4036197" y="2043883"/>
                </a:cubicBezTo>
                <a:cubicBezTo>
                  <a:pt x="4026030" y="2064215"/>
                  <a:pt x="4015864" y="2104881"/>
                  <a:pt x="4005697" y="2135379"/>
                </a:cubicBezTo>
                <a:cubicBezTo>
                  <a:pt x="3995531" y="2165878"/>
                  <a:pt x="3985365" y="2206544"/>
                  <a:pt x="3965032" y="2237043"/>
                </a:cubicBezTo>
                <a:cubicBezTo>
                  <a:pt x="3954865" y="2237043"/>
                  <a:pt x="3934532" y="2237043"/>
                  <a:pt x="3924366" y="2237043"/>
                </a:cubicBezTo>
                <a:cubicBezTo>
                  <a:pt x="3863368" y="2237043"/>
                  <a:pt x="3832868" y="2247209"/>
                  <a:pt x="3822702" y="2267542"/>
                </a:cubicBezTo>
                <a:cubicBezTo>
                  <a:pt x="3802369" y="2267542"/>
                  <a:pt x="3792203" y="2267542"/>
                  <a:pt x="3771870" y="2267542"/>
                </a:cubicBezTo>
                <a:cubicBezTo>
                  <a:pt x="3731204" y="2267542"/>
                  <a:pt x="3690539" y="2277708"/>
                  <a:pt x="3660039" y="2298040"/>
                </a:cubicBezTo>
                <a:cubicBezTo>
                  <a:pt x="3649873" y="2318373"/>
                  <a:pt x="3649873" y="2338706"/>
                  <a:pt x="3649873" y="2348872"/>
                </a:cubicBezTo>
                <a:cubicBezTo>
                  <a:pt x="3649873" y="2369205"/>
                  <a:pt x="3649873" y="2379371"/>
                  <a:pt x="3649873" y="2399704"/>
                </a:cubicBezTo>
                <a:cubicBezTo>
                  <a:pt x="3649873" y="2409870"/>
                  <a:pt x="3639706" y="2440369"/>
                  <a:pt x="3629540" y="2460701"/>
                </a:cubicBezTo>
                <a:cubicBezTo>
                  <a:pt x="3609207" y="2501367"/>
                  <a:pt x="3588874" y="2542032"/>
                  <a:pt x="3588874" y="2582697"/>
                </a:cubicBezTo>
                <a:cubicBezTo>
                  <a:pt x="3588874" y="2623362"/>
                  <a:pt x="3609207" y="2664028"/>
                  <a:pt x="3629540" y="2714859"/>
                </a:cubicBezTo>
                <a:cubicBezTo>
                  <a:pt x="3649873" y="2714859"/>
                  <a:pt x="3660039" y="2704693"/>
                  <a:pt x="3680372" y="2694527"/>
                </a:cubicBezTo>
                <a:cubicBezTo>
                  <a:pt x="3700705" y="2684360"/>
                  <a:pt x="3731204" y="2674194"/>
                  <a:pt x="3761703" y="2674194"/>
                </a:cubicBezTo>
                <a:cubicBezTo>
                  <a:pt x="3761703" y="2674194"/>
                  <a:pt x="3761703" y="2684360"/>
                  <a:pt x="3761703" y="2684360"/>
                </a:cubicBezTo>
                <a:cubicBezTo>
                  <a:pt x="3761703" y="2684360"/>
                  <a:pt x="3761703" y="2684360"/>
                  <a:pt x="3751537" y="2694527"/>
                </a:cubicBezTo>
                <a:cubicBezTo>
                  <a:pt x="3771870" y="2704693"/>
                  <a:pt x="3782036" y="2684360"/>
                  <a:pt x="3792203" y="2674194"/>
                </a:cubicBezTo>
                <a:cubicBezTo>
                  <a:pt x="3802369" y="2664028"/>
                  <a:pt x="3812535" y="2653861"/>
                  <a:pt x="3822702" y="2653861"/>
                </a:cubicBezTo>
                <a:cubicBezTo>
                  <a:pt x="3832868" y="2653861"/>
                  <a:pt x="3832868" y="2664028"/>
                  <a:pt x="3832868" y="2664028"/>
                </a:cubicBezTo>
                <a:cubicBezTo>
                  <a:pt x="3843035" y="2664028"/>
                  <a:pt x="3843035" y="2664028"/>
                  <a:pt x="3853201" y="2653861"/>
                </a:cubicBezTo>
                <a:cubicBezTo>
                  <a:pt x="3863368" y="2653861"/>
                  <a:pt x="3883700" y="2643695"/>
                  <a:pt x="3883700" y="2643695"/>
                </a:cubicBezTo>
                <a:cubicBezTo>
                  <a:pt x="3883700" y="2643695"/>
                  <a:pt x="3883700" y="2643695"/>
                  <a:pt x="3873534" y="2643695"/>
                </a:cubicBezTo>
                <a:cubicBezTo>
                  <a:pt x="3873534" y="2643695"/>
                  <a:pt x="3873534" y="2643695"/>
                  <a:pt x="3873534" y="2633529"/>
                </a:cubicBezTo>
                <a:cubicBezTo>
                  <a:pt x="3893867" y="2633529"/>
                  <a:pt x="3914200" y="2633529"/>
                  <a:pt x="3934532" y="2633529"/>
                </a:cubicBezTo>
                <a:cubicBezTo>
                  <a:pt x="3954865" y="2623362"/>
                  <a:pt x="3975198" y="2623362"/>
                  <a:pt x="3985365" y="2623362"/>
                </a:cubicBezTo>
                <a:cubicBezTo>
                  <a:pt x="4066696" y="2633529"/>
                  <a:pt x="4087029" y="2704693"/>
                  <a:pt x="4117528" y="2765691"/>
                </a:cubicBezTo>
                <a:cubicBezTo>
                  <a:pt x="4117528" y="2786023"/>
                  <a:pt x="4127694" y="2806356"/>
                  <a:pt x="4137861" y="2826689"/>
                </a:cubicBezTo>
                <a:cubicBezTo>
                  <a:pt x="4137861" y="2826689"/>
                  <a:pt x="4137861" y="2836855"/>
                  <a:pt x="4148027" y="2836855"/>
                </a:cubicBezTo>
                <a:cubicBezTo>
                  <a:pt x="4168360" y="2867354"/>
                  <a:pt x="4198859" y="2897853"/>
                  <a:pt x="4188693" y="2938518"/>
                </a:cubicBezTo>
                <a:cubicBezTo>
                  <a:pt x="4209026" y="2948684"/>
                  <a:pt x="4219192" y="3009682"/>
                  <a:pt x="4219192" y="3050348"/>
                </a:cubicBezTo>
                <a:cubicBezTo>
                  <a:pt x="4219192" y="3050348"/>
                  <a:pt x="4229359" y="3050348"/>
                  <a:pt x="4229359" y="3060514"/>
                </a:cubicBezTo>
                <a:cubicBezTo>
                  <a:pt x="4239525" y="3070680"/>
                  <a:pt x="4249691" y="3111345"/>
                  <a:pt x="4239525" y="3131678"/>
                </a:cubicBezTo>
                <a:cubicBezTo>
                  <a:pt x="4280191" y="3162177"/>
                  <a:pt x="4280191" y="3223175"/>
                  <a:pt x="4280191" y="3274006"/>
                </a:cubicBezTo>
                <a:cubicBezTo>
                  <a:pt x="4280191" y="3274006"/>
                  <a:pt x="4280191" y="3263840"/>
                  <a:pt x="4280191" y="3263840"/>
                </a:cubicBezTo>
                <a:cubicBezTo>
                  <a:pt x="4280191" y="3253674"/>
                  <a:pt x="4280191" y="3253674"/>
                  <a:pt x="4280191" y="3253674"/>
                </a:cubicBezTo>
                <a:cubicBezTo>
                  <a:pt x="4290357" y="3263840"/>
                  <a:pt x="4290357" y="3274006"/>
                  <a:pt x="4300523" y="3284173"/>
                </a:cubicBezTo>
                <a:cubicBezTo>
                  <a:pt x="4300523" y="3294339"/>
                  <a:pt x="4300523" y="3304505"/>
                  <a:pt x="4310690" y="3304505"/>
                </a:cubicBezTo>
                <a:cubicBezTo>
                  <a:pt x="4331023" y="3314672"/>
                  <a:pt x="4361522" y="3284173"/>
                  <a:pt x="4381855" y="3233341"/>
                </a:cubicBezTo>
                <a:cubicBezTo>
                  <a:pt x="4381855" y="3233341"/>
                  <a:pt x="4381855" y="3223175"/>
                  <a:pt x="4381855" y="3223175"/>
                </a:cubicBezTo>
                <a:cubicBezTo>
                  <a:pt x="4392021" y="3223175"/>
                  <a:pt x="4392021" y="3223175"/>
                  <a:pt x="4392021" y="3223175"/>
                </a:cubicBezTo>
                <a:cubicBezTo>
                  <a:pt x="4402188" y="3233341"/>
                  <a:pt x="4402188" y="3243507"/>
                  <a:pt x="4402188" y="3253674"/>
                </a:cubicBezTo>
                <a:cubicBezTo>
                  <a:pt x="4402188" y="3284173"/>
                  <a:pt x="4381855" y="3304505"/>
                  <a:pt x="4361522" y="3324838"/>
                </a:cubicBezTo>
                <a:cubicBezTo>
                  <a:pt x="4351356" y="3335004"/>
                  <a:pt x="4341189" y="3345171"/>
                  <a:pt x="4331023" y="3355337"/>
                </a:cubicBezTo>
                <a:cubicBezTo>
                  <a:pt x="4331023" y="3365503"/>
                  <a:pt x="4331023" y="3365503"/>
                  <a:pt x="4331023" y="3365503"/>
                </a:cubicBezTo>
                <a:cubicBezTo>
                  <a:pt x="4249691" y="3314672"/>
                  <a:pt x="4229359" y="3213009"/>
                  <a:pt x="4209026" y="3101179"/>
                </a:cubicBezTo>
                <a:cubicBezTo>
                  <a:pt x="4188693" y="3040181"/>
                  <a:pt x="4178526" y="2979183"/>
                  <a:pt x="4158194" y="2928352"/>
                </a:cubicBezTo>
                <a:cubicBezTo>
                  <a:pt x="4148027" y="2908019"/>
                  <a:pt x="4137861" y="2887687"/>
                  <a:pt x="4127694" y="2867354"/>
                </a:cubicBezTo>
                <a:cubicBezTo>
                  <a:pt x="4107362" y="2857188"/>
                  <a:pt x="4097195" y="2847021"/>
                  <a:pt x="4097195" y="2826689"/>
                </a:cubicBezTo>
                <a:cubicBezTo>
                  <a:pt x="4076862" y="2806356"/>
                  <a:pt x="4076862" y="2786023"/>
                  <a:pt x="4066696" y="2765691"/>
                </a:cubicBezTo>
                <a:cubicBezTo>
                  <a:pt x="4066696" y="2745358"/>
                  <a:pt x="4056529" y="2725026"/>
                  <a:pt x="4046363" y="2714859"/>
                </a:cubicBezTo>
                <a:cubicBezTo>
                  <a:pt x="4046363" y="2714859"/>
                  <a:pt x="4046363" y="2704693"/>
                  <a:pt x="4036197" y="2704693"/>
                </a:cubicBezTo>
                <a:cubicBezTo>
                  <a:pt x="4036197" y="2704693"/>
                  <a:pt x="4026030" y="2704693"/>
                  <a:pt x="4026030" y="2694527"/>
                </a:cubicBezTo>
                <a:cubicBezTo>
                  <a:pt x="4026030" y="2694527"/>
                  <a:pt x="4026030" y="2694527"/>
                  <a:pt x="4026030" y="2684360"/>
                </a:cubicBezTo>
                <a:cubicBezTo>
                  <a:pt x="4015864" y="2674194"/>
                  <a:pt x="4005697" y="2664028"/>
                  <a:pt x="3985365" y="2664028"/>
                </a:cubicBezTo>
                <a:cubicBezTo>
                  <a:pt x="3944699" y="2653861"/>
                  <a:pt x="3873534" y="2694527"/>
                  <a:pt x="3832868" y="2714859"/>
                </a:cubicBezTo>
                <a:cubicBezTo>
                  <a:pt x="3832868" y="2714859"/>
                  <a:pt x="3832868" y="2714859"/>
                  <a:pt x="3822702" y="2725026"/>
                </a:cubicBezTo>
                <a:cubicBezTo>
                  <a:pt x="3782036" y="2725026"/>
                  <a:pt x="3751537" y="2725026"/>
                  <a:pt x="3721038" y="2735192"/>
                </a:cubicBezTo>
                <a:cubicBezTo>
                  <a:pt x="3690539" y="2745358"/>
                  <a:pt x="3660039" y="2755524"/>
                  <a:pt x="3619374" y="2755524"/>
                </a:cubicBezTo>
                <a:cubicBezTo>
                  <a:pt x="3609207" y="2735192"/>
                  <a:pt x="3599041" y="2725026"/>
                  <a:pt x="3599041" y="2714859"/>
                </a:cubicBezTo>
                <a:cubicBezTo>
                  <a:pt x="3578708" y="2674194"/>
                  <a:pt x="3558375" y="2643695"/>
                  <a:pt x="3558375" y="2603030"/>
                </a:cubicBezTo>
                <a:cubicBezTo>
                  <a:pt x="3558375" y="2552198"/>
                  <a:pt x="3568542" y="2491200"/>
                  <a:pt x="3588874" y="2440369"/>
                </a:cubicBezTo>
                <a:cubicBezTo>
                  <a:pt x="3609207" y="2389537"/>
                  <a:pt x="3629540" y="2328539"/>
                  <a:pt x="3619374" y="2277708"/>
                </a:cubicBezTo>
                <a:cubicBezTo>
                  <a:pt x="3680372" y="2237043"/>
                  <a:pt x="3700705" y="2226876"/>
                  <a:pt x="3782036" y="2226876"/>
                </a:cubicBezTo>
                <a:cubicBezTo>
                  <a:pt x="3782036" y="2226876"/>
                  <a:pt x="3782036" y="2226876"/>
                  <a:pt x="3802369" y="2226876"/>
                </a:cubicBezTo>
                <a:cubicBezTo>
                  <a:pt x="3812535" y="2226876"/>
                  <a:pt x="3822702" y="2216710"/>
                  <a:pt x="3832868" y="2206544"/>
                </a:cubicBezTo>
                <a:cubicBezTo>
                  <a:pt x="3832868" y="2206544"/>
                  <a:pt x="3843035" y="2196377"/>
                  <a:pt x="3853201" y="2196377"/>
                </a:cubicBezTo>
                <a:cubicBezTo>
                  <a:pt x="3853201" y="2196377"/>
                  <a:pt x="3853201" y="2196377"/>
                  <a:pt x="3944699" y="2196377"/>
                </a:cubicBezTo>
                <a:cubicBezTo>
                  <a:pt x="3965032" y="2165878"/>
                  <a:pt x="3975198" y="2135379"/>
                  <a:pt x="3975198" y="2104881"/>
                </a:cubicBezTo>
                <a:cubicBezTo>
                  <a:pt x="3985365" y="2084548"/>
                  <a:pt x="3985365" y="2064215"/>
                  <a:pt x="3995531" y="2033716"/>
                </a:cubicBezTo>
                <a:cubicBezTo>
                  <a:pt x="4005697" y="2023550"/>
                  <a:pt x="4026030" y="2013384"/>
                  <a:pt x="4036197" y="2013384"/>
                </a:cubicBezTo>
                <a:cubicBezTo>
                  <a:pt x="4046363" y="2003217"/>
                  <a:pt x="4056529" y="2003217"/>
                  <a:pt x="4066696" y="1993051"/>
                </a:cubicBezTo>
                <a:cubicBezTo>
                  <a:pt x="4076862" y="1982885"/>
                  <a:pt x="4097195" y="1962552"/>
                  <a:pt x="4107362" y="1952386"/>
                </a:cubicBezTo>
                <a:cubicBezTo>
                  <a:pt x="4117528" y="1942220"/>
                  <a:pt x="4127694" y="1921887"/>
                  <a:pt x="4148027" y="1911721"/>
                </a:cubicBezTo>
                <a:cubicBezTo>
                  <a:pt x="4148027" y="1921887"/>
                  <a:pt x="4158194" y="1921887"/>
                  <a:pt x="4168360" y="1921887"/>
                </a:cubicBezTo>
                <a:cubicBezTo>
                  <a:pt x="4209026" y="1921887"/>
                  <a:pt x="4249691" y="1891388"/>
                  <a:pt x="4259858" y="1871055"/>
                </a:cubicBezTo>
                <a:cubicBezTo>
                  <a:pt x="4259858" y="1871055"/>
                  <a:pt x="4259858" y="1871055"/>
                  <a:pt x="4249691" y="1871055"/>
                </a:cubicBezTo>
                <a:cubicBezTo>
                  <a:pt x="4249691" y="1881222"/>
                  <a:pt x="4229359" y="1881222"/>
                  <a:pt x="4229359" y="1871055"/>
                </a:cubicBezTo>
                <a:cubicBezTo>
                  <a:pt x="4239525" y="1840556"/>
                  <a:pt x="4249691" y="1830390"/>
                  <a:pt x="4270024" y="1830390"/>
                </a:cubicBezTo>
                <a:close/>
                <a:moveTo>
                  <a:pt x="1302052" y="1535115"/>
                </a:moveTo>
                <a:cubicBezTo>
                  <a:pt x="1281706" y="1575801"/>
                  <a:pt x="1261360" y="1616486"/>
                  <a:pt x="1241014" y="1657171"/>
                </a:cubicBezTo>
                <a:cubicBezTo>
                  <a:pt x="1190149" y="1738542"/>
                  <a:pt x="1129111" y="1830084"/>
                  <a:pt x="1098592" y="1921626"/>
                </a:cubicBezTo>
                <a:cubicBezTo>
                  <a:pt x="1088420" y="1962312"/>
                  <a:pt x="1078247" y="2002997"/>
                  <a:pt x="1068074" y="2043682"/>
                </a:cubicBezTo>
                <a:cubicBezTo>
                  <a:pt x="1057901" y="2074196"/>
                  <a:pt x="1047728" y="2104710"/>
                  <a:pt x="1037555" y="2135224"/>
                </a:cubicBezTo>
                <a:cubicBezTo>
                  <a:pt x="1037555" y="2155567"/>
                  <a:pt x="1027382" y="2175910"/>
                  <a:pt x="1027382" y="2196252"/>
                </a:cubicBezTo>
                <a:cubicBezTo>
                  <a:pt x="986690" y="2318309"/>
                  <a:pt x="935825" y="2481050"/>
                  <a:pt x="945998" y="2633620"/>
                </a:cubicBezTo>
                <a:cubicBezTo>
                  <a:pt x="945998" y="2643792"/>
                  <a:pt x="956171" y="2704820"/>
                  <a:pt x="956171" y="2714991"/>
                </a:cubicBezTo>
                <a:cubicBezTo>
                  <a:pt x="976517" y="2776019"/>
                  <a:pt x="1057901" y="2867561"/>
                  <a:pt x="1098592" y="2918418"/>
                </a:cubicBezTo>
                <a:cubicBezTo>
                  <a:pt x="1098592" y="2918418"/>
                  <a:pt x="1108765" y="2918418"/>
                  <a:pt x="1108765" y="2928589"/>
                </a:cubicBezTo>
                <a:cubicBezTo>
                  <a:pt x="1118938" y="2938761"/>
                  <a:pt x="1129111" y="2959103"/>
                  <a:pt x="1139284" y="2959103"/>
                </a:cubicBezTo>
                <a:cubicBezTo>
                  <a:pt x="1139284" y="2959103"/>
                  <a:pt x="1139284" y="2959103"/>
                  <a:pt x="1139284" y="2948932"/>
                </a:cubicBezTo>
                <a:cubicBezTo>
                  <a:pt x="1139284" y="2877732"/>
                  <a:pt x="1169803" y="2826876"/>
                  <a:pt x="1190149" y="2786190"/>
                </a:cubicBezTo>
                <a:cubicBezTo>
                  <a:pt x="1210495" y="2755676"/>
                  <a:pt x="1230841" y="2725162"/>
                  <a:pt x="1230841" y="2694648"/>
                </a:cubicBezTo>
                <a:cubicBezTo>
                  <a:pt x="1241014" y="2684477"/>
                  <a:pt x="1230841" y="2653963"/>
                  <a:pt x="1230841" y="2633620"/>
                </a:cubicBezTo>
                <a:cubicBezTo>
                  <a:pt x="1230841" y="2623449"/>
                  <a:pt x="1230841" y="2613278"/>
                  <a:pt x="1230841" y="2603106"/>
                </a:cubicBezTo>
                <a:cubicBezTo>
                  <a:pt x="1230841" y="2592935"/>
                  <a:pt x="1230841" y="2582763"/>
                  <a:pt x="1230841" y="2572592"/>
                </a:cubicBezTo>
                <a:cubicBezTo>
                  <a:pt x="1220668" y="2552249"/>
                  <a:pt x="1220668" y="2531907"/>
                  <a:pt x="1220668" y="2521735"/>
                </a:cubicBezTo>
                <a:cubicBezTo>
                  <a:pt x="1220668" y="2511564"/>
                  <a:pt x="1210495" y="2501393"/>
                  <a:pt x="1210495" y="2491221"/>
                </a:cubicBezTo>
                <a:cubicBezTo>
                  <a:pt x="1200322" y="2481050"/>
                  <a:pt x="1190149" y="2460707"/>
                  <a:pt x="1190149" y="2450536"/>
                </a:cubicBezTo>
                <a:cubicBezTo>
                  <a:pt x="1190149" y="2420022"/>
                  <a:pt x="1190149" y="2369165"/>
                  <a:pt x="1200322" y="2348823"/>
                </a:cubicBezTo>
                <a:cubicBezTo>
                  <a:pt x="1210495" y="2297966"/>
                  <a:pt x="1241014" y="2267452"/>
                  <a:pt x="1271533" y="2226766"/>
                </a:cubicBezTo>
                <a:cubicBezTo>
                  <a:pt x="1281706" y="2206424"/>
                  <a:pt x="1291879" y="2186081"/>
                  <a:pt x="1302052" y="2175910"/>
                </a:cubicBezTo>
                <a:cubicBezTo>
                  <a:pt x="1302052" y="2165738"/>
                  <a:pt x="1312225" y="2145396"/>
                  <a:pt x="1322398" y="2135224"/>
                </a:cubicBezTo>
                <a:cubicBezTo>
                  <a:pt x="1332571" y="2114882"/>
                  <a:pt x="1342744" y="2094539"/>
                  <a:pt x="1352916" y="2084368"/>
                </a:cubicBezTo>
                <a:cubicBezTo>
                  <a:pt x="1352916" y="2074196"/>
                  <a:pt x="1373262" y="2053854"/>
                  <a:pt x="1383435" y="2043682"/>
                </a:cubicBezTo>
                <a:cubicBezTo>
                  <a:pt x="1393608" y="2033511"/>
                  <a:pt x="1403781" y="2013168"/>
                  <a:pt x="1413954" y="2002997"/>
                </a:cubicBezTo>
                <a:cubicBezTo>
                  <a:pt x="1434300" y="1952140"/>
                  <a:pt x="1434300" y="1870769"/>
                  <a:pt x="1424127" y="1799570"/>
                </a:cubicBezTo>
                <a:cubicBezTo>
                  <a:pt x="1424127" y="1738542"/>
                  <a:pt x="1413954" y="1687685"/>
                  <a:pt x="1393608" y="1647000"/>
                </a:cubicBezTo>
                <a:cubicBezTo>
                  <a:pt x="1383435" y="1657171"/>
                  <a:pt x="1383435" y="1677514"/>
                  <a:pt x="1373262" y="1687685"/>
                </a:cubicBezTo>
                <a:cubicBezTo>
                  <a:pt x="1363089" y="1718199"/>
                  <a:pt x="1363089" y="1748713"/>
                  <a:pt x="1322398" y="1748713"/>
                </a:cubicBezTo>
                <a:cubicBezTo>
                  <a:pt x="1281706" y="1718199"/>
                  <a:pt x="1291879" y="1647000"/>
                  <a:pt x="1302052" y="1596143"/>
                </a:cubicBezTo>
                <a:cubicBezTo>
                  <a:pt x="1302052" y="1575801"/>
                  <a:pt x="1302052" y="1555458"/>
                  <a:pt x="1302052" y="1535115"/>
                </a:cubicBezTo>
                <a:close/>
                <a:moveTo>
                  <a:pt x="3210916" y="1423915"/>
                </a:moveTo>
                <a:cubicBezTo>
                  <a:pt x="3200166" y="1444391"/>
                  <a:pt x="3210916" y="1475105"/>
                  <a:pt x="3221666" y="1495581"/>
                </a:cubicBezTo>
                <a:cubicBezTo>
                  <a:pt x="3232416" y="1475105"/>
                  <a:pt x="3232416" y="1454629"/>
                  <a:pt x="3232416" y="1434153"/>
                </a:cubicBezTo>
                <a:cubicBezTo>
                  <a:pt x="3221666" y="1434153"/>
                  <a:pt x="3221666" y="1423915"/>
                  <a:pt x="3221666" y="1423915"/>
                </a:cubicBezTo>
                <a:cubicBezTo>
                  <a:pt x="3221666" y="1423915"/>
                  <a:pt x="3221666" y="1423915"/>
                  <a:pt x="3210916" y="1423915"/>
                </a:cubicBezTo>
                <a:close/>
                <a:moveTo>
                  <a:pt x="3351944" y="1353144"/>
                </a:moveTo>
                <a:cubicBezTo>
                  <a:pt x="3319311" y="1454484"/>
                  <a:pt x="3297555" y="1515289"/>
                  <a:pt x="3254043" y="1596361"/>
                </a:cubicBezTo>
                <a:cubicBezTo>
                  <a:pt x="3254043" y="1596361"/>
                  <a:pt x="3254043" y="1596361"/>
                  <a:pt x="3243166" y="1626763"/>
                </a:cubicBezTo>
                <a:cubicBezTo>
                  <a:pt x="3254043" y="1636897"/>
                  <a:pt x="3264921" y="1647031"/>
                  <a:pt x="3275799" y="1657165"/>
                </a:cubicBezTo>
                <a:cubicBezTo>
                  <a:pt x="3286677" y="1657165"/>
                  <a:pt x="3297555" y="1667298"/>
                  <a:pt x="3308433" y="1677433"/>
                </a:cubicBezTo>
                <a:cubicBezTo>
                  <a:pt x="3319311" y="1657165"/>
                  <a:pt x="3319311" y="1626763"/>
                  <a:pt x="3319311" y="1596361"/>
                </a:cubicBezTo>
                <a:cubicBezTo>
                  <a:pt x="3319311" y="1576093"/>
                  <a:pt x="3319311" y="1545690"/>
                  <a:pt x="3330188" y="1535557"/>
                </a:cubicBezTo>
                <a:cubicBezTo>
                  <a:pt x="3330188" y="1535557"/>
                  <a:pt x="3341066" y="1535557"/>
                  <a:pt x="3341066" y="1545690"/>
                </a:cubicBezTo>
                <a:cubicBezTo>
                  <a:pt x="3341066" y="1545690"/>
                  <a:pt x="3341066" y="1545690"/>
                  <a:pt x="3341066" y="1555825"/>
                </a:cubicBezTo>
                <a:cubicBezTo>
                  <a:pt x="3373699" y="1505155"/>
                  <a:pt x="3395455" y="1403814"/>
                  <a:pt x="3351944" y="1353144"/>
                </a:cubicBezTo>
                <a:close/>
                <a:moveTo>
                  <a:pt x="3177950" y="1353144"/>
                </a:moveTo>
                <a:cubicBezTo>
                  <a:pt x="3177950" y="1353144"/>
                  <a:pt x="3188789" y="1353144"/>
                  <a:pt x="3188789" y="1353144"/>
                </a:cubicBezTo>
                <a:cubicBezTo>
                  <a:pt x="3210468" y="1353144"/>
                  <a:pt x="3221307" y="1363281"/>
                  <a:pt x="3232147" y="1373418"/>
                </a:cubicBezTo>
                <a:cubicBezTo>
                  <a:pt x="3232147" y="1383555"/>
                  <a:pt x="3242986" y="1393692"/>
                  <a:pt x="3264665" y="1393692"/>
                </a:cubicBezTo>
                <a:cubicBezTo>
                  <a:pt x="3264665" y="1403829"/>
                  <a:pt x="3264665" y="1403829"/>
                  <a:pt x="3264665" y="1413966"/>
                </a:cubicBezTo>
                <a:cubicBezTo>
                  <a:pt x="3264665" y="1464651"/>
                  <a:pt x="3253826" y="1525473"/>
                  <a:pt x="3210468" y="1545747"/>
                </a:cubicBezTo>
                <a:cubicBezTo>
                  <a:pt x="3156270" y="1525473"/>
                  <a:pt x="3177950" y="1424103"/>
                  <a:pt x="3177950" y="1373418"/>
                </a:cubicBezTo>
                <a:cubicBezTo>
                  <a:pt x="3177950" y="1373418"/>
                  <a:pt x="3177950" y="1373418"/>
                  <a:pt x="3177950" y="1353144"/>
                </a:cubicBezTo>
                <a:close/>
                <a:moveTo>
                  <a:pt x="3352375" y="1292228"/>
                </a:moveTo>
                <a:cubicBezTo>
                  <a:pt x="3384991" y="1302374"/>
                  <a:pt x="3384991" y="1322667"/>
                  <a:pt x="3395863" y="1353105"/>
                </a:cubicBezTo>
                <a:cubicBezTo>
                  <a:pt x="3395863" y="1363251"/>
                  <a:pt x="3406735" y="1383544"/>
                  <a:pt x="3417607" y="1393690"/>
                </a:cubicBezTo>
                <a:cubicBezTo>
                  <a:pt x="3439351" y="1454567"/>
                  <a:pt x="3417607" y="1495152"/>
                  <a:pt x="3395863" y="1535737"/>
                </a:cubicBezTo>
                <a:cubicBezTo>
                  <a:pt x="3384991" y="1556030"/>
                  <a:pt x="3374119" y="1576322"/>
                  <a:pt x="3363247" y="1606760"/>
                </a:cubicBezTo>
                <a:cubicBezTo>
                  <a:pt x="3363247" y="1616907"/>
                  <a:pt x="3363247" y="1627053"/>
                  <a:pt x="3363247" y="1647345"/>
                </a:cubicBezTo>
                <a:cubicBezTo>
                  <a:pt x="3352375" y="1698076"/>
                  <a:pt x="3341503" y="1748807"/>
                  <a:pt x="3319759" y="1758953"/>
                </a:cubicBezTo>
                <a:cubicBezTo>
                  <a:pt x="3298015" y="1758953"/>
                  <a:pt x="3276271" y="1728515"/>
                  <a:pt x="3254527" y="1698076"/>
                </a:cubicBezTo>
                <a:cubicBezTo>
                  <a:pt x="3232782" y="1667637"/>
                  <a:pt x="3211038" y="1637199"/>
                  <a:pt x="3200166" y="1637199"/>
                </a:cubicBezTo>
                <a:cubicBezTo>
                  <a:pt x="3211038" y="1606760"/>
                  <a:pt x="3221910" y="1586468"/>
                  <a:pt x="3232782" y="1566176"/>
                </a:cubicBezTo>
                <a:cubicBezTo>
                  <a:pt x="3254527" y="1505298"/>
                  <a:pt x="3287142" y="1444421"/>
                  <a:pt x="3308886" y="1383544"/>
                </a:cubicBezTo>
                <a:cubicBezTo>
                  <a:pt x="3308886" y="1373398"/>
                  <a:pt x="3308886" y="1363251"/>
                  <a:pt x="3308886" y="1363251"/>
                </a:cubicBezTo>
                <a:cubicBezTo>
                  <a:pt x="3319759" y="1332813"/>
                  <a:pt x="3330631" y="1312520"/>
                  <a:pt x="3352375" y="1292228"/>
                </a:cubicBezTo>
                <a:close/>
                <a:moveTo>
                  <a:pt x="1545176" y="1230314"/>
                </a:moveTo>
                <a:cubicBezTo>
                  <a:pt x="1514669" y="1260814"/>
                  <a:pt x="1494331" y="1291313"/>
                  <a:pt x="1473993" y="1321813"/>
                </a:cubicBezTo>
                <a:cubicBezTo>
                  <a:pt x="1463824" y="1331979"/>
                  <a:pt x="1453655" y="1342146"/>
                  <a:pt x="1443487" y="1362479"/>
                </a:cubicBezTo>
                <a:cubicBezTo>
                  <a:pt x="1433318" y="1372645"/>
                  <a:pt x="1423149" y="1382812"/>
                  <a:pt x="1412980" y="1403145"/>
                </a:cubicBezTo>
                <a:cubicBezTo>
                  <a:pt x="1382473" y="1423478"/>
                  <a:pt x="1362135" y="1453978"/>
                  <a:pt x="1351966" y="1484477"/>
                </a:cubicBezTo>
                <a:cubicBezTo>
                  <a:pt x="1351966" y="1484477"/>
                  <a:pt x="1351966" y="1484477"/>
                  <a:pt x="1351966" y="1494644"/>
                </a:cubicBezTo>
                <a:cubicBezTo>
                  <a:pt x="1351966" y="1514977"/>
                  <a:pt x="1351966" y="1535310"/>
                  <a:pt x="1341797" y="1555643"/>
                </a:cubicBezTo>
                <a:cubicBezTo>
                  <a:pt x="1331628" y="1606475"/>
                  <a:pt x="1321459" y="1647142"/>
                  <a:pt x="1331628" y="1687808"/>
                </a:cubicBezTo>
                <a:cubicBezTo>
                  <a:pt x="1351966" y="1636975"/>
                  <a:pt x="1372304" y="1596309"/>
                  <a:pt x="1423149" y="1575976"/>
                </a:cubicBezTo>
                <a:cubicBezTo>
                  <a:pt x="1423149" y="1575976"/>
                  <a:pt x="1423149" y="1575976"/>
                  <a:pt x="1433318" y="1606475"/>
                </a:cubicBezTo>
                <a:cubicBezTo>
                  <a:pt x="1463824" y="1779306"/>
                  <a:pt x="1514669" y="2013136"/>
                  <a:pt x="1382473" y="2094469"/>
                </a:cubicBezTo>
                <a:cubicBezTo>
                  <a:pt x="1362135" y="2145301"/>
                  <a:pt x="1341797" y="2185967"/>
                  <a:pt x="1311290" y="2226634"/>
                </a:cubicBezTo>
                <a:cubicBezTo>
                  <a:pt x="1270615" y="2287633"/>
                  <a:pt x="1240108" y="2338465"/>
                  <a:pt x="1229939" y="2429964"/>
                </a:cubicBezTo>
                <a:cubicBezTo>
                  <a:pt x="1240108" y="2460464"/>
                  <a:pt x="1250277" y="2511296"/>
                  <a:pt x="1260446" y="2551962"/>
                </a:cubicBezTo>
                <a:cubicBezTo>
                  <a:pt x="1260446" y="2551962"/>
                  <a:pt x="1260446" y="2551962"/>
                  <a:pt x="1260446" y="2582462"/>
                </a:cubicBezTo>
                <a:cubicBezTo>
                  <a:pt x="1270615" y="2623128"/>
                  <a:pt x="1280784" y="2673961"/>
                  <a:pt x="1270615" y="2704460"/>
                </a:cubicBezTo>
                <a:cubicBezTo>
                  <a:pt x="1270615" y="2734960"/>
                  <a:pt x="1250277" y="2765459"/>
                  <a:pt x="1229939" y="2795959"/>
                </a:cubicBezTo>
                <a:cubicBezTo>
                  <a:pt x="1219770" y="2816292"/>
                  <a:pt x="1199432" y="2836625"/>
                  <a:pt x="1199432" y="2856958"/>
                </a:cubicBezTo>
                <a:cubicBezTo>
                  <a:pt x="1168926" y="2958623"/>
                  <a:pt x="1189263" y="3029789"/>
                  <a:pt x="1270615" y="3100955"/>
                </a:cubicBezTo>
                <a:cubicBezTo>
                  <a:pt x="1301122" y="3121288"/>
                  <a:pt x="1341797" y="3151787"/>
                  <a:pt x="1382473" y="3172120"/>
                </a:cubicBezTo>
                <a:cubicBezTo>
                  <a:pt x="1423149" y="3202620"/>
                  <a:pt x="1473993" y="3233119"/>
                  <a:pt x="1504500" y="3273786"/>
                </a:cubicBezTo>
                <a:cubicBezTo>
                  <a:pt x="1524838" y="3263619"/>
                  <a:pt x="1565513" y="3273786"/>
                  <a:pt x="1565513" y="3294119"/>
                </a:cubicBezTo>
                <a:cubicBezTo>
                  <a:pt x="1565513" y="3304285"/>
                  <a:pt x="1575683" y="3314452"/>
                  <a:pt x="1555345" y="3334785"/>
                </a:cubicBezTo>
                <a:cubicBezTo>
                  <a:pt x="1555345" y="3334785"/>
                  <a:pt x="1545176" y="3334785"/>
                  <a:pt x="1545176" y="3334785"/>
                </a:cubicBezTo>
                <a:cubicBezTo>
                  <a:pt x="1524838" y="3304285"/>
                  <a:pt x="1494331" y="3294119"/>
                  <a:pt x="1433318" y="3273786"/>
                </a:cubicBezTo>
                <a:cubicBezTo>
                  <a:pt x="1402811" y="3233119"/>
                  <a:pt x="1351966" y="3202620"/>
                  <a:pt x="1311290" y="3182287"/>
                </a:cubicBezTo>
                <a:cubicBezTo>
                  <a:pt x="1280784" y="3161954"/>
                  <a:pt x="1250277" y="3141621"/>
                  <a:pt x="1229939" y="3121288"/>
                </a:cubicBezTo>
                <a:cubicBezTo>
                  <a:pt x="1219770" y="3111121"/>
                  <a:pt x="1209601" y="3090788"/>
                  <a:pt x="1199432" y="3080622"/>
                </a:cubicBezTo>
                <a:cubicBezTo>
                  <a:pt x="1189263" y="3070455"/>
                  <a:pt x="1179094" y="3060289"/>
                  <a:pt x="1168926" y="3050122"/>
                </a:cubicBezTo>
                <a:cubicBezTo>
                  <a:pt x="1158757" y="3039955"/>
                  <a:pt x="1148588" y="3029789"/>
                  <a:pt x="1138419" y="3019622"/>
                </a:cubicBezTo>
                <a:cubicBezTo>
                  <a:pt x="1128250" y="3009456"/>
                  <a:pt x="1107912" y="2999289"/>
                  <a:pt x="1097743" y="2978956"/>
                </a:cubicBezTo>
                <a:cubicBezTo>
                  <a:pt x="1006223" y="2877291"/>
                  <a:pt x="945209" y="2765459"/>
                  <a:pt x="884196" y="2643461"/>
                </a:cubicBezTo>
                <a:cubicBezTo>
                  <a:pt x="853689" y="2592628"/>
                  <a:pt x="823182" y="2531629"/>
                  <a:pt x="792675" y="2480797"/>
                </a:cubicBezTo>
                <a:cubicBezTo>
                  <a:pt x="792675" y="2501130"/>
                  <a:pt x="782506" y="2501130"/>
                  <a:pt x="772337" y="2490963"/>
                </a:cubicBezTo>
                <a:cubicBezTo>
                  <a:pt x="772337" y="2490963"/>
                  <a:pt x="772337" y="2490963"/>
                  <a:pt x="762169" y="2490963"/>
                </a:cubicBezTo>
                <a:cubicBezTo>
                  <a:pt x="752000" y="2511296"/>
                  <a:pt x="741831" y="2562129"/>
                  <a:pt x="741831" y="2602795"/>
                </a:cubicBezTo>
                <a:cubicBezTo>
                  <a:pt x="731662" y="2663794"/>
                  <a:pt x="731662" y="2724793"/>
                  <a:pt x="701155" y="2765459"/>
                </a:cubicBezTo>
                <a:cubicBezTo>
                  <a:pt x="701155" y="2765459"/>
                  <a:pt x="690986" y="2765459"/>
                  <a:pt x="690986" y="2765459"/>
                </a:cubicBezTo>
                <a:cubicBezTo>
                  <a:pt x="690986" y="2745126"/>
                  <a:pt x="690986" y="2745126"/>
                  <a:pt x="690986" y="2745126"/>
                </a:cubicBezTo>
                <a:cubicBezTo>
                  <a:pt x="680817" y="2745126"/>
                  <a:pt x="680817" y="2745126"/>
                  <a:pt x="680817" y="2745126"/>
                </a:cubicBezTo>
                <a:cubicBezTo>
                  <a:pt x="680817" y="2745126"/>
                  <a:pt x="670648" y="2745126"/>
                  <a:pt x="660479" y="2745126"/>
                </a:cubicBezTo>
                <a:cubicBezTo>
                  <a:pt x="629973" y="2724793"/>
                  <a:pt x="609635" y="2694294"/>
                  <a:pt x="589297" y="2663794"/>
                </a:cubicBezTo>
                <a:cubicBezTo>
                  <a:pt x="579128" y="2653628"/>
                  <a:pt x="579128" y="2643461"/>
                  <a:pt x="589297" y="2643461"/>
                </a:cubicBezTo>
                <a:cubicBezTo>
                  <a:pt x="589297" y="2643461"/>
                  <a:pt x="589297" y="2633294"/>
                  <a:pt x="579128" y="2623128"/>
                </a:cubicBezTo>
                <a:cubicBezTo>
                  <a:pt x="579128" y="2633294"/>
                  <a:pt x="568959" y="2633294"/>
                  <a:pt x="568959" y="2633294"/>
                </a:cubicBezTo>
                <a:cubicBezTo>
                  <a:pt x="568959" y="2633294"/>
                  <a:pt x="568959" y="2633294"/>
                  <a:pt x="558790" y="2623128"/>
                </a:cubicBezTo>
                <a:cubicBezTo>
                  <a:pt x="538452" y="2562129"/>
                  <a:pt x="497777" y="2521463"/>
                  <a:pt x="457101" y="2480797"/>
                </a:cubicBezTo>
                <a:cubicBezTo>
                  <a:pt x="457101" y="2470630"/>
                  <a:pt x="446932" y="2460464"/>
                  <a:pt x="436763" y="2460464"/>
                </a:cubicBezTo>
                <a:cubicBezTo>
                  <a:pt x="426594" y="2450297"/>
                  <a:pt x="416425" y="2450297"/>
                  <a:pt x="416425" y="2440131"/>
                </a:cubicBezTo>
                <a:cubicBezTo>
                  <a:pt x="406256" y="2429964"/>
                  <a:pt x="406256" y="2419797"/>
                  <a:pt x="396087" y="2409631"/>
                </a:cubicBezTo>
                <a:cubicBezTo>
                  <a:pt x="385918" y="2389298"/>
                  <a:pt x="385918" y="2368965"/>
                  <a:pt x="365581" y="2358798"/>
                </a:cubicBezTo>
                <a:cubicBezTo>
                  <a:pt x="365581" y="2358798"/>
                  <a:pt x="365581" y="2358798"/>
                  <a:pt x="345243" y="2307966"/>
                </a:cubicBezTo>
                <a:cubicBezTo>
                  <a:pt x="284229" y="2175801"/>
                  <a:pt x="223216" y="2013136"/>
                  <a:pt x="202878" y="1840306"/>
                </a:cubicBezTo>
                <a:cubicBezTo>
                  <a:pt x="192709" y="1667475"/>
                  <a:pt x="202878" y="1494644"/>
                  <a:pt x="213047" y="1342146"/>
                </a:cubicBezTo>
                <a:cubicBezTo>
                  <a:pt x="111357" y="1545476"/>
                  <a:pt x="50344" y="1819972"/>
                  <a:pt x="30006" y="2094469"/>
                </a:cubicBezTo>
                <a:cubicBezTo>
                  <a:pt x="19837" y="2287633"/>
                  <a:pt x="91020" y="2460464"/>
                  <a:pt x="152033" y="2623128"/>
                </a:cubicBezTo>
                <a:cubicBezTo>
                  <a:pt x="172371" y="2684127"/>
                  <a:pt x="192709" y="2745126"/>
                  <a:pt x="202878" y="2795959"/>
                </a:cubicBezTo>
                <a:cubicBezTo>
                  <a:pt x="233384" y="2836625"/>
                  <a:pt x="263891" y="2887458"/>
                  <a:pt x="284229" y="2938290"/>
                </a:cubicBezTo>
                <a:cubicBezTo>
                  <a:pt x="304567" y="2978956"/>
                  <a:pt x="324905" y="3009456"/>
                  <a:pt x="345243" y="3039955"/>
                </a:cubicBezTo>
                <a:cubicBezTo>
                  <a:pt x="365581" y="3080622"/>
                  <a:pt x="385918" y="3121288"/>
                  <a:pt x="406256" y="3151787"/>
                </a:cubicBezTo>
                <a:cubicBezTo>
                  <a:pt x="436763" y="3202620"/>
                  <a:pt x="457101" y="3243286"/>
                  <a:pt x="487608" y="3283952"/>
                </a:cubicBezTo>
                <a:cubicBezTo>
                  <a:pt x="507945" y="3304285"/>
                  <a:pt x="528283" y="3324618"/>
                  <a:pt x="548621" y="3344951"/>
                </a:cubicBezTo>
                <a:cubicBezTo>
                  <a:pt x="579128" y="3375451"/>
                  <a:pt x="609635" y="3405950"/>
                  <a:pt x="640141" y="3446616"/>
                </a:cubicBezTo>
                <a:cubicBezTo>
                  <a:pt x="609635" y="3507615"/>
                  <a:pt x="599466" y="3599114"/>
                  <a:pt x="619804" y="3721112"/>
                </a:cubicBezTo>
                <a:cubicBezTo>
                  <a:pt x="660479" y="3731279"/>
                  <a:pt x="701155" y="3731279"/>
                  <a:pt x="741831" y="3731279"/>
                </a:cubicBezTo>
                <a:cubicBezTo>
                  <a:pt x="802844" y="3731279"/>
                  <a:pt x="853689" y="3731279"/>
                  <a:pt x="904533" y="3721112"/>
                </a:cubicBezTo>
                <a:cubicBezTo>
                  <a:pt x="924871" y="3721112"/>
                  <a:pt x="945209" y="3710946"/>
                  <a:pt x="955378" y="3710946"/>
                </a:cubicBezTo>
                <a:cubicBezTo>
                  <a:pt x="1077405" y="3700779"/>
                  <a:pt x="1168926" y="3629614"/>
                  <a:pt x="1240108" y="3578781"/>
                </a:cubicBezTo>
                <a:cubicBezTo>
                  <a:pt x="1270615" y="3558448"/>
                  <a:pt x="1290953" y="3538115"/>
                  <a:pt x="1311290" y="3527949"/>
                </a:cubicBezTo>
                <a:cubicBezTo>
                  <a:pt x="1331628" y="3517782"/>
                  <a:pt x="1351966" y="3507615"/>
                  <a:pt x="1362135" y="3497449"/>
                </a:cubicBezTo>
                <a:cubicBezTo>
                  <a:pt x="1392642" y="3477116"/>
                  <a:pt x="1423149" y="3466949"/>
                  <a:pt x="1443487" y="3446616"/>
                </a:cubicBezTo>
                <a:cubicBezTo>
                  <a:pt x="1463824" y="3436450"/>
                  <a:pt x="1473993" y="3426283"/>
                  <a:pt x="1494331" y="3405950"/>
                </a:cubicBezTo>
                <a:cubicBezTo>
                  <a:pt x="1514669" y="3385617"/>
                  <a:pt x="1535007" y="3375451"/>
                  <a:pt x="1555345" y="3355118"/>
                </a:cubicBezTo>
                <a:cubicBezTo>
                  <a:pt x="1555345" y="3334785"/>
                  <a:pt x="1575683" y="3304285"/>
                  <a:pt x="1606189" y="3304285"/>
                </a:cubicBezTo>
                <a:cubicBezTo>
                  <a:pt x="1606189" y="3304285"/>
                  <a:pt x="1616358" y="3304285"/>
                  <a:pt x="1616358" y="3304285"/>
                </a:cubicBezTo>
                <a:cubicBezTo>
                  <a:pt x="1596020" y="3416117"/>
                  <a:pt x="1504500" y="3466949"/>
                  <a:pt x="1433318" y="3507615"/>
                </a:cubicBezTo>
                <a:cubicBezTo>
                  <a:pt x="1402811" y="3527949"/>
                  <a:pt x="1372304" y="3548282"/>
                  <a:pt x="1351966" y="3558448"/>
                </a:cubicBezTo>
                <a:cubicBezTo>
                  <a:pt x="1382473" y="3568615"/>
                  <a:pt x="1382473" y="3599114"/>
                  <a:pt x="1382473" y="3619447"/>
                </a:cubicBezTo>
                <a:cubicBezTo>
                  <a:pt x="1382473" y="3629614"/>
                  <a:pt x="1382473" y="3639780"/>
                  <a:pt x="1392642" y="3649947"/>
                </a:cubicBezTo>
                <a:cubicBezTo>
                  <a:pt x="1392642" y="3660113"/>
                  <a:pt x="1402811" y="3670280"/>
                  <a:pt x="1412980" y="3680446"/>
                </a:cubicBezTo>
                <a:cubicBezTo>
                  <a:pt x="1423149" y="3690613"/>
                  <a:pt x="1433318" y="3710946"/>
                  <a:pt x="1443487" y="3721112"/>
                </a:cubicBezTo>
                <a:cubicBezTo>
                  <a:pt x="1473993" y="3782112"/>
                  <a:pt x="1494331" y="3812611"/>
                  <a:pt x="1535007" y="3863444"/>
                </a:cubicBezTo>
                <a:cubicBezTo>
                  <a:pt x="1535007" y="3873610"/>
                  <a:pt x="1545176" y="3883777"/>
                  <a:pt x="1555345" y="3893943"/>
                </a:cubicBezTo>
                <a:cubicBezTo>
                  <a:pt x="1565513" y="3904110"/>
                  <a:pt x="1585851" y="3914276"/>
                  <a:pt x="1596020" y="3934610"/>
                </a:cubicBezTo>
                <a:cubicBezTo>
                  <a:pt x="1606189" y="3954943"/>
                  <a:pt x="1626527" y="3975276"/>
                  <a:pt x="1636696" y="3995609"/>
                </a:cubicBezTo>
                <a:cubicBezTo>
                  <a:pt x="1667203" y="4036275"/>
                  <a:pt x="1697709" y="4087107"/>
                  <a:pt x="1728216" y="4117607"/>
                </a:cubicBezTo>
                <a:cubicBezTo>
                  <a:pt x="1738385" y="4127773"/>
                  <a:pt x="1738385" y="4137940"/>
                  <a:pt x="1748554" y="4137940"/>
                </a:cubicBezTo>
                <a:cubicBezTo>
                  <a:pt x="1768892" y="4168440"/>
                  <a:pt x="1779061" y="4188773"/>
                  <a:pt x="1809568" y="4198939"/>
                </a:cubicBezTo>
                <a:cubicBezTo>
                  <a:pt x="1789230" y="4127773"/>
                  <a:pt x="1768892" y="4066774"/>
                  <a:pt x="1758723" y="3995609"/>
                </a:cubicBezTo>
                <a:cubicBezTo>
                  <a:pt x="1748554" y="3975276"/>
                  <a:pt x="1748554" y="3954943"/>
                  <a:pt x="1738385" y="3934610"/>
                </a:cubicBezTo>
                <a:cubicBezTo>
                  <a:pt x="1728216" y="3883777"/>
                  <a:pt x="1707879" y="3822778"/>
                  <a:pt x="1707879" y="3761779"/>
                </a:cubicBezTo>
                <a:cubicBezTo>
                  <a:pt x="1707879" y="3751612"/>
                  <a:pt x="1718047" y="3741446"/>
                  <a:pt x="1718047" y="3721112"/>
                </a:cubicBezTo>
                <a:cubicBezTo>
                  <a:pt x="1728216" y="3710946"/>
                  <a:pt x="1728216" y="3700779"/>
                  <a:pt x="1728216" y="3690613"/>
                </a:cubicBezTo>
                <a:cubicBezTo>
                  <a:pt x="1738385" y="3629614"/>
                  <a:pt x="1738385" y="3558448"/>
                  <a:pt x="1738385" y="3487282"/>
                </a:cubicBezTo>
                <a:cubicBezTo>
                  <a:pt x="1728216" y="3426283"/>
                  <a:pt x="1728216" y="3355118"/>
                  <a:pt x="1738385" y="3283952"/>
                </a:cubicBezTo>
                <a:cubicBezTo>
                  <a:pt x="1779061" y="3243286"/>
                  <a:pt x="1880750" y="3151787"/>
                  <a:pt x="1870581" y="3050122"/>
                </a:cubicBezTo>
                <a:cubicBezTo>
                  <a:pt x="1840074" y="3050122"/>
                  <a:pt x="1819737" y="3050122"/>
                  <a:pt x="1789230" y="3050122"/>
                </a:cubicBezTo>
                <a:cubicBezTo>
                  <a:pt x="1768892" y="3050122"/>
                  <a:pt x="1758723" y="3050122"/>
                  <a:pt x="1738385" y="3050122"/>
                </a:cubicBezTo>
                <a:cubicBezTo>
                  <a:pt x="1738385" y="3050122"/>
                  <a:pt x="1738385" y="3050122"/>
                  <a:pt x="1728216" y="3050122"/>
                </a:cubicBezTo>
                <a:cubicBezTo>
                  <a:pt x="1707879" y="3039955"/>
                  <a:pt x="1697709" y="3029789"/>
                  <a:pt x="1677372" y="3019622"/>
                </a:cubicBezTo>
                <a:cubicBezTo>
                  <a:pt x="1636696" y="2989123"/>
                  <a:pt x="1596020" y="2968790"/>
                  <a:pt x="1575683" y="2917957"/>
                </a:cubicBezTo>
                <a:cubicBezTo>
                  <a:pt x="1565513" y="2917957"/>
                  <a:pt x="1555345" y="2907791"/>
                  <a:pt x="1545176" y="2907791"/>
                </a:cubicBezTo>
                <a:cubicBezTo>
                  <a:pt x="1535007" y="2907791"/>
                  <a:pt x="1535007" y="2907791"/>
                  <a:pt x="1524838" y="2907791"/>
                </a:cubicBezTo>
                <a:cubicBezTo>
                  <a:pt x="1453655" y="2887458"/>
                  <a:pt x="1362135" y="2826458"/>
                  <a:pt x="1331628" y="2765459"/>
                </a:cubicBezTo>
                <a:cubicBezTo>
                  <a:pt x="1301122" y="2724793"/>
                  <a:pt x="1301122" y="2673961"/>
                  <a:pt x="1290953" y="2623128"/>
                </a:cubicBezTo>
                <a:cubicBezTo>
                  <a:pt x="1290953" y="2572295"/>
                  <a:pt x="1280784" y="2531629"/>
                  <a:pt x="1270615" y="2490963"/>
                </a:cubicBezTo>
                <a:cubicBezTo>
                  <a:pt x="1290953" y="2460464"/>
                  <a:pt x="1311290" y="2429964"/>
                  <a:pt x="1331628" y="2399464"/>
                </a:cubicBezTo>
                <a:cubicBezTo>
                  <a:pt x="1351966" y="2358798"/>
                  <a:pt x="1382473" y="2318132"/>
                  <a:pt x="1423149" y="2287633"/>
                </a:cubicBezTo>
                <a:cubicBezTo>
                  <a:pt x="1453655" y="2297799"/>
                  <a:pt x="1463824" y="2318132"/>
                  <a:pt x="1484162" y="2338465"/>
                </a:cubicBezTo>
                <a:cubicBezTo>
                  <a:pt x="1494331" y="2348632"/>
                  <a:pt x="1514669" y="2368965"/>
                  <a:pt x="1535007" y="2379131"/>
                </a:cubicBezTo>
                <a:cubicBezTo>
                  <a:pt x="1535007" y="2379131"/>
                  <a:pt x="1545176" y="2379131"/>
                  <a:pt x="1555345" y="2379131"/>
                </a:cubicBezTo>
                <a:cubicBezTo>
                  <a:pt x="1565513" y="2379131"/>
                  <a:pt x="1585851" y="2379131"/>
                  <a:pt x="1596020" y="2368965"/>
                </a:cubicBezTo>
                <a:cubicBezTo>
                  <a:pt x="1606189" y="2368965"/>
                  <a:pt x="1616358" y="2368965"/>
                  <a:pt x="1636696" y="2368965"/>
                </a:cubicBezTo>
                <a:cubicBezTo>
                  <a:pt x="1707879" y="2399464"/>
                  <a:pt x="1718047" y="2490963"/>
                  <a:pt x="1718047" y="2551962"/>
                </a:cubicBezTo>
                <a:cubicBezTo>
                  <a:pt x="1738385" y="2480797"/>
                  <a:pt x="1789230" y="2440131"/>
                  <a:pt x="1829906" y="2399464"/>
                </a:cubicBezTo>
                <a:cubicBezTo>
                  <a:pt x="1860412" y="2368965"/>
                  <a:pt x="1890919" y="2338465"/>
                  <a:pt x="1921426" y="2297799"/>
                </a:cubicBezTo>
                <a:cubicBezTo>
                  <a:pt x="1880750" y="2216467"/>
                  <a:pt x="1911257" y="2175801"/>
                  <a:pt x="1931595" y="2124968"/>
                </a:cubicBezTo>
                <a:cubicBezTo>
                  <a:pt x="1941764" y="2114802"/>
                  <a:pt x="1951933" y="2104635"/>
                  <a:pt x="1951933" y="2084302"/>
                </a:cubicBezTo>
                <a:cubicBezTo>
                  <a:pt x="1962102" y="2084302"/>
                  <a:pt x="1962102" y="2074136"/>
                  <a:pt x="1962102" y="2063969"/>
                </a:cubicBezTo>
                <a:cubicBezTo>
                  <a:pt x="1962102" y="2053803"/>
                  <a:pt x="1962102" y="2053803"/>
                  <a:pt x="1962102" y="2043636"/>
                </a:cubicBezTo>
                <a:cubicBezTo>
                  <a:pt x="2002777" y="1972470"/>
                  <a:pt x="2084129" y="1901305"/>
                  <a:pt x="2165480" y="1850472"/>
                </a:cubicBezTo>
                <a:cubicBezTo>
                  <a:pt x="2206156" y="1809806"/>
                  <a:pt x="2246831" y="1779306"/>
                  <a:pt x="2277338" y="1748807"/>
                </a:cubicBezTo>
                <a:cubicBezTo>
                  <a:pt x="2277338" y="1748807"/>
                  <a:pt x="2277338" y="1738640"/>
                  <a:pt x="2277338" y="1738640"/>
                </a:cubicBezTo>
                <a:cubicBezTo>
                  <a:pt x="2287507" y="1708141"/>
                  <a:pt x="2297676" y="1687808"/>
                  <a:pt x="2307845" y="1677641"/>
                </a:cubicBezTo>
                <a:cubicBezTo>
                  <a:pt x="2318014" y="1677641"/>
                  <a:pt x="2328183" y="1677641"/>
                  <a:pt x="2338352" y="1677641"/>
                </a:cubicBezTo>
                <a:cubicBezTo>
                  <a:pt x="2368858" y="1677641"/>
                  <a:pt x="2389196" y="1667475"/>
                  <a:pt x="2409534" y="1657308"/>
                </a:cubicBezTo>
                <a:cubicBezTo>
                  <a:pt x="2419703" y="1657308"/>
                  <a:pt x="2429872" y="1647142"/>
                  <a:pt x="2440041" y="1647142"/>
                </a:cubicBezTo>
                <a:cubicBezTo>
                  <a:pt x="2460379" y="1647142"/>
                  <a:pt x="2480717" y="1657308"/>
                  <a:pt x="2490886" y="1667475"/>
                </a:cubicBezTo>
                <a:cubicBezTo>
                  <a:pt x="2501055" y="1667475"/>
                  <a:pt x="2511223" y="1677641"/>
                  <a:pt x="2531561" y="1677641"/>
                </a:cubicBezTo>
                <a:cubicBezTo>
                  <a:pt x="2531561" y="1677641"/>
                  <a:pt x="2531561" y="1667475"/>
                  <a:pt x="2531561" y="1667475"/>
                </a:cubicBezTo>
                <a:cubicBezTo>
                  <a:pt x="2531561" y="1657308"/>
                  <a:pt x="2531561" y="1657308"/>
                  <a:pt x="2541730" y="1657308"/>
                </a:cubicBezTo>
                <a:cubicBezTo>
                  <a:pt x="2541730" y="1657308"/>
                  <a:pt x="2541730" y="1657308"/>
                  <a:pt x="2541730" y="1667475"/>
                </a:cubicBezTo>
                <a:cubicBezTo>
                  <a:pt x="2551899" y="1667475"/>
                  <a:pt x="2551899" y="1667475"/>
                  <a:pt x="2551899" y="1667475"/>
                </a:cubicBezTo>
                <a:cubicBezTo>
                  <a:pt x="2551899" y="1657308"/>
                  <a:pt x="2541730" y="1636975"/>
                  <a:pt x="2531561" y="1636975"/>
                </a:cubicBezTo>
                <a:cubicBezTo>
                  <a:pt x="2541730" y="1606475"/>
                  <a:pt x="2531561" y="1596309"/>
                  <a:pt x="2521392" y="1575976"/>
                </a:cubicBezTo>
                <a:cubicBezTo>
                  <a:pt x="2511223" y="1565809"/>
                  <a:pt x="2501055" y="1545476"/>
                  <a:pt x="2501055" y="1525143"/>
                </a:cubicBezTo>
                <a:cubicBezTo>
                  <a:pt x="2470548" y="1525143"/>
                  <a:pt x="2450210" y="1535310"/>
                  <a:pt x="2419703" y="1545476"/>
                </a:cubicBezTo>
                <a:cubicBezTo>
                  <a:pt x="2389196" y="1545476"/>
                  <a:pt x="2358690" y="1555643"/>
                  <a:pt x="2318014" y="1555643"/>
                </a:cubicBezTo>
                <a:cubicBezTo>
                  <a:pt x="2307845" y="1555643"/>
                  <a:pt x="2287507" y="1555643"/>
                  <a:pt x="2267169" y="1555643"/>
                </a:cubicBezTo>
                <a:cubicBezTo>
                  <a:pt x="2246831" y="1545476"/>
                  <a:pt x="2236662" y="1535310"/>
                  <a:pt x="2226494" y="1525143"/>
                </a:cubicBezTo>
                <a:cubicBezTo>
                  <a:pt x="2185818" y="1494644"/>
                  <a:pt x="2155311" y="1474311"/>
                  <a:pt x="2145142" y="1413312"/>
                </a:cubicBezTo>
                <a:cubicBezTo>
                  <a:pt x="2124804" y="1403145"/>
                  <a:pt x="2114635" y="1392978"/>
                  <a:pt x="2104467" y="1382812"/>
                </a:cubicBezTo>
                <a:cubicBezTo>
                  <a:pt x="2094298" y="1372645"/>
                  <a:pt x="2094298" y="1362479"/>
                  <a:pt x="2073960" y="1362479"/>
                </a:cubicBezTo>
                <a:cubicBezTo>
                  <a:pt x="2063791" y="1372645"/>
                  <a:pt x="2033284" y="1372645"/>
                  <a:pt x="2002777" y="1372645"/>
                </a:cubicBezTo>
                <a:cubicBezTo>
                  <a:pt x="1972270" y="1372645"/>
                  <a:pt x="1931595" y="1362479"/>
                  <a:pt x="1901088" y="1362479"/>
                </a:cubicBezTo>
                <a:cubicBezTo>
                  <a:pt x="1880750" y="1270980"/>
                  <a:pt x="1819737" y="1260814"/>
                  <a:pt x="1738385" y="1260814"/>
                </a:cubicBezTo>
                <a:cubicBezTo>
                  <a:pt x="1738385" y="1260814"/>
                  <a:pt x="1738385" y="1260814"/>
                  <a:pt x="1707879" y="1260814"/>
                </a:cubicBezTo>
                <a:cubicBezTo>
                  <a:pt x="1646865" y="1260814"/>
                  <a:pt x="1585851" y="1260814"/>
                  <a:pt x="1545176" y="1230314"/>
                </a:cubicBezTo>
                <a:close/>
                <a:moveTo>
                  <a:pt x="3385991" y="41275"/>
                </a:moveTo>
                <a:cubicBezTo>
                  <a:pt x="3284337" y="41275"/>
                  <a:pt x="3142020" y="51440"/>
                  <a:pt x="3040366" y="71771"/>
                </a:cubicBezTo>
                <a:cubicBezTo>
                  <a:pt x="2898050" y="112432"/>
                  <a:pt x="2786230" y="183590"/>
                  <a:pt x="2664244" y="244582"/>
                </a:cubicBezTo>
                <a:cubicBezTo>
                  <a:pt x="2623582" y="275078"/>
                  <a:pt x="2582921" y="295409"/>
                  <a:pt x="2532093" y="315739"/>
                </a:cubicBezTo>
                <a:cubicBezTo>
                  <a:pt x="2481266" y="254747"/>
                  <a:pt x="2410108" y="203920"/>
                  <a:pt x="2338950" y="153094"/>
                </a:cubicBezTo>
                <a:cubicBezTo>
                  <a:pt x="2328784" y="193755"/>
                  <a:pt x="2318619" y="234416"/>
                  <a:pt x="2298288" y="275078"/>
                </a:cubicBezTo>
                <a:cubicBezTo>
                  <a:pt x="2267792" y="336070"/>
                  <a:pt x="2237295" y="407227"/>
                  <a:pt x="2227130" y="478385"/>
                </a:cubicBezTo>
                <a:cubicBezTo>
                  <a:pt x="2166137" y="712187"/>
                  <a:pt x="2176303" y="996817"/>
                  <a:pt x="2257626" y="1250950"/>
                </a:cubicBezTo>
                <a:cubicBezTo>
                  <a:pt x="2257626" y="1240785"/>
                  <a:pt x="2267792" y="1230620"/>
                  <a:pt x="2277957" y="1220454"/>
                </a:cubicBezTo>
                <a:cubicBezTo>
                  <a:pt x="2288123" y="1220454"/>
                  <a:pt x="2288123" y="1210289"/>
                  <a:pt x="2298288" y="1200124"/>
                </a:cubicBezTo>
                <a:cubicBezTo>
                  <a:pt x="2328784" y="1189958"/>
                  <a:pt x="2349115" y="1169627"/>
                  <a:pt x="2369446" y="1149297"/>
                </a:cubicBezTo>
                <a:cubicBezTo>
                  <a:pt x="2389777" y="1139131"/>
                  <a:pt x="2399942" y="1118801"/>
                  <a:pt x="2430439" y="1108635"/>
                </a:cubicBezTo>
                <a:cubicBezTo>
                  <a:pt x="2460935" y="1088305"/>
                  <a:pt x="2511762" y="1078139"/>
                  <a:pt x="2552424" y="1057809"/>
                </a:cubicBezTo>
                <a:cubicBezTo>
                  <a:pt x="2552424" y="1057809"/>
                  <a:pt x="2552424" y="1057809"/>
                  <a:pt x="2582921" y="1047643"/>
                </a:cubicBezTo>
                <a:cubicBezTo>
                  <a:pt x="2847222" y="945990"/>
                  <a:pt x="3070862" y="895163"/>
                  <a:pt x="3304668" y="884998"/>
                </a:cubicBezTo>
                <a:cubicBezTo>
                  <a:pt x="3284337" y="803675"/>
                  <a:pt x="3253840" y="742683"/>
                  <a:pt x="3172517" y="732518"/>
                </a:cubicBezTo>
                <a:cubicBezTo>
                  <a:pt x="3172517" y="722353"/>
                  <a:pt x="3182682" y="722353"/>
                  <a:pt x="3182682" y="722353"/>
                </a:cubicBezTo>
                <a:cubicBezTo>
                  <a:pt x="3182682" y="712187"/>
                  <a:pt x="3192848" y="702022"/>
                  <a:pt x="3182682" y="691857"/>
                </a:cubicBezTo>
                <a:cubicBezTo>
                  <a:pt x="3172517" y="691857"/>
                  <a:pt x="3172517" y="691857"/>
                  <a:pt x="3162351" y="691857"/>
                </a:cubicBezTo>
                <a:cubicBezTo>
                  <a:pt x="3162351" y="691857"/>
                  <a:pt x="3162351" y="691857"/>
                  <a:pt x="3152186" y="691857"/>
                </a:cubicBezTo>
                <a:cubicBezTo>
                  <a:pt x="3142020" y="691857"/>
                  <a:pt x="3131855" y="691857"/>
                  <a:pt x="3121690" y="671526"/>
                </a:cubicBezTo>
                <a:cubicBezTo>
                  <a:pt x="3192848" y="549542"/>
                  <a:pt x="3335164" y="529211"/>
                  <a:pt x="3477480" y="498715"/>
                </a:cubicBezTo>
                <a:cubicBezTo>
                  <a:pt x="3477480" y="498715"/>
                  <a:pt x="3477480" y="498715"/>
                  <a:pt x="3558804" y="478385"/>
                </a:cubicBezTo>
                <a:cubicBezTo>
                  <a:pt x="3751947" y="437723"/>
                  <a:pt x="3945091" y="407227"/>
                  <a:pt x="4117904" y="407227"/>
                </a:cubicBezTo>
                <a:cubicBezTo>
                  <a:pt x="4260220" y="407227"/>
                  <a:pt x="4372040" y="427558"/>
                  <a:pt x="4463529" y="478385"/>
                </a:cubicBezTo>
                <a:cubicBezTo>
                  <a:pt x="4473694" y="478385"/>
                  <a:pt x="4483860" y="488550"/>
                  <a:pt x="4494025" y="488550"/>
                </a:cubicBezTo>
                <a:cubicBezTo>
                  <a:pt x="4504191" y="508881"/>
                  <a:pt x="4534687" y="519046"/>
                  <a:pt x="4534687" y="508881"/>
                </a:cubicBezTo>
                <a:cubicBezTo>
                  <a:pt x="4524522" y="488550"/>
                  <a:pt x="4504191" y="468219"/>
                  <a:pt x="4483860" y="458054"/>
                </a:cubicBezTo>
                <a:cubicBezTo>
                  <a:pt x="4463529" y="447889"/>
                  <a:pt x="4453364" y="437723"/>
                  <a:pt x="4453364" y="427558"/>
                </a:cubicBezTo>
                <a:cubicBezTo>
                  <a:pt x="4453364" y="417393"/>
                  <a:pt x="4453364" y="417393"/>
                  <a:pt x="4453364" y="417393"/>
                </a:cubicBezTo>
                <a:cubicBezTo>
                  <a:pt x="4473694" y="427558"/>
                  <a:pt x="4494025" y="437723"/>
                  <a:pt x="4504191" y="447889"/>
                </a:cubicBezTo>
                <a:cubicBezTo>
                  <a:pt x="4514356" y="447889"/>
                  <a:pt x="4514356" y="458054"/>
                  <a:pt x="4524522" y="458054"/>
                </a:cubicBezTo>
                <a:cubicBezTo>
                  <a:pt x="4290716" y="112432"/>
                  <a:pt x="3772278" y="41275"/>
                  <a:pt x="3385991" y="41275"/>
                </a:cubicBezTo>
                <a:close/>
                <a:moveTo>
                  <a:pt x="3334882" y="0"/>
                </a:moveTo>
                <a:cubicBezTo>
                  <a:pt x="3355214" y="0"/>
                  <a:pt x="3385711" y="0"/>
                  <a:pt x="3416209" y="10166"/>
                </a:cubicBezTo>
                <a:cubicBezTo>
                  <a:pt x="3467038" y="10166"/>
                  <a:pt x="3507702" y="10166"/>
                  <a:pt x="3548365" y="10166"/>
                </a:cubicBezTo>
                <a:cubicBezTo>
                  <a:pt x="3599194" y="10166"/>
                  <a:pt x="3660189" y="10166"/>
                  <a:pt x="3711019" y="20331"/>
                </a:cubicBezTo>
                <a:cubicBezTo>
                  <a:pt x="3853341" y="40662"/>
                  <a:pt x="3985497" y="81325"/>
                  <a:pt x="4107487" y="121987"/>
                </a:cubicBezTo>
                <a:cubicBezTo>
                  <a:pt x="4219312" y="162649"/>
                  <a:pt x="4331136" y="213477"/>
                  <a:pt x="4432795" y="294802"/>
                </a:cubicBezTo>
                <a:cubicBezTo>
                  <a:pt x="4463292" y="345630"/>
                  <a:pt x="4503956" y="386292"/>
                  <a:pt x="4554785" y="426954"/>
                </a:cubicBezTo>
                <a:cubicBezTo>
                  <a:pt x="4554785" y="447285"/>
                  <a:pt x="4554785" y="457451"/>
                  <a:pt x="4544619" y="467616"/>
                </a:cubicBezTo>
                <a:cubicBezTo>
                  <a:pt x="4554785" y="467616"/>
                  <a:pt x="4554785" y="467616"/>
                  <a:pt x="4554785" y="467616"/>
                </a:cubicBezTo>
                <a:cubicBezTo>
                  <a:pt x="4554785" y="457451"/>
                  <a:pt x="4564951" y="447285"/>
                  <a:pt x="4575116" y="457451"/>
                </a:cubicBezTo>
                <a:cubicBezTo>
                  <a:pt x="4585282" y="498113"/>
                  <a:pt x="4585282" y="518444"/>
                  <a:pt x="4585282" y="548941"/>
                </a:cubicBezTo>
                <a:cubicBezTo>
                  <a:pt x="4524287" y="559107"/>
                  <a:pt x="4493790" y="538775"/>
                  <a:pt x="4453126" y="508279"/>
                </a:cubicBezTo>
                <a:cubicBezTo>
                  <a:pt x="4432795" y="487948"/>
                  <a:pt x="4402297" y="477782"/>
                  <a:pt x="4381965" y="467616"/>
                </a:cubicBezTo>
                <a:cubicBezTo>
                  <a:pt x="4320970" y="447285"/>
                  <a:pt x="4229477" y="437120"/>
                  <a:pt x="4117653" y="437120"/>
                </a:cubicBezTo>
                <a:cubicBezTo>
                  <a:pt x="4076989" y="437120"/>
                  <a:pt x="4026160" y="437120"/>
                  <a:pt x="3965165" y="437120"/>
                </a:cubicBezTo>
                <a:cubicBezTo>
                  <a:pt x="3873672" y="447285"/>
                  <a:pt x="3772014" y="467616"/>
                  <a:pt x="3650024" y="498113"/>
                </a:cubicBezTo>
                <a:cubicBezTo>
                  <a:pt x="3609360" y="508279"/>
                  <a:pt x="3558531" y="518444"/>
                  <a:pt x="3517867" y="528610"/>
                </a:cubicBezTo>
                <a:cubicBezTo>
                  <a:pt x="3375546" y="548941"/>
                  <a:pt x="3263721" y="569272"/>
                  <a:pt x="3182394" y="660762"/>
                </a:cubicBezTo>
                <a:cubicBezTo>
                  <a:pt x="3192560" y="660762"/>
                  <a:pt x="3192560" y="670928"/>
                  <a:pt x="3202726" y="670928"/>
                </a:cubicBezTo>
                <a:cubicBezTo>
                  <a:pt x="3212892" y="681093"/>
                  <a:pt x="3223058" y="691259"/>
                  <a:pt x="3223058" y="701425"/>
                </a:cubicBezTo>
                <a:cubicBezTo>
                  <a:pt x="3243389" y="701425"/>
                  <a:pt x="3263721" y="701425"/>
                  <a:pt x="3284053" y="701425"/>
                </a:cubicBezTo>
                <a:cubicBezTo>
                  <a:pt x="3446707" y="701425"/>
                  <a:pt x="3599194" y="792915"/>
                  <a:pt x="3721185" y="864074"/>
                </a:cubicBezTo>
                <a:cubicBezTo>
                  <a:pt x="3721185" y="864074"/>
                  <a:pt x="3721185" y="864074"/>
                  <a:pt x="3741516" y="874239"/>
                </a:cubicBezTo>
                <a:cubicBezTo>
                  <a:pt x="3761848" y="884405"/>
                  <a:pt x="3772014" y="894570"/>
                  <a:pt x="3792346" y="904736"/>
                </a:cubicBezTo>
                <a:cubicBezTo>
                  <a:pt x="3843175" y="935233"/>
                  <a:pt x="3883838" y="955564"/>
                  <a:pt x="3914336" y="986060"/>
                </a:cubicBezTo>
                <a:cubicBezTo>
                  <a:pt x="3914336" y="986060"/>
                  <a:pt x="3924502" y="996226"/>
                  <a:pt x="3924502" y="1006392"/>
                </a:cubicBezTo>
                <a:cubicBezTo>
                  <a:pt x="3934668" y="1016557"/>
                  <a:pt x="3934668" y="1016557"/>
                  <a:pt x="3944833" y="1026723"/>
                </a:cubicBezTo>
                <a:cubicBezTo>
                  <a:pt x="3944833" y="1026723"/>
                  <a:pt x="3954999" y="1036888"/>
                  <a:pt x="3965165" y="1036888"/>
                </a:cubicBezTo>
                <a:cubicBezTo>
                  <a:pt x="3965165" y="1036888"/>
                  <a:pt x="3975331" y="1036888"/>
                  <a:pt x="3985497" y="1047054"/>
                </a:cubicBezTo>
                <a:cubicBezTo>
                  <a:pt x="4046492" y="1097882"/>
                  <a:pt x="4087155" y="1148710"/>
                  <a:pt x="4148150" y="1219869"/>
                </a:cubicBezTo>
                <a:cubicBezTo>
                  <a:pt x="4158316" y="1240200"/>
                  <a:pt x="4178648" y="1260531"/>
                  <a:pt x="4209146" y="1291028"/>
                </a:cubicBezTo>
                <a:cubicBezTo>
                  <a:pt x="4300638" y="1402849"/>
                  <a:pt x="4442960" y="1585829"/>
                  <a:pt x="4554785" y="1778975"/>
                </a:cubicBezTo>
                <a:cubicBezTo>
                  <a:pt x="4575116" y="1809472"/>
                  <a:pt x="4595448" y="1839968"/>
                  <a:pt x="4605614" y="1880631"/>
                </a:cubicBezTo>
                <a:cubicBezTo>
                  <a:pt x="4625946" y="1900962"/>
                  <a:pt x="4636112" y="1931459"/>
                  <a:pt x="4646277" y="1951790"/>
                </a:cubicBezTo>
                <a:cubicBezTo>
                  <a:pt x="4717438" y="2083942"/>
                  <a:pt x="4758102" y="2195763"/>
                  <a:pt x="4798765" y="2358413"/>
                </a:cubicBezTo>
                <a:cubicBezTo>
                  <a:pt x="4798765" y="2388909"/>
                  <a:pt x="4808931" y="2409240"/>
                  <a:pt x="4819097" y="2439737"/>
                </a:cubicBezTo>
                <a:cubicBezTo>
                  <a:pt x="4839429" y="2510896"/>
                  <a:pt x="4859760" y="2582055"/>
                  <a:pt x="4859760" y="2683711"/>
                </a:cubicBezTo>
                <a:cubicBezTo>
                  <a:pt x="4869926" y="2958181"/>
                  <a:pt x="4819097" y="3161493"/>
                  <a:pt x="4768268" y="3344473"/>
                </a:cubicBezTo>
                <a:cubicBezTo>
                  <a:pt x="4747936" y="3405466"/>
                  <a:pt x="4727604" y="3456294"/>
                  <a:pt x="4707273" y="3517288"/>
                </a:cubicBezTo>
                <a:cubicBezTo>
                  <a:pt x="4686941" y="3568116"/>
                  <a:pt x="4666609" y="3618943"/>
                  <a:pt x="4656443" y="3679937"/>
                </a:cubicBezTo>
                <a:cubicBezTo>
                  <a:pt x="4656443" y="3679937"/>
                  <a:pt x="4656443" y="3679937"/>
                  <a:pt x="4646277" y="3679937"/>
                </a:cubicBezTo>
                <a:cubicBezTo>
                  <a:pt x="4625946" y="3679937"/>
                  <a:pt x="4615780" y="3679937"/>
                  <a:pt x="4605614" y="3690102"/>
                </a:cubicBezTo>
                <a:cubicBezTo>
                  <a:pt x="4605614" y="3690102"/>
                  <a:pt x="4605614" y="3690102"/>
                  <a:pt x="4595448" y="3690102"/>
                </a:cubicBezTo>
                <a:cubicBezTo>
                  <a:pt x="4595448" y="3690102"/>
                  <a:pt x="4595448" y="3690102"/>
                  <a:pt x="4595448" y="3679937"/>
                </a:cubicBezTo>
                <a:cubicBezTo>
                  <a:pt x="4737770" y="3374970"/>
                  <a:pt x="4880092" y="2998844"/>
                  <a:pt x="4808931" y="2571890"/>
                </a:cubicBezTo>
                <a:cubicBezTo>
                  <a:pt x="4808931" y="2571890"/>
                  <a:pt x="4808931" y="2571890"/>
                  <a:pt x="4808931" y="2551558"/>
                </a:cubicBezTo>
                <a:cubicBezTo>
                  <a:pt x="4808931" y="2541393"/>
                  <a:pt x="4808931" y="2531227"/>
                  <a:pt x="4808931" y="2521062"/>
                </a:cubicBezTo>
                <a:cubicBezTo>
                  <a:pt x="4798765" y="2490565"/>
                  <a:pt x="4788599" y="2460068"/>
                  <a:pt x="4778434" y="2429572"/>
                </a:cubicBezTo>
                <a:cubicBezTo>
                  <a:pt x="4747936" y="2317750"/>
                  <a:pt x="4727604" y="2205929"/>
                  <a:pt x="4686941" y="2104273"/>
                </a:cubicBezTo>
                <a:cubicBezTo>
                  <a:pt x="4656443" y="2033114"/>
                  <a:pt x="4625946" y="1972121"/>
                  <a:pt x="4595448" y="1911128"/>
                </a:cubicBezTo>
                <a:cubicBezTo>
                  <a:pt x="4554785" y="1860300"/>
                  <a:pt x="4524287" y="1799306"/>
                  <a:pt x="4503956" y="1748478"/>
                </a:cubicBezTo>
                <a:cubicBezTo>
                  <a:pt x="4483624" y="1748478"/>
                  <a:pt x="4473458" y="1748478"/>
                  <a:pt x="4453126" y="1758644"/>
                </a:cubicBezTo>
                <a:cubicBezTo>
                  <a:pt x="4412463" y="1768810"/>
                  <a:pt x="4361634" y="1778975"/>
                  <a:pt x="4320970" y="1768810"/>
                </a:cubicBezTo>
                <a:cubicBezTo>
                  <a:pt x="4300638" y="1758644"/>
                  <a:pt x="4290473" y="1738313"/>
                  <a:pt x="4280307" y="1717982"/>
                </a:cubicBezTo>
                <a:cubicBezTo>
                  <a:pt x="4259975" y="1697650"/>
                  <a:pt x="4249809" y="1687485"/>
                  <a:pt x="4229477" y="1677319"/>
                </a:cubicBezTo>
                <a:cubicBezTo>
                  <a:pt x="4219312" y="1677319"/>
                  <a:pt x="4209146" y="1687485"/>
                  <a:pt x="4209146" y="1707816"/>
                </a:cubicBezTo>
                <a:cubicBezTo>
                  <a:pt x="4209146" y="1717982"/>
                  <a:pt x="4198980" y="1738313"/>
                  <a:pt x="4178648" y="1738313"/>
                </a:cubicBezTo>
                <a:cubicBezTo>
                  <a:pt x="4158316" y="1728147"/>
                  <a:pt x="4137985" y="1717982"/>
                  <a:pt x="4117653" y="1707816"/>
                </a:cubicBezTo>
                <a:cubicBezTo>
                  <a:pt x="4087155" y="1697650"/>
                  <a:pt x="4066824" y="1687485"/>
                  <a:pt x="4056658" y="1677319"/>
                </a:cubicBezTo>
                <a:cubicBezTo>
                  <a:pt x="4026160" y="1677319"/>
                  <a:pt x="4026160" y="1697650"/>
                  <a:pt x="4015994" y="1728147"/>
                </a:cubicBezTo>
                <a:cubicBezTo>
                  <a:pt x="4005829" y="1748478"/>
                  <a:pt x="4005829" y="1768810"/>
                  <a:pt x="3985497" y="1778975"/>
                </a:cubicBezTo>
                <a:cubicBezTo>
                  <a:pt x="3975331" y="1778975"/>
                  <a:pt x="3975331" y="1778975"/>
                  <a:pt x="3975331" y="1778975"/>
                </a:cubicBezTo>
                <a:cubicBezTo>
                  <a:pt x="3944833" y="1778975"/>
                  <a:pt x="3934668" y="1768810"/>
                  <a:pt x="3924502" y="1758644"/>
                </a:cubicBezTo>
                <a:cubicBezTo>
                  <a:pt x="3914336" y="1748478"/>
                  <a:pt x="3904170" y="1738313"/>
                  <a:pt x="3883838" y="1738313"/>
                </a:cubicBezTo>
                <a:cubicBezTo>
                  <a:pt x="3853341" y="1789141"/>
                  <a:pt x="3883838" y="1819637"/>
                  <a:pt x="3914336" y="1860300"/>
                </a:cubicBezTo>
                <a:cubicBezTo>
                  <a:pt x="3934668" y="1890796"/>
                  <a:pt x="3954999" y="1921293"/>
                  <a:pt x="3965165" y="1972121"/>
                </a:cubicBezTo>
                <a:cubicBezTo>
                  <a:pt x="3954999" y="1982286"/>
                  <a:pt x="3934668" y="1982286"/>
                  <a:pt x="3924502" y="1982286"/>
                </a:cubicBezTo>
                <a:cubicBezTo>
                  <a:pt x="3914336" y="1972121"/>
                  <a:pt x="3904170" y="1972121"/>
                  <a:pt x="3894004" y="1982286"/>
                </a:cubicBezTo>
                <a:cubicBezTo>
                  <a:pt x="3894004" y="1982286"/>
                  <a:pt x="3894004" y="1992452"/>
                  <a:pt x="3894004" y="2002618"/>
                </a:cubicBezTo>
                <a:cubicBezTo>
                  <a:pt x="3904170" y="2022949"/>
                  <a:pt x="3904170" y="2033114"/>
                  <a:pt x="3883838" y="2063611"/>
                </a:cubicBezTo>
                <a:cubicBezTo>
                  <a:pt x="3863507" y="2094108"/>
                  <a:pt x="3833009" y="2104273"/>
                  <a:pt x="3802511" y="2124604"/>
                </a:cubicBezTo>
                <a:cubicBezTo>
                  <a:pt x="3802511" y="2124604"/>
                  <a:pt x="3802511" y="2124604"/>
                  <a:pt x="3792346" y="2124604"/>
                </a:cubicBezTo>
                <a:cubicBezTo>
                  <a:pt x="3782180" y="2124604"/>
                  <a:pt x="3782180" y="2124604"/>
                  <a:pt x="3782180" y="2124604"/>
                </a:cubicBezTo>
                <a:cubicBezTo>
                  <a:pt x="3782180" y="2104273"/>
                  <a:pt x="3792346" y="2083942"/>
                  <a:pt x="3802511" y="2063611"/>
                </a:cubicBezTo>
                <a:cubicBezTo>
                  <a:pt x="3812677" y="2053446"/>
                  <a:pt x="3822843" y="2033114"/>
                  <a:pt x="3822843" y="2002618"/>
                </a:cubicBezTo>
                <a:cubicBezTo>
                  <a:pt x="3822843" y="1951790"/>
                  <a:pt x="3812677" y="1880631"/>
                  <a:pt x="3782180" y="1799306"/>
                </a:cubicBezTo>
                <a:cubicBezTo>
                  <a:pt x="3772014" y="1799306"/>
                  <a:pt x="3761848" y="1799306"/>
                  <a:pt x="3751682" y="1809472"/>
                </a:cubicBezTo>
                <a:cubicBezTo>
                  <a:pt x="3731350" y="1809472"/>
                  <a:pt x="3711019" y="1819637"/>
                  <a:pt x="3690687" y="1819637"/>
                </a:cubicBezTo>
                <a:cubicBezTo>
                  <a:pt x="3690687" y="1819637"/>
                  <a:pt x="3690687" y="1819637"/>
                  <a:pt x="3690687" y="1829803"/>
                </a:cubicBezTo>
                <a:cubicBezTo>
                  <a:pt x="3690687" y="1850134"/>
                  <a:pt x="3690687" y="1870465"/>
                  <a:pt x="3680521" y="1890796"/>
                </a:cubicBezTo>
                <a:cubicBezTo>
                  <a:pt x="3639858" y="1900962"/>
                  <a:pt x="3629692" y="1931459"/>
                  <a:pt x="3619526" y="1951790"/>
                </a:cubicBezTo>
                <a:cubicBezTo>
                  <a:pt x="3599194" y="1982286"/>
                  <a:pt x="3589028" y="2002618"/>
                  <a:pt x="3548365" y="2012783"/>
                </a:cubicBezTo>
                <a:cubicBezTo>
                  <a:pt x="3548365" y="2033114"/>
                  <a:pt x="3538199" y="2043280"/>
                  <a:pt x="3538199" y="2063611"/>
                </a:cubicBezTo>
                <a:cubicBezTo>
                  <a:pt x="3538199" y="2094108"/>
                  <a:pt x="3528033" y="2124604"/>
                  <a:pt x="3517867" y="2144936"/>
                </a:cubicBezTo>
                <a:cubicBezTo>
                  <a:pt x="3487370" y="2165267"/>
                  <a:pt x="3456872" y="2155101"/>
                  <a:pt x="3426375" y="2144936"/>
                </a:cubicBezTo>
                <a:cubicBezTo>
                  <a:pt x="3416209" y="2144936"/>
                  <a:pt x="3395877" y="2134770"/>
                  <a:pt x="3375546" y="2134770"/>
                </a:cubicBezTo>
                <a:cubicBezTo>
                  <a:pt x="3355214" y="2134770"/>
                  <a:pt x="3345048" y="2134770"/>
                  <a:pt x="3324716" y="2144936"/>
                </a:cubicBezTo>
                <a:cubicBezTo>
                  <a:pt x="3314550" y="2144936"/>
                  <a:pt x="3304385" y="2144936"/>
                  <a:pt x="3284053" y="2144936"/>
                </a:cubicBezTo>
                <a:cubicBezTo>
                  <a:pt x="3263721" y="2144936"/>
                  <a:pt x="3253555" y="2144936"/>
                  <a:pt x="3233224" y="2124604"/>
                </a:cubicBezTo>
                <a:cubicBezTo>
                  <a:pt x="3233224" y="2094108"/>
                  <a:pt x="3223058" y="2063611"/>
                  <a:pt x="3212892" y="2033114"/>
                </a:cubicBezTo>
                <a:cubicBezTo>
                  <a:pt x="3192560" y="1941624"/>
                  <a:pt x="3162063" y="1860300"/>
                  <a:pt x="3223058" y="1799306"/>
                </a:cubicBezTo>
                <a:cubicBezTo>
                  <a:pt x="3243389" y="1799306"/>
                  <a:pt x="3253555" y="1809472"/>
                  <a:pt x="3263721" y="1819637"/>
                </a:cubicBezTo>
                <a:cubicBezTo>
                  <a:pt x="3273887" y="1829803"/>
                  <a:pt x="3294219" y="1839968"/>
                  <a:pt x="3304385" y="1850134"/>
                </a:cubicBezTo>
                <a:cubicBezTo>
                  <a:pt x="3324716" y="1850134"/>
                  <a:pt x="3334882" y="1839968"/>
                  <a:pt x="3355214" y="1829803"/>
                </a:cubicBezTo>
                <a:cubicBezTo>
                  <a:pt x="3375546" y="1829803"/>
                  <a:pt x="3385711" y="1819637"/>
                  <a:pt x="3406043" y="1819637"/>
                </a:cubicBezTo>
                <a:cubicBezTo>
                  <a:pt x="3416209" y="1819637"/>
                  <a:pt x="3416209" y="1809472"/>
                  <a:pt x="3416209" y="1799306"/>
                </a:cubicBezTo>
                <a:cubicBezTo>
                  <a:pt x="3426375" y="1789141"/>
                  <a:pt x="3426375" y="1778975"/>
                  <a:pt x="3446707" y="1789141"/>
                </a:cubicBezTo>
                <a:cubicBezTo>
                  <a:pt x="3446707" y="1778975"/>
                  <a:pt x="3446707" y="1778975"/>
                  <a:pt x="3436541" y="1768810"/>
                </a:cubicBezTo>
                <a:cubicBezTo>
                  <a:pt x="3436541" y="1768810"/>
                  <a:pt x="3436541" y="1758644"/>
                  <a:pt x="3436541" y="1758644"/>
                </a:cubicBezTo>
                <a:cubicBezTo>
                  <a:pt x="3436541" y="1748478"/>
                  <a:pt x="3436541" y="1748478"/>
                  <a:pt x="3436541" y="1738313"/>
                </a:cubicBezTo>
                <a:cubicBezTo>
                  <a:pt x="3436541" y="1738313"/>
                  <a:pt x="3436541" y="1738313"/>
                  <a:pt x="3446707" y="1738313"/>
                </a:cubicBezTo>
                <a:cubicBezTo>
                  <a:pt x="3456872" y="1738313"/>
                  <a:pt x="3456872" y="1748478"/>
                  <a:pt x="3456872" y="1748478"/>
                </a:cubicBezTo>
                <a:cubicBezTo>
                  <a:pt x="3456872" y="1748478"/>
                  <a:pt x="3456872" y="1738313"/>
                  <a:pt x="3456872" y="1738313"/>
                </a:cubicBezTo>
                <a:cubicBezTo>
                  <a:pt x="3456872" y="1738313"/>
                  <a:pt x="3456872" y="1738313"/>
                  <a:pt x="3456872" y="1728147"/>
                </a:cubicBezTo>
                <a:cubicBezTo>
                  <a:pt x="3456872" y="1717982"/>
                  <a:pt x="3456872" y="1717982"/>
                  <a:pt x="3456872" y="1707816"/>
                </a:cubicBezTo>
                <a:cubicBezTo>
                  <a:pt x="3446707" y="1707816"/>
                  <a:pt x="3436541" y="1707816"/>
                  <a:pt x="3446707" y="1728147"/>
                </a:cubicBezTo>
                <a:cubicBezTo>
                  <a:pt x="3446707" y="1728147"/>
                  <a:pt x="3446707" y="1728147"/>
                  <a:pt x="3436541" y="1728147"/>
                </a:cubicBezTo>
                <a:cubicBezTo>
                  <a:pt x="3426375" y="1717982"/>
                  <a:pt x="3426375" y="1697650"/>
                  <a:pt x="3416209" y="1677319"/>
                </a:cubicBezTo>
                <a:cubicBezTo>
                  <a:pt x="3436541" y="1656988"/>
                  <a:pt x="3467038" y="1636657"/>
                  <a:pt x="3497536" y="1626492"/>
                </a:cubicBezTo>
                <a:cubicBezTo>
                  <a:pt x="3528033" y="1616326"/>
                  <a:pt x="3548365" y="1606160"/>
                  <a:pt x="3568697" y="1585829"/>
                </a:cubicBezTo>
                <a:cubicBezTo>
                  <a:pt x="3568697" y="1575664"/>
                  <a:pt x="3568697" y="1565498"/>
                  <a:pt x="3568697" y="1555332"/>
                </a:cubicBezTo>
                <a:cubicBezTo>
                  <a:pt x="3568697" y="1545167"/>
                  <a:pt x="3568697" y="1524836"/>
                  <a:pt x="3568697" y="1504505"/>
                </a:cubicBezTo>
                <a:cubicBezTo>
                  <a:pt x="3589028" y="1484174"/>
                  <a:pt x="3619526" y="1474008"/>
                  <a:pt x="3650024" y="1474008"/>
                </a:cubicBezTo>
                <a:cubicBezTo>
                  <a:pt x="3670355" y="1463842"/>
                  <a:pt x="3690687" y="1463842"/>
                  <a:pt x="3711019" y="1453677"/>
                </a:cubicBezTo>
                <a:cubicBezTo>
                  <a:pt x="3731350" y="1443511"/>
                  <a:pt x="3751682" y="1413015"/>
                  <a:pt x="3772014" y="1392683"/>
                </a:cubicBezTo>
                <a:cubicBezTo>
                  <a:pt x="3802511" y="1372352"/>
                  <a:pt x="3822843" y="1341856"/>
                  <a:pt x="3853341" y="1331690"/>
                </a:cubicBezTo>
                <a:cubicBezTo>
                  <a:pt x="3863507" y="1331690"/>
                  <a:pt x="3863507" y="1331690"/>
                  <a:pt x="3873672" y="1331690"/>
                </a:cubicBezTo>
                <a:cubicBezTo>
                  <a:pt x="3904170" y="1331690"/>
                  <a:pt x="3944833" y="1321524"/>
                  <a:pt x="3954999" y="1301193"/>
                </a:cubicBezTo>
                <a:cubicBezTo>
                  <a:pt x="3954999" y="1280862"/>
                  <a:pt x="3934668" y="1260531"/>
                  <a:pt x="3914336" y="1240200"/>
                </a:cubicBezTo>
                <a:cubicBezTo>
                  <a:pt x="3904170" y="1230034"/>
                  <a:pt x="3883838" y="1219869"/>
                  <a:pt x="3883838" y="1199538"/>
                </a:cubicBezTo>
                <a:cubicBezTo>
                  <a:pt x="3873672" y="1199538"/>
                  <a:pt x="3873672" y="1209703"/>
                  <a:pt x="3863507" y="1209703"/>
                </a:cubicBezTo>
                <a:cubicBezTo>
                  <a:pt x="3822843" y="1209703"/>
                  <a:pt x="3751682" y="1138544"/>
                  <a:pt x="3741516" y="1097882"/>
                </a:cubicBezTo>
                <a:cubicBezTo>
                  <a:pt x="3741516" y="1067385"/>
                  <a:pt x="3751682" y="1047054"/>
                  <a:pt x="3761848" y="1016557"/>
                </a:cubicBezTo>
                <a:cubicBezTo>
                  <a:pt x="3772014" y="986060"/>
                  <a:pt x="3782180" y="965729"/>
                  <a:pt x="3772014" y="945398"/>
                </a:cubicBezTo>
                <a:cubicBezTo>
                  <a:pt x="3772014" y="945398"/>
                  <a:pt x="3772014" y="945398"/>
                  <a:pt x="3772014" y="935233"/>
                </a:cubicBezTo>
                <a:cubicBezTo>
                  <a:pt x="3792346" y="945398"/>
                  <a:pt x="3802511" y="955564"/>
                  <a:pt x="3802511" y="965729"/>
                </a:cubicBezTo>
                <a:cubicBezTo>
                  <a:pt x="3812677" y="975895"/>
                  <a:pt x="3802511" y="1006392"/>
                  <a:pt x="3792346" y="1026723"/>
                </a:cubicBezTo>
                <a:cubicBezTo>
                  <a:pt x="3782180" y="1036888"/>
                  <a:pt x="3782180" y="1057220"/>
                  <a:pt x="3782180" y="1067385"/>
                </a:cubicBezTo>
                <a:cubicBezTo>
                  <a:pt x="3782180" y="1128379"/>
                  <a:pt x="3822843" y="1169041"/>
                  <a:pt x="3914336" y="1179206"/>
                </a:cubicBezTo>
                <a:cubicBezTo>
                  <a:pt x="3924502" y="1199538"/>
                  <a:pt x="3934668" y="1209703"/>
                  <a:pt x="3944833" y="1219869"/>
                </a:cubicBezTo>
                <a:cubicBezTo>
                  <a:pt x="3975331" y="1250365"/>
                  <a:pt x="4005829" y="1291028"/>
                  <a:pt x="3985497" y="1352021"/>
                </a:cubicBezTo>
                <a:cubicBezTo>
                  <a:pt x="3883838" y="1352021"/>
                  <a:pt x="3833009" y="1392683"/>
                  <a:pt x="3792346" y="1433346"/>
                </a:cubicBezTo>
                <a:cubicBezTo>
                  <a:pt x="3741516" y="1474008"/>
                  <a:pt x="3700853" y="1514670"/>
                  <a:pt x="3609360" y="1514670"/>
                </a:cubicBezTo>
                <a:cubicBezTo>
                  <a:pt x="3599194" y="1545167"/>
                  <a:pt x="3599194" y="1585829"/>
                  <a:pt x="3599194" y="1616326"/>
                </a:cubicBezTo>
                <a:cubicBezTo>
                  <a:pt x="3578863" y="1636657"/>
                  <a:pt x="3558531" y="1646823"/>
                  <a:pt x="3538199" y="1646823"/>
                </a:cubicBezTo>
                <a:cubicBezTo>
                  <a:pt x="3517867" y="1656988"/>
                  <a:pt x="3497536" y="1656988"/>
                  <a:pt x="3487370" y="1667154"/>
                </a:cubicBezTo>
                <a:cubicBezTo>
                  <a:pt x="3477204" y="1687485"/>
                  <a:pt x="3487370" y="1697650"/>
                  <a:pt x="3497536" y="1697650"/>
                </a:cubicBezTo>
                <a:cubicBezTo>
                  <a:pt x="3497536" y="1707816"/>
                  <a:pt x="3507702" y="1717982"/>
                  <a:pt x="3507702" y="1728147"/>
                </a:cubicBezTo>
                <a:cubicBezTo>
                  <a:pt x="3497536" y="1738313"/>
                  <a:pt x="3497536" y="1748478"/>
                  <a:pt x="3497536" y="1758644"/>
                </a:cubicBezTo>
                <a:cubicBezTo>
                  <a:pt x="3497536" y="1768810"/>
                  <a:pt x="3487370" y="1789141"/>
                  <a:pt x="3487370" y="1799306"/>
                </a:cubicBezTo>
                <a:cubicBezTo>
                  <a:pt x="3456872" y="1850134"/>
                  <a:pt x="3375546" y="1890796"/>
                  <a:pt x="3314550" y="1890796"/>
                </a:cubicBezTo>
                <a:cubicBezTo>
                  <a:pt x="3273887" y="1890796"/>
                  <a:pt x="3253555" y="1880631"/>
                  <a:pt x="3233224" y="1850134"/>
                </a:cubicBezTo>
                <a:cubicBezTo>
                  <a:pt x="3223058" y="1880631"/>
                  <a:pt x="3223058" y="1921293"/>
                  <a:pt x="3233224" y="1961955"/>
                </a:cubicBezTo>
                <a:cubicBezTo>
                  <a:pt x="3243389" y="2012783"/>
                  <a:pt x="3263721" y="2073777"/>
                  <a:pt x="3284053" y="2104273"/>
                </a:cubicBezTo>
                <a:cubicBezTo>
                  <a:pt x="3304385" y="2104273"/>
                  <a:pt x="3304385" y="2104273"/>
                  <a:pt x="3314550" y="2094108"/>
                </a:cubicBezTo>
                <a:cubicBezTo>
                  <a:pt x="3324716" y="2083942"/>
                  <a:pt x="3324716" y="2083942"/>
                  <a:pt x="3345048" y="2083942"/>
                </a:cubicBezTo>
                <a:cubicBezTo>
                  <a:pt x="3375546" y="2083942"/>
                  <a:pt x="3385711" y="2083942"/>
                  <a:pt x="3406043" y="2094108"/>
                </a:cubicBezTo>
                <a:cubicBezTo>
                  <a:pt x="3426375" y="2094108"/>
                  <a:pt x="3446707" y="2104273"/>
                  <a:pt x="3487370" y="2104273"/>
                </a:cubicBezTo>
                <a:cubicBezTo>
                  <a:pt x="3497536" y="2094108"/>
                  <a:pt x="3507702" y="2063611"/>
                  <a:pt x="3507702" y="2033114"/>
                </a:cubicBezTo>
                <a:cubicBezTo>
                  <a:pt x="3507702" y="2012783"/>
                  <a:pt x="3517867" y="1992452"/>
                  <a:pt x="3517867" y="1982286"/>
                </a:cubicBezTo>
                <a:cubicBezTo>
                  <a:pt x="3528033" y="1972121"/>
                  <a:pt x="3548365" y="1972121"/>
                  <a:pt x="3558531" y="1961955"/>
                </a:cubicBezTo>
                <a:cubicBezTo>
                  <a:pt x="3568697" y="1961955"/>
                  <a:pt x="3578863" y="1951790"/>
                  <a:pt x="3589028" y="1941624"/>
                </a:cubicBezTo>
                <a:cubicBezTo>
                  <a:pt x="3589028" y="1931459"/>
                  <a:pt x="3589028" y="1931459"/>
                  <a:pt x="3589028" y="1921293"/>
                </a:cubicBezTo>
                <a:cubicBezTo>
                  <a:pt x="3578863" y="1911128"/>
                  <a:pt x="3578863" y="1900962"/>
                  <a:pt x="3589028" y="1890796"/>
                </a:cubicBezTo>
                <a:cubicBezTo>
                  <a:pt x="3599194" y="1880631"/>
                  <a:pt x="3609360" y="1880631"/>
                  <a:pt x="3619526" y="1870465"/>
                </a:cubicBezTo>
                <a:cubicBezTo>
                  <a:pt x="3629692" y="1870465"/>
                  <a:pt x="3650024" y="1860300"/>
                  <a:pt x="3660189" y="1850134"/>
                </a:cubicBezTo>
                <a:cubicBezTo>
                  <a:pt x="3660189" y="1819637"/>
                  <a:pt x="3660189" y="1799306"/>
                  <a:pt x="3650024" y="1789141"/>
                </a:cubicBezTo>
                <a:cubicBezTo>
                  <a:pt x="3639858" y="1768810"/>
                  <a:pt x="3629692" y="1758644"/>
                  <a:pt x="3639858" y="1728147"/>
                </a:cubicBezTo>
                <a:cubicBezTo>
                  <a:pt x="3639858" y="1728147"/>
                  <a:pt x="3650024" y="1728147"/>
                  <a:pt x="3650024" y="1728147"/>
                </a:cubicBezTo>
                <a:cubicBezTo>
                  <a:pt x="3670355" y="1728147"/>
                  <a:pt x="3680521" y="1738313"/>
                  <a:pt x="3680521" y="1748478"/>
                </a:cubicBezTo>
                <a:cubicBezTo>
                  <a:pt x="3690687" y="1758644"/>
                  <a:pt x="3700853" y="1768810"/>
                  <a:pt x="3711019" y="1768810"/>
                </a:cubicBezTo>
                <a:cubicBezTo>
                  <a:pt x="3741516" y="1758644"/>
                  <a:pt x="3772014" y="1758644"/>
                  <a:pt x="3812677" y="1768810"/>
                </a:cubicBezTo>
                <a:cubicBezTo>
                  <a:pt x="3833009" y="1860300"/>
                  <a:pt x="3863507" y="1961955"/>
                  <a:pt x="3853341" y="2043280"/>
                </a:cubicBezTo>
                <a:cubicBezTo>
                  <a:pt x="3873672" y="2022949"/>
                  <a:pt x="3873672" y="1992452"/>
                  <a:pt x="3873672" y="1951790"/>
                </a:cubicBezTo>
                <a:cubicBezTo>
                  <a:pt x="3873672" y="1941624"/>
                  <a:pt x="3873672" y="1931459"/>
                  <a:pt x="3873672" y="1921293"/>
                </a:cubicBezTo>
                <a:cubicBezTo>
                  <a:pt x="3883838" y="1911128"/>
                  <a:pt x="3894004" y="1911128"/>
                  <a:pt x="3904170" y="1921293"/>
                </a:cubicBezTo>
                <a:cubicBezTo>
                  <a:pt x="3873672" y="1870465"/>
                  <a:pt x="3812677" y="1778975"/>
                  <a:pt x="3843175" y="1687485"/>
                </a:cubicBezTo>
                <a:cubicBezTo>
                  <a:pt x="3843175" y="1687485"/>
                  <a:pt x="3853341" y="1687485"/>
                  <a:pt x="3853341" y="1687485"/>
                </a:cubicBezTo>
                <a:cubicBezTo>
                  <a:pt x="3873672" y="1687485"/>
                  <a:pt x="3894004" y="1697650"/>
                  <a:pt x="3914336" y="1707816"/>
                </a:cubicBezTo>
                <a:cubicBezTo>
                  <a:pt x="3934668" y="1717982"/>
                  <a:pt x="3954999" y="1738313"/>
                  <a:pt x="3965165" y="1728147"/>
                </a:cubicBezTo>
                <a:cubicBezTo>
                  <a:pt x="3985497" y="1728147"/>
                  <a:pt x="3995663" y="1707816"/>
                  <a:pt x="3995663" y="1687485"/>
                </a:cubicBezTo>
                <a:cubicBezTo>
                  <a:pt x="4005829" y="1667154"/>
                  <a:pt x="4015994" y="1646823"/>
                  <a:pt x="4026160" y="1636657"/>
                </a:cubicBezTo>
                <a:cubicBezTo>
                  <a:pt x="4046492" y="1646823"/>
                  <a:pt x="4066824" y="1646823"/>
                  <a:pt x="4087155" y="1656988"/>
                </a:cubicBezTo>
                <a:cubicBezTo>
                  <a:pt x="4117653" y="1667154"/>
                  <a:pt x="4148150" y="1677319"/>
                  <a:pt x="4168482" y="1697650"/>
                </a:cubicBezTo>
                <a:cubicBezTo>
                  <a:pt x="4168482" y="1687485"/>
                  <a:pt x="4178648" y="1677319"/>
                  <a:pt x="4178648" y="1677319"/>
                </a:cubicBezTo>
                <a:cubicBezTo>
                  <a:pt x="4188814" y="1656988"/>
                  <a:pt x="4198980" y="1646823"/>
                  <a:pt x="4219312" y="1636657"/>
                </a:cubicBezTo>
                <a:cubicBezTo>
                  <a:pt x="4259975" y="1636657"/>
                  <a:pt x="4280307" y="1667154"/>
                  <a:pt x="4300638" y="1687485"/>
                </a:cubicBezTo>
                <a:cubicBezTo>
                  <a:pt x="4310804" y="1697650"/>
                  <a:pt x="4320970" y="1717982"/>
                  <a:pt x="4341302" y="1728147"/>
                </a:cubicBezTo>
                <a:cubicBezTo>
                  <a:pt x="4351468" y="1728147"/>
                  <a:pt x="4351468" y="1738313"/>
                  <a:pt x="4361634" y="1738313"/>
                </a:cubicBezTo>
                <a:cubicBezTo>
                  <a:pt x="4392131" y="1738313"/>
                  <a:pt x="4412463" y="1728147"/>
                  <a:pt x="4432795" y="1717982"/>
                </a:cubicBezTo>
                <a:cubicBezTo>
                  <a:pt x="4442960" y="1707816"/>
                  <a:pt x="4463292" y="1707816"/>
                  <a:pt x="4473458" y="1707816"/>
                </a:cubicBezTo>
                <a:cubicBezTo>
                  <a:pt x="4371799" y="1545167"/>
                  <a:pt x="4239643" y="1382518"/>
                  <a:pt x="4097321" y="1230034"/>
                </a:cubicBezTo>
                <a:cubicBezTo>
                  <a:pt x="4097321" y="1230034"/>
                  <a:pt x="4097321" y="1230034"/>
                  <a:pt x="4046492" y="1169041"/>
                </a:cubicBezTo>
                <a:cubicBezTo>
                  <a:pt x="3985497" y="1087716"/>
                  <a:pt x="3883838" y="1006392"/>
                  <a:pt x="3792346" y="935233"/>
                </a:cubicBezTo>
                <a:cubicBezTo>
                  <a:pt x="3772014" y="914902"/>
                  <a:pt x="3731350" y="904736"/>
                  <a:pt x="3700853" y="884405"/>
                </a:cubicBezTo>
                <a:cubicBezTo>
                  <a:pt x="3680521" y="874239"/>
                  <a:pt x="3660189" y="864074"/>
                  <a:pt x="3639858" y="853908"/>
                </a:cubicBezTo>
                <a:cubicBezTo>
                  <a:pt x="3619526" y="843742"/>
                  <a:pt x="3609360" y="833577"/>
                  <a:pt x="3589028" y="823411"/>
                </a:cubicBezTo>
                <a:cubicBezTo>
                  <a:pt x="3548365" y="803080"/>
                  <a:pt x="3517867" y="772584"/>
                  <a:pt x="3477204" y="762418"/>
                </a:cubicBezTo>
                <a:cubicBezTo>
                  <a:pt x="3467038" y="762418"/>
                  <a:pt x="3456872" y="762418"/>
                  <a:pt x="3446707" y="762418"/>
                </a:cubicBezTo>
                <a:cubicBezTo>
                  <a:pt x="3436541" y="762418"/>
                  <a:pt x="3426375" y="762418"/>
                  <a:pt x="3406043" y="762418"/>
                </a:cubicBezTo>
                <a:cubicBezTo>
                  <a:pt x="3395877" y="762418"/>
                  <a:pt x="3385711" y="752252"/>
                  <a:pt x="3375546" y="752252"/>
                </a:cubicBezTo>
                <a:cubicBezTo>
                  <a:pt x="3355214" y="742087"/>
                  <a:pt x="3314550" y="731921"/>
                  <a:pt x="3273887" y="731921"/>
                </a:cubicBezTo>
                <a:cubicBezTo>
                  <a:pt x="3284053" y="742087"/>
                  <a:pt x="3294219" y="762418"/>
                  <a:pt x="3304385" y="782749"/>
                </a:cubicBezTo>
                <a:cubicBezTo>
                  <a:pt x="3334882" y="833577"/>
                  <a:pt x="3375546" y="894570"/>
                  <a:pt x="3324716" y="935233"/>
                </a:cubicBezTo>
                <a:cubicBezTo>
                  <a:pt x="3314550" y="935233"/>
                  <a:pt x="3314550" y="935233"/>
                  <a:pt x="3314550" y="925067"/>
                </a:cubicBezTo>
                <a:cubicBezTo>
                  <a:pt x="3314550" y="925067"/>
                  <a:pt x="3314550" y="914902"/>
                  <a:pt x="3294219" y="914902"/>
                </a:cubicBezTo>
                <a:cubicBezTo>
                  <a:pt x="3172228" y="925067"/>
                  <a:pt x="3070570" y="945398"/>
                  <a:pt x="2938414" y="975895"/>
                </a:cubicBezTo>
                <a:cubicBezTo>
                  <a:pt x="2958745" y="1026723"/>
                  <a:pt x="3009575" y="1067385"/>
                  <a:pt x="3050238" y="1077551"/>
                </a:cubicBezTo>
                <a:cubicBezTo>
                  <a:pt x="3060404" y="1077551"/>
                  <a:pt x="3060404" y="1077551"/>
                  <a:pt x="3060404" y="1077551"/>
                </a:cubicBezTo>
                <a:cubicBezTo>
                  <a:pt x="3060404" y="1097882"/>
                  <a:pt x="3070570" y="1108047"/>
                  <a:pt x="3070570" y="1128379"/>
                </a:cubicBezTo>
                <a:cubicBezTo>
                  <a:pt x="3080736" y="1158875"/>
                  <a:pt x="3090902" y="1179206"/>
                  <a:pt x="3101067" y="1199538"/>
                </a:cubicBezTo>
                <a:cubicBezTo>
                  <a:pt x="3090902" y="1250365"/>
                  <a:pt x="3050238" y="1270697"/>
                  <a:pt x="3019741" y="1291028"/>
                </a:cubicBezTo>
                <a:cubicBezTo>
                  <a:pt x="2989243" y="1301193"/>
                  <a:pt x="2968911" y="1321524"/>
                  <a:pt x="2948580" y="1341856"/>
                </a:cubicBezTo>
                <a:cubicBezTo>
                  <a:pt x="2948580" y="1352021"/>
                  <a:pt x="2938414" y="1362187"/>
                  <a:pt x="2938414" y="1382518"/>
                </a:cubicBezTo>
                <a:cubicBezTo>
                  <a:pt x="2938414" y="1392683"/>
                  <a:pt x="2938414" y="1402849"/>
                  <a:pt x="2928248" y="1413015"/>
                </a:cubicBezTo>
                <a:cubicBezTo>
                  <a:pt x="2918082" y="1433346"/>
                  <a:pt x="2907916" y="1443511"/>
                  <a:pt x="2887585" y="1453677"/>
                </a:cubicBezTo>
                <a:cubicBezTo>
                  <a:pt x="2877419" y="1463842"/>
                  <a:pt x="2867253" y="1474008"/>
                  <a:pt x="2857087" y="1494339"/>
                </a:cubicBezTo>
                <a:cubicBezTo>
                  <a:pt x="2857087" y="1494339"/>
                  <a:pt x="2857087" y="1494339"/>
                  <a:pt x="2796092" y="1494339"/>
                </a:cubicBezTo>
                <a:cubicBezTo>
                  <a:pt x="2765594" y="1504505"/>
                  <a:pt x="2775760" y="1555332"/>
                  <a:pt x="2775760" y="1555332"/>
                </a:cubicBezTo>
                <a:cubicBezTo>
                  <a:pt x="2775760" y="1555332"/>
                  <a:pt x="2775760" y="1565498"/>
                  <a:pt x="2775760" y="1565498"/>
                </a:cubicBezTo>
                <a:cubicBezTo>
                  <a:pt x="2775760" y="1585829"/>
                  <a:pt x="2765594" y="1606160"/>
                  <a:pt x="2724931" y="1626492"/>
                </a:cubicBezTo>
                <a:cubicBezTo>
                  <a:pt x="2724931" y="1616326"/>
                  <a:pt x="2724931" y="1616326"/>
                  <a:pt x="2724931" y="1616326"/>
                </a:cubicBezTo>
                <a:cubicBezTo>
                  <a:pt x="2724931" y="1575664"/>
                  <a:pt x="2735097" y="1545167"/>
                  <a:pt x="2745263" y="1514670"/>
                </a:cubicBezTo>
                <a:cubicBezTo>
                  <a:pt x="2755428" y="1494339"/>
                  <a:pt x="2755428" y="1484174"/>
                  <a:pt x="2755428" y="1463842"/>
                </a:cubicBezTo>
                <a:cubicBezTo>
                  <a:pt x="2755428" y="1463842"/>
                  <a:pt x="2765594" y="1463842"/>
                  <a:pt x="2765594" y="1463842"/>
                </a:cubicBezTo>
                <a:cubicBezTo>
                  <a:pt x="2826589" y="1463842"/>
                  <a:pt x="2877419" y="1433346"/>
                  <a:pt x="2897750" y="1382518"/>
                </a:cubicBezTo>
                <a:cubicBezTo>
                  <a:pt x="2907916" y="1372352"/>
                  <a:pt x="2907916" y="1362187"/>
                  <a:pt x="2907916" y="1352021"/>
                </a:cubicBezTo>
                <a:cubicBezTo>
                  <a:pt x="2918082" y="1331690"/>
                  <a:pt x="2918082" y="1321524"/>
                  <a:pt x="2928248" y="1301193"/>
                </a:cubicBezTo>
                <a:cubicBezTo>
                  <a:pt x="2948580" y="1291028"/>
                  <a:pt x="2968911" y="1270697"/>
                  <a:pt x="2989243" y="1260531"/>
                </a:cubicBezTo>
                <a:cubicBezTo>
                  <a:pt x="3019741" y="1250365"/>
                  <a:pt x="3050238" y="1230034"/>
                  <a:pt x="3060404" y="1199538"/>
                </a:cubicBezTo>
                <a:cubicBezTo>
                  <a:pt x="3060404" y="1179206"/>
                  <a:pt x="3050238" y="1179206"/>
                  <a:pt x="3050238" y="1169041"/>
                </a:cubicBezTo>
                <a:cubicBezTo>
                  <a:pt x="3040072" y="1158875"/>
                  <a:pt x="3040072" y="1158875"/>
                  <a:pt x="3040072" y="1158875"/>
                </a:cubicBezTo>
                <a:cubicBezTo>
                  <a:pt x="3029906" y="1148710"/>
                  <a:pt x="3029906" y="1138544"/>
                  <a:pt x="3029906" y="1128379"/>
                </a:cubicBezTo>
                <a:cubicBezTo>
                  <a:pt x="3029906" y="1118213"/>
                  <a:pt x="3029906" y="1108047"/>
                  <a:pt x="3029906" y="1097882"/>
                </a:cubicBezTo>
                <a:cubicBezTo>
                  <a:pt x="2989243" y="1097882"/>
                  <a:pt x="2928248" y="1036888"/>
                  <a:pt x="2907916" y="986060"/>
                </a:cubicBezTo>
                <a:cubicBezTo>
                  <a:pt x="2765594" y="1026723"/>
                  <a:pt x="2602941" y="1067385"/>
                  <a:pt x="2480950" y="1128379"/>
                </a:cubicBezTo>
                <a:cubicBezTo>
                  <a:pt x="2480950" y="1128379"/>
                  <a:pt x="2480950" y="1128379"/>
                  <a:pt x="2501282" y="1128379"/>
                </a:cubicBezTo>
                <a:cubicBezTo>
                  <a:pt x="2501282" y="1128379"/>
                  <a:pt x="2501282" y="1128379"/>
                  <a:pt x="2501282" y="1138544"/>
                </a:cubicBezTo>
                <a:cubicBezTo>
                  <a:pt x="2511448" y="1169041"/>
                  <a:pt x="2521614" y="1209703"/>
                  <a:pt x="2531780" y="1250365"/>
                </a:cubicBezTo>
                <a:cubicBezTo>
                  <a:pt x="2541945" y="1352021"/>
                  <a:pt x="2552111" y="1443511"/>
                  <a:pt x="2653770" y="1463842"/>
                </a:cubicBezTo>
                <a:cubicBezTo>
                  <a:pt x="2674102" y="1494339"/>
                  <a:pt x="2684267" y="1514670"/>
                  <a:pt x="2694433" y="1535001"/>
                </a:cubicBezTo>
                <a:cubicBezTo>
                  <a:pt x="2704599" y="1555332"/>
                  <a:pt x="2714765" y="1575664"/>
                  <a:pt x="2724931" y="1595995"/>
                </a:cubicBezTo>
                <a:cubicBezTo>
                  <a:pt x="2714765" y="1616326"/>
                  <a:pt x="2714765" y="1636657"/>
                  <a:pt x="2714765" y="1646823"/>
                </a:cubicBezTo>
                <a:cubicBezTo>
                  <a:pt x="2714765" y="1656988"/>
                  <a:pt x="2714765" y="1667154"/>
                  <a:pt x="2704599" y="1677319"/>
                </a:cubicBezTo>
                <a:cubicBezTo>
                  <a:pt x="2704599" y="1677319"/>
                  <a:pt x="2694433" y="1677319"/>
                  <a:pt x="2694433" y="1677319"/>
                </a:cubicBezTo>
                <a:cubicBezTo>
                  <a:pt x="2684267" y="1677319"/>
                  <a:pt x="2684267" y="1677319"/>
                  <a:pt x="2684267" y="1677319"/>
                </a:cubicBezTo>
                <a:cubicBezTo>
                  <a:pt x="2674102" y="1667154"/>
                  <a:pt x="2684267" y="1646823"/>
                  <a:pt x="2694433" y="1646823"/>
                </a:cubicBezTo>
                <a:cubicBezTo>
                  <a:pt x="2694433" y="1636657"/>
                  <a:pt x="2694433" y="1636657"/>
                  <a:pt x="2694433" y="1636657"/>
                </a:cubicBezTo>
                <a:cubicBezTo>
                  <a:pt x="2684267" y="1585829"/>
                  <a:pt x="2643604" y="1524836"/>
                  <a:pt x="2613106" y="1484174"/>
                </a:cubicBezTo>
                <a:cubicBezTo>
                  <a:pt x="2602941" y="1484174"/>
                  <a:pt x="2592775" y="1474008"/>
                  <a:pt x="2572443" y="1474008"/>
                </a:cubicBezTo>
                <a:cubicBezTo>
                  <a:pt x="2572443" y="1463842"/>
                  <a:pt x="2562277" y="1463842"/>
                  <a:pt x="2552111" y="1453677"/>
                </a:cubicBezTo>
                <a:cubicBezTo>
                  <a:pt x="2491116" y="1372352"/>
                  <a:pt x="2480950" y="1230034"/>
                  <a:pt x="2470784" y="1138544"/>
                </a:cubicBezTo>
                <a:cubicBezTo>
                  <a:pt x="2409789" y="1169041"/>
                  <a:pt x="2338628" y="1219869"/>
                  <a:pt x="2297965" y="1270697"/>
                </a:cubicBezTo>
                <a:cubicBezTo>
                  <a:pt x="2287799" y="1270697"/>
                  <a:pt x="2287799" y="1270697"/>
                  <a:pt x="2287799" y="1270697"/>
                </a:cubicBezTo>
                <a:cubicBezTo>
                  <a:pt x="2277633" y="1270697"/>
                  <a:pt x="2277633" y="1270697"/>
                  <a:pt x="2267467" y="1270697"/>
                </a:cubicBezTo>
                <a:cubicBezTo>
                  <a:pt x="2267467" y="1270697"/>
                  <a:pt x="2257302" y="1270697"/>
                  <a:pt x="2257302" y="1270697"/>
                </a:cubicBezTo>
                <a:cubicBezTo>
                  <a:pt x="2257302" y="1270697"/>
                  <a:pt x="2267467" y="1280862"/>
                  <a:pt x="2267467" y="1280862"/>
                </a:cubicBezTo>
                <a:cubicBezTo>
                  <a:pt x="2267467" y="1291028"/>
                  <a:pt x="2277633" y="1301193"/>
                  <a:pt x="2267467" y="1311359"/>
                </a:cubicBezTo>
                <a:cubicBezTo>
                  <a:pt x="2267467" y="1311359"/>
                  <a:pt x="2267467" y="1311359"/>
                  <a:pt x="2257302" y="1311359"/>
                </a:cubicBezTo>
                <a:cubicBezTo>
                  <a:pt x="2226804" y="1311359"/>
                  <a:pt x="2216638" y="1280862"/>
                  <a:pt x="2206472" y="1250365"/>
                </a:cubicBezTo>
                <a:cubicBezTo>
                  <a:pt x="2206472" y="1250365"/>
                  <a:pt x="2206472" y="1240200"/>
                  <a:pt x="2206472" y="1240200"/>
                </a:cubicBezTo>
                <a:cubicBezTo>
                  <a:pt x="2165809" y="1118213"/>
                  <a:pt x="2155643" y="996226"/>
                  <a:pt x="2145477" y="853908"/>
                </a:cubicBezTo>
                <a:cubicBezTo>
                  <a:pt x="2145477" y="853908"/>
                  <a:pt x="2145477" y="853908"/>
                  <a:pt x="2145477" y="833577"/>
                </a:cubicBezTo>
                <a:cubicBezTo>
                  <a:pt x="2135311" y="823411"/>
                  <a:pt x="2125145" y="823411"/>
                  <a:pt x="2114979" y="803080"/>
                </a:cubicBezTo>
                <a:cubicBezTo>
                  <a:pt x="2064150" y="823411"/>
                  <a:pt x="2013321" y="864074"/>
                  <a:pt x="1972658" y="894570"/>
                </a:cubicBezTo>
                <a:cubicBezTo>
                  <a:pt x="1962492" y="904736"/>
                  <a:pt x="1952326" y="914902"/>
                  <a:pt x="1942160" y="925067"/>
                </a:cubicBezTo>
                <a:cubicBezTo>
                  <a:pt x="1921828" y="935233"/>
                  <a:pt x="1901497" y="945398"/>
                  <a:pt x="1881165" y="955564"/>
                </a:cubicBezTo>
                <a:cubicBezTo>
                  <a:pt x="1870999" y="965729"/>
                  <a:pt x="1860833" y="975895"/>
                  <a:pt x="1840501" y="975895"/>
                </a:cubicBezTo>
                <a:cubicBezTo>
                  <a:pt x="1830335" y="986060"/>
                  <a:pt x="1810004" y="1006392"/>
                  <a:pt x="1799838" y="1016557"/>
                </a:cubicBezTo>
                <a:cubicBezTo>
                  <a:pt x="1789672" y="1026723"/>
                  <a:pt x="1779506" y="1036888"/>
                  <a:pt x="1769340" y="1047054"/>
                </a:cubicBezTo>
                <a:cubicBezTo>
                  <a:pt x="1749009" y="1067385"/>
                  <a:pt x="1718511" y="1077551"/>
                  <a:pt x="1698179" y="1097882"/>
                </a:cubicBezTo>
                <a:cubicBezTo>
                  <a:pt x="1647350" y="1128379"/>
                  <a:pt x="1606687" y="1158875"/>
                  <a:pt x="1566023" y="1199538"/>
                </a:cubicBezTo>
                <a:cubicBezTo>
                  <a:pt x="1616853" y="1219869"/>
                  <a:pt x="1667682" y="1219869"/>
                  <a:pt x="1718511" y="1219869"/>
                </a:cubicBezTo>
                <a:cubicBezTo>
                  <a:pt x="1810004" y="1230034"/>
                  <a:pt x="1891331" y="1230034"/>
                  <a:pt x="1921828" y="1321524"/>
                </a:cubicBezTo>
                <a:cubicBezTo>
                  <a:pt x="1921828" y="1321524"/>
                  <a:pt x="1921828" y="1321524"/>
                  <a:pt x="1931994" y="1321524"/>
                </a:cubicBezTo>
                <a:cubicBezTo>
                  <a:pt x="1952326" y="1331690"/>
                  <a:pt x="1982823" y="1331690"/>
                  <a:pt x="2013321" y="1331690"/>
                </a:cubicBezTo>
                <a:cubicBezTo>
                  <a:pt x="2043819" y="1331690"/>
                  <a:pt x="2064150" y="1331690"/>
                  <a:pt x="2084482" y="1321524"/>
                </a:cubicBezTo>
                <a:cubicBezTo>
                  <a:pt x="2104813" y="1321524"/>
                  <a:pt x="2125145" y="1341856"/>
                  <a:pt x="2135311" y="1362187"/>
                </a:cubicBezTo>
                <a:cubicBezTo>
                  <a:pt x="2145477" y="1372352"/>
                  <a:pt x="2155643" y="1382518"/>
                  <a:pt x="2175975" y="1392683"/>
                </a:cubicBezTo>
                <a:cubicBezTo>
                  <a:pt x="2196306" y="1484174"/>
                  <a:pt x="2277633" y="1535001"/>
                  <a:pt x="2379292" y="1514670"/>
                </a:cubicBezTo>
                <a:cubicBezTo>
                  <a:pt x="2389458" y="1514670"/>
                  <a:pt x="2409789" y="1504505"/>
                  <a:pt x="2430121" y="1494339"/>
                </a:cubicBezTo>
                <a:cubicBezTo>
                  <a:pt x="2450453" y="1484174"/>
                  <a:pt x="2470784" y="1474008"/>
                  <a:pt x="2501282" y="1484174"/>
                </a:cubicBezTo>
                <a:cubicBezTo>
                  <a:pt x="2501282" y="1484174"/>
                  <a:pt x="2501282" y="1474008"/>
                  <a:pt x="2511448" y="1474008"/>
                </a:cubicBezTo>
                <a:cubicBezTo>
                  <a:pt x="2511448" y="1474008"/>
                  <a:pt x="2511448" y="1474008"/>
                  <a:pt x="2521614" y="1474008"/>
                </a:cubicBezTo>
                <a:cubicBezTo>
                  <a:pt x="2521614" y="1463842"/>
                  <a:pt x="2521614" y="1463842"/>
                  <a:pt x="2521614" y="1463842"/>
                </a:cubicBezTo>
                <a:cubicBezTo>
                  <a:pt x="2521614" y="1463842"/>
                  <a:pt x="2531780" y="1463842"/>
                  <a:pt x="2531780" y="1463842"/>
                </a:cubicBezTo>
                <a:cubicBezTo>
                  <a:pt x="2572443" y="1474008"/>
                  <a:pt x="2602941" y="1565498"/>
                  <a:pt x="2602941" y="1636657"/>
                </a:cubicBezTo>
                <a:cubicBezTo>
                  <a:pt x="2592775" y="1687485"/>
                  <a:pt x="2572443" y="1728147"/>
                  <a:pt x="2541945" y="1728147"/>
                </a:cubicBezTo>
                <a:cubicBezTo>
                  <a:pt x="2521614" y="1728147"/>
                  <a:pt x="2501282" y="1717982"/>
                  <a:pt x="2491116" y="1707816"/>
                </a:cubicBezTo>
                <a:cubicBezTo>
                  <a:pt x="2480950" y="1697650"/>
                  <a:pt x="2460619" y="1687485"/>
                  <a:pt x="2450453" y="1687485"/>
                </a:cubicBezTo>
                <a:cubicBezTo>
                  <a:pt x="2450453" y="1687485"/>
                  <a:pt x="2450453" y="1687485"/>
                  <a:pt x="2440287" y="1687485"/>
                </a:cubicBezTo>
                <a:cubicBezTo>
                  <a:pt x="2419955" y="1707816"/>
                  <a:pt x="2389458" y="1717982"/>
                  <a:pt x="2338628" y="1717982"/>
                </a:cubicBezTo>
                <a:cubicBezTo>
                  <a:pt x="2308131" y="1789141"/>
                  <a:pt x="2247136" y="1839968"/>
                  <a:pt x="2186141" y="1890796"/>
                </a:cubicBezTo>
                <a:cubicBezTo>
                  <a:pt x="2155643" y="1911128"/>
                  <a:pt x="2135311" y="1931459"/>
                  <a:pt x="2104813" y="1951790"/>
                </a:cubicBezTo>
                <a:cubicBezTo>
                  <a:pt x="2033653" y="2022949"/>
                  <a:pt x="1982823" y="2094108"/>
                  <a:pt x="1952326" y="2165267"/>
                </a:cubicBezTo>
                <a:cubicBezTo>
                  <a:pt x="1942160" y="2185598"/>
                  <a:pt x="1952326" y="2216095"/>
                  <a:pt x="1952326" y="2236426"/>
                </a:cubicBezTo>
                <a:cubicBezTo>
                  <a:pt x="1962492" y="2256757"/>
                  <a:pt x="1962492" y="2277088"/>
                  <a:pt x="1962492" y="2307585"/>
                </a:cubicBezTo>
                <a:cubicBezTo>
                  <a:pt x="1952326" y="2327916"/>
                  <a:pt x="1942160" y="2338081"/>
                  <a:pt x="1931994" y="2358413"/>
                </a:cubicBezTo>
                <a:cubicBezTo>
                  <a:pt x="1911662" y="2368578"/>
                  <a:pt x="1901497" y="2388909"/>
                  <a:pt x="1891331" y="2409240"/>
                </a:cubicBezTo>
                <a:cubicBezTo>
                  <a:pt x="1870999" y="2409240"/>
                  <a:pt x="1860833" y="2419406"/>
                  <a:pt x="1840501" y="2439737"/>
                </a:cubicBezTo>
                <a:cubicBezTo>
                  <a:pt x="1840501" y="2449903"/>
                  <a:pt x="1830335" y="2460068"/>
                  <a:pt x="1820170" y="2470234"/>
                </a:cubicBezTo>
                <a:cubicBezTo>
                  <a:pt x="1799838" y="2490565"/>
                  <a:pt x="1779506" y="2510896"/>
                  <a:pt x="1779506" y="2521062"/>
                </a:cubicBezTo>
                <a:cubicBezTo>
                  <a:pt x="1769340" y="2531227"/>
                  <a:pt x="1769340" y="2541393"/>
                  <a:pt x="1759174" y="2561724"/>
                </a:cubicBezTo>
                <a:cubicBezTo>
                  <a:pt x="1759174" y="2582055"/>
                  <a:pt x="1759174" y="2592221"/>
                  <a:pt x="1749009" y="2602386"/>
                </a:cubicBezTo>
                <a:cubicBezTo>
                  <a:pt x="1738843" y="2622717"/>
                  <a:pt x="1708345" y="2653214"/>
                  <a:pt x="1688014" y="2653214"/>
                </a:cubicBezTo>
                <a:cubicBezTo>
                  <a:pt x="1657516" y="2632883"/>
                  <a:pt x="1667682" y="2602386"/>
                  <a:pt x="1677848" y="2561724"/>
                </a:cubicBezTo>
                <a:cubicBezTo>
                  <a:pt x="1677848" y="2531227"/>
                  <a:pt x="1677848" y="2510896"/>
                  <a:pt x="1677848" y="2480399"/>
                </a:cubicBezTo>
                <a:cubicBezTo>
                  <a:pt x="1667682" y="2460068"/>
                  <a:pt x="1657516" y="2439737"/>
                  <a:pt x="1647350" y="2419406"/>
                </a:cubicBezTo>
                <a:cubicBezTo>
                  <a:pt x="1637184" y="2419406"/>
                  <a:pt x="1637184" y="2409240"/>
                  <a:pt x="1627018" y="2409240"/>
                </a:cubicBezTo>
                <a:cubicBezTo>
                  <a:pt x="1606687" y="2419406"/>
                  <a:pt x="1586355" y="2419406"/>
                  <a:pt x="1545692" y="2419406"/>
                </a:cubicBezTo>
                <a:cubicBezTo>
                  <a:pt x="1535526" y="2419406"/>
                  <a:pt x="1525360" y="2419406"/>
                  <a:pt x="1515194" y="2419406"/>
                </a:cubicBezTo>
                <a:cubicBezTo>
                  <a:pt x="1484697" y="2399075"/>
                  <a:pt x="1454199" y="2368578"/>
                  <a:pt x="1433867" y="2338081"/>
                </a:cubicBezTo>
                <a:cubicBezTo>
                  <a:pt x="1403370" y="2348247"/>
                  <a:pt x="1403370" y="2368578"/>
                  <a:pt x="1393204" y="2388909"/>
                </a:cubicBezTo>
                <a:cubicBezTo>
                  <a:pt x="1393204" y="2409240"/>
                  <a:pt x="1383038" y="2419406"/>
                  <a:pt x="1372872" y="2429572"/>
                </a:cubicBezTo>
                <a:cubicBezTo>
                  <a:pt x="1362706" y="2449903"/>
                  <a:pt x="1352540" y="2449903"/>
                  <a:pt x="1352540" y="2460068"/>
                </a:cubicBezTo>
                <a:cubicBezTo>
                  <a:pt x="1332209" y="2470234"/>
                  <a:pt x="1322043" y="2480399"/>
                  <a:pt x="1322043" y="2500731"/>
                </a:cubicBezTo>
                <a:cubicBezTo>
                  <a:pt x="1311877" y="2531227"/>
                  <a:pt x="1322043" y="2602386"/>
                  <a:pt x="1332209" y="2643049"/>
                </a:cubicBezTo>
                <a:cubicBezTo>
                  <a:pt x="1332209" y="2643049"/>
                  <a:pt x="1332209" y="2643049"/>
                  <a:pt x="1342374" y="2663380"/>
                </a:cubicBezTo>
                <a:cubicBezTo>
                  <a:pt x="1352540" y="2724373"/>
                  <a:pt x="1362706" y="2744704"/>
                  <a:pt x="1403370" y="2785367"/>
                </a:cubicBezTo>
                <a:cubicBezTo>
                  <a:pt x="1413536" y="2795532"/>
                  <a:pt x="1413536" y="2795532"/>
                  <a:pt x="1423701" y="2805698"/>
                </a:cubicBezTo>
                <a:cubicBezTo>
                  <a:pt x="1423701" y="2815863"/>
                  <a:pt x="1433867" y="2826029"/>
                  <a:pt x="1433867" y="2826029"/>
                </a:cubicBezTo>
                <a:cubicBezTo>
                  <a:pt x="1464365" y="2846360"/>
                  <a:pt x="1484697" y="2846360"/>
                  <a:pt x="1515194" y="2856526"/>
                </a:cubicBezTo>
                <a:cubicBezTo>
                  <a:pt x="1545692" y="2856526"/>
                  <a:pt x="1566023" y="2866691"/>
                  <a:pt x="1586355" y="2876857"/>
                </a:cubicBezTo>
                <a:cubicBezTo>
                  <a:pt x="1606687" y="2887022"/>
                  <a:pt x="1627018" y="2917519"/>
                  <a:pt x="1637184" y="2937850"/>
                </a:cubicBezTo>
                <a:cubicBezTo>
                  <a:pt x="1647350" y="2948016"/>
                  <a:pt x="1657516" y="2958181"/>
                  <a:pt x="1657516" y="2968347"/>
                </a:cubicBezTo>
                <a:cubicBezTo>
                  <a:pt x="1657516" y="2968347"/>
                  <a:pt x="1657516" y="2968347"/>
                  <a:pt x="1667682" y="2968347"/>
                </a:cubicBezTo>
                <a:cubicBezTo>
                  <a:pt x="1688014" y="2968347"/>
                  <a:pt x="1708345" y="2978512"/>
                  <a:pt x="1718511" y="2998844"/>
                </a:cubicBezTo>
                <a:cubicBezTo>
                  <a:pt x="1728677" y="2998844"/>
                  <a:pt x="1728677" y="2998844"/>
                  <a:pt x="1738843" y="3009009"/>
                </a:cubicBezTo>
                <a:cubicBezTo>
                  <a:pt x="1779506" y="3009009"/>
                  <a:pt x="1820170" y="3009009"/>
                  <a:pt x="1850667" y="3009009"/>
                </a:cubicBezTo>
                <a:cubicBezTo>
                  <a:pt x="1860833" y="3009009"/>
                  <a:pt x="1870999" y="3009009"/>
                  <a:pt x="1881165" y="3009009"/>
                </a:cubicBezTo>
                <a:cubicBezTo>
                  <a:pt x="1891331" y="3009009"/>
                  <a:pt x="1891331" y="3009009"/>
                  <a:pt x="1891331" y="3009009"/>
                </a:cubicBezTo>
                <a:cubicBezTo>
                  <a:pt x="1921828" y="3070003"/>
                  <a:pt x="1911662" y="3120830"/>
                  <a:pt x="1891331" y="3171658"/>
                </a:cubicBezTo>
                <a:cubicBezTo>
                  <a:pt x="1870999" y="3202155"/>
                  <a:pt x="1850667" y="3222486"/>
                  <a:pt x="1830335" y="3252983"/>
                </a:cubicBezTo>
                <a:cubicBezTo>
                  <a:pt x="1799838" y="3273314"/>
                  <a:pt x="1779506" y="3293645"/>
                  <a:pt x="1779506" y="3313976"/>
                </a:cubicBezTo>
                <a:cubicBezTo>
                  <a:pt x="1769340" y="3344473"/>
                  <a:pt x="1769340" y="3385135"/>
                  <a:pt x="1769340" y="3425798"/>
                </a:cubicBezTo>
                <a:cubicBezTo>
                  <a:pt x="1769340" y="3446129"/>
                  <a:pt x="1779506" y="3466460"/>
                  <a:pt x="1779506" y="3496957"/>
                </a:cubicBezTo>
                <a:cubicBezTo>
                  <a:pt x="1779506" y="3517288"/>
                  <a:pt x="1779506" y="3537619"/>
                  <a:pt x="1779506" y="3568116"/>
                </a:cubicBezTo>
                <a:cubicBezTo>
                  <a:pt x="1779506" y="3608778"/>
                  <a:pt x="1779506" y="3659606"/>
                  <a:pt x="1779506" y="3690102"/>
                </a:cubicBezTo>
                <a:cubicBezTo>
                  <a:pt x="1769340" y="3700268"/>
                  <a:pt x="1769340" y="3720599"/>
                  <a:pt x="1759174" y="3730765"/>
                </a:cubicBezTo>
                <a:cubicBezTo>
                  <a:pt x="1759174" y="3740930"/>
                  <a:pt x="1759174" y="3751096"/>
                  <a:pt x="1749009" y="3761261"/>
                </a:cubicBezTo>
                <a:cubicBezTo>
                  <a:pt x="1749009" y="3781593"/>
                  <a:pt x="1759174" y="3822255"/>
                  <a:pt x="1759174" y="3852752"/>
                </a:cubicBezTo>
                <a:cubicBezTo>
                  <a:pt x="1779506" y="3954407"/>
                  <a:pt x="1820170" y="4096725"/>
                  <a:pt x="1850667" y="4167884"/>
                </a:cubicBezTo>
                <a:cubicBezTo>
                  <a:pt x="1850667" y="4178050"/>
                  <a:pt x="1860833" y="4188215"/>
                  <a:pt x="1860833" y="4198381"/>
                </a:cubicBezTo>
                <a:cubicBezTo>
                  <a:pt x="1881165" y="4218712"/>
                  <a:pt x="1891331" y="4239043"/>
                  <a:pt x="1881165" y="4259375"/>
                </a:cubicBezTo>
                <a:cubicBezTo>
                  <a:pt x="1881165" y="4269540"/>
                  <a:pt x="1881165" y="4269540"/>
                  <a:pt x="1881165" y="4269540"/>
                </a:cubicBezTo>
                <a:cubicBezTo>
                  <a:pt x="1749009" y="4228878"/>
                  <a:pt x="1677848" y="4127222"/>
                  <a:pt x="1606687" y="4015401"/>
                </a:cubicBezTo>
                <a:cubicBezTo>
                  <a:pt x="1576189" y="3974738"/>
                  <a:pt x="1545692" y="3934076"/>
                  <a:pt x="1515194" y="3893414"/>
                </a:cubicBezTo>
                <a:cubicBezTo>
                  <a:pt x="1505028" y="3883248"/>
                  <a:pt x="1484697" y="3862917"/>
                  <a:pt x="1474531" y="3852752"/>
                </a:cubicBezTo>
                <a:cubicBezTo>
                  <a:pt x="1454199" y="3842586"/>
                  <a:pt x="1433867" y="3822255"/>
                  <a:pt x="1423701" y="3812089"/>
                </a:cubicBezTo>
                <a:cubicBezTo>
                  <a:pt x="1423701" y="3801924"/>
                  <a:pt x="1413536" y="3781593"/>
                  <a:pt x="1413536" y="3771427"/>
                </a:cubicBezTo>
                <a:cubicBezTo>
                  <a:pt x="1413536" y="3761261"/>
                  <a:pt x="1413536" y="3751096"/>
                  <a:pt x="1403370" y="3740930"/>
                </a:cubicBezTo>
                <a:cubicBezTo>
                  <a:pt x="1393204" y="3730765"/>
                  <a:pt x="1393204" y="3710434"/>
                  <a:pt x="1383038" y="3700268"/>
                </a:cubicBezTo>
                <a:cubicBezTo>
                  <a:pt x="1352540" y="3659606"/>
                  <a:pt x="1332209" y="3629109"/>
                  <a:pt x="1332209" y="3578281"/>
                </a:cubicBezTo>
                <a:cubicBezTo>
                  <a:pt x="1301711" y="3588447"/>
                  <a:pt x="1281379" y="3608778"/>
                  <a:pt x="1250882" y="3629109"/>
                </a:cubicBezTo>
                <a:cubicBezTo>
                  <a:pt x="1189887" y="3669771"/>
                  <a:pt x="1128892" y="3710434"/>
                  <a:pt x="1067896" y="3730765"/>
                </a:cubicBezTo>
                <a:cubicBezTo>
                  <a:pt x="1108560" y="3852752"/>
                  <a:pt x="1210218" y="3974738"/>
                  <a:pt x="1291545" y="4066229"/>
                </a:cubicBezTo>
                <a:cubicBezTo>
                  <a:pt x="1291545" y="4066229"/>
                  <a:pt x="1291545" y="4066229"/>
                  <a:pt x="1311877" y="4086560"/>
                </a:cubicBezTo>
                <a:cubicBezTo>
                  <a:pt x="1352540" y="4137388"/>
                  <a:pt x="1383038" y="4167884"/>
                  <a:pt x="1444033" y="4228878"/>
                </a:cubicBezTo>
                <a:cubicBezTo>
                  <a:pt x="1454199" y="4239043"/>
                  <a:pt x="1474531" y="4249209"/>
                  <a:pt x="1484697" y="4259375"/>
                </a:cubicBezTo>
                <a:cubicBezTo>
                  <a:pt x="1505028" y="4279706"/>
                  <a:pt x="1535526" y="4300037"/>
                  <a:pt x="1555858" y="4320368"/>
                </a:cubicBezTo>
                <a:cubicBezTo>
                  <a:pt x="1576189" y="4330534"/>
                  <a:pt x="1596521" y="4340699"/>
                  <a:pt x="1627018" y="4350865"/>
                </a:cubicBezTo>
                <a:cubicBezTo>
                  <a:pt x="1647350" y="4361030"/>
                  <a:pt x="1667682" y="4371196"/>
                  <a:pt x="1698179" y="4391527"/>
                </a:cubicBezTo>
                <a:cubicBezTo>
                  <a:pt x="1698179" y="4391527"/>
                  <a:pt x="1698179" y="4391527"/>
                  <a:pt x="1708345" y="4391527"/>
                </a:cubicBezTo>
                <a:cubicBezTo>
                  <a:pt x="1789672" y="4442355"/>
                  <a:pt x="1870999" y="4493183"/>
                  <a:pt x="1982823" y="4533845"/>
                </a:cubicBezTo>
                <a:cubicBezTo>
                  <a:pt x="1982823" y="4533845"/>
                  <a:pt x="1982823" y="4533845"/>
                  <a:pt x="2003155" y="4544011"/>
                </a:cubicBezTo>
                <a:cubicBezTo>
                  <a:pt x="2084482" y="4584673"/>
                  <a:pt x="2135311" y="4605004"/>
                  <a:pt x="2247136" y="4625335"/>
                </a:cubicBezTo>
                <a:cubicBezTo>
                  <a:pt x="2338628" y="4645666"/>
                  <a:pt x="2419955" y="4645666"/>
                  <a:pt x="2531780" y="4655832"/>
                </a:cubicBezTo>
                <a:cubicBezTo>
                  <a:pt x="2552111" y="4655832"/>
                  <a:pt x="2572443" y="4655832"/>
                  <a:pt x="2592775" y="4655832"/>
                </a:cubicBezTo>
                <a:cubicBezTo>
                  <a:pt x="2613106" y="4655832"/>
                  <a:pt x="2643604" y="4655832"/>
                  <a:pt x="2663936" y="4655832"/>
                </a:cubicBezTo>
                <a:cubicBezTo>
                  <a:pt x="2684267" y="4655832"/>
                  <a:pt x="2704599" y="4655832"/>
                  <a:pt x="2714765" y="4655832"/>
                </a:cubicBezTo>
                <a:cubicBezTo>
                  <a:pt x="2724931" y="4655832"/>
                  <a:pt x="2735097" y="4645666"/>
                  <a:pt x="2735097" y="4645666"/>
                </a:cubicBezTo>
                <a:cubicBezTo>
                  <a:pt x="2735097" y="4635501"/>
                  <a:pt x="2735097" y="4635501"/>
                  <a:pt x="2745263" y="4635501"/>
                </a:cubicBezTo>
                <a:cubicBezTo>
                  <a:pt x="2745263" y="4645666"/>
                  <a:pt x="2745263" y="4645666"/>
                  <a:pt x="2745263" y="4645666"/>
                </a:cubicBezTo>
                <a:cubicBezTo>
                  <a:pt x="2745263" y="4645666"/>
                  <a:pt x="2745263" y="4655832"/>
                  <a:pt x="2745263" y="4655832"/>
                </a:cubicBezTo>
                <a:cubicBezTo>
                  <a:pt x="2755428" y="4655832"/>
                  <a:pt x="2755428" y="4655832"/>
                  <a:pt x="2765594" y="4655832"/>
                </a:cubicBezTo>
                <a:cubicBezTo>
                  <a:pt x="2775760" y="4655832"/>
                  <a:pt x="2796092" y="4655832"/>
                  <a:pt x="2796092" y="4655832"/>
                </a:cubicBezTo>
                <a:cubicBezTo>
                  <a:pt x="2897750" y="4655832"/>
                  <a:pt x="3040072" y="4625335"/>
                  <a:pt x="3162063" y="4584673"/>
                </a:cubicBezTo>
                <a:cubicBezTo>
                  <a:pt x="3334882" y="4533845"/>
                  <a:pt x="3507702" y="4472852"/>
                  <a:pt x="3680521" y="4401693"/>
                </a:cubicBezTo>
                <a:cubicBezTo>
                  <a:pt x="3690687" y="4401693"/>
                  <a:pt x="3690687" y="4391527"/>
                  <a:pt x="3700853" y="4381361"/>
                </a:cubicBezTo>
                <a:cubicBezTo>
                  <a:pt x="3700853" y="4381361"/>
                  <a:pt x="3711019" y="4371196"/>
                  <a:pt x="3721185" y="4371196"/>
                </a:cubicBezTo>
                <a:cubicBezTo>
                  <a:pt x="3731350" y="4371196"/>
                  <a:pt x="3731350" y="4371196"/>
                  <a:pt x="3741516" y="4371196"/>
                </a:cubicBezTo>
                <a:cubicBezTo>
                  <a:pt x="3741516" y="4381361"/>
                  <a:pt x="3741516" y="4381361"/>
                  <a:pt x="3741516" y="4391527"/>
                </a:cubicBezTo>
                <a:cubicBezTo>
                  <a:pt x="3751682" y="4391527"/>
                  <a:pt x="3751682" y="4381361"/>
                  <a:pt x="3761848" y="4381361"/>
                </a:cubicBezTo>
                <a:cubicBezTo>
                  <a:pt x="3772014" y="4361030"/>
                  <a:pt x="3792346" y="4350865"/>
                  <a:pt x="3802511" y="4320368"/>
                </a:cubicBezTo>
                <a:cubicBezTo>
                  <a:pt x="3792346" y="4330534"/>
                  <a:pt x="3782180" y="4330534"/>
                  <a:pt x="3772014" y="4330534"/>
                </a:cubicBezTo>
                <a:cubicBezTo>
                  <a:pt x="3711019" y="4340699"/>
                  <a:pt x="3650024" y="4350865"/>
                  <a:pt x="3599194" y="4350865"/>
                </a:cubicBezTo>
                <a:cubicBezTo>
                  <a:pt x="3568697" y="4350865"/>
                  <a:pt x="3538199" y="4350865"/>
                  <a:pt x="3517867" y="4340699"/>
                </a:cubicBezTo>
                <a:cubicBezTo>
                  <a:pt x="3507702" y="4330534"/>
                  <a:pt x="3517867" y="4310202"/>
                  <a:pt x="3517867" y="4300037"/>
                </a:cubicBezTo>
                <a:cubicBezTo>
                  <a:pt x="3528033" y="4289871"/>
                  <a:pt x="3528033" y="4279706"/>
                  <a:pt x="3528033" y="4269540"/>
                </a:cubicBezTo>
                <a:cubicBezTo>
                  <a:pt x="3548365" y="4259375"/>
                  <a:pt x="3558531" y="4269540"/>
                  <a:pt x="3568697" y="4279706"/>
                </a:cubicBezTo>
                <a:cubicBezTo>
                  <a:pt x="3568697" y="4269540"/>
                  <a:pt x="3578863" y="4259375"/>
                  <a:pt x="3578863" y="4249209"/>
                </a:cubicBezTo>
                <a:cubicBezTo>
                  <a:pt x="3589028" y="4249209"/>
                  <a:pt x="3599194" y="4239043"/>
                  <a:pt x="3589028" y="4228878"/>
                </a:cubicBezTo>
                <a:cubicBezTo>
                  <a:pt x="3792346" y="4066229"/>
                  <a:pt x="3883838" y="3791758"/>
                  <a:pt x="3944833" y="3557950"/>
                </a:cubicBezTo>
                <a:cubicBezTo>
                  <a:pt x="3934668" y="3527453"/>
                  <a:pt x="3924502" y="3496957"/>
                  <a:pt x="3924502" y="3446129"/>
                </a:cubicBezTo>
                <a:cubicBezTo>
                  <a:pt x="3944833" y="3456294"/>
                  <a:pt x="3944833" y="3476625"/>
                  <a:pt x="3944833" y="3496957"/>
                </a:cubicBezTo>
                <a:cubicBezTo>
                  <a:pt x="3944833" y="3507122"/>
                  <a:pt x="3944833" y="3517288"/>
                  <a:pt x="3954999" y="3527453"/>
                </a:cubicBezTo>
                <a:cubicBezTo>
                  <a:pt x="3954999" y="3496957"/>
                  <a:pt x="3954999" y="3435963"/>
                  <a:pt x="3934668" y="3405466"/>
                </a:cubicBezTo>
                <a:cubicBezTo>
                  <a:pt x="3934668" y="3405466"/>
                  <a:pt x="3934668" y="3405466"/>
                  <a:pt x="3924502" y="3405466"/>
                </a:cubicBezTo>
                <a:cubicBezTo>
                  <a:pt x="3924502" y="3405466"/>
                  <a:pt x="3924502" y="3415632"/>
                  <a:pt x="3924502" y="3415632"/>
                </a:cubicBezTo>
                <a:cubicBezTo>
                  <a:pt x="3914336" y="3415632"/>
                  <a:pt x="3914336" y="3425798"/>
                  <a:pt x="3904170" y="3425798"/>
                </a:cubicBezTo>
                <a:cubicBezTo>
                  <a:pt x="3904170" y="3395301"/>
                  <a:pt x="3904170" y="3374970"/>
                  <a:pt x="3914336" y="3364804"/>
                </a:cubicBezTo>
                <a:cubicBezTo>
                  <a:pt x="3914336" y="3364804"/>
                  <a:pt x="3914336" y="3364804"/>
                  <a:pt x="3914336" y="3354639"/>
                </a:cubicBezTo>
                <a:cubicBezTo>
                  <a:pt x="3924502" y="3354639"/>
                  <a:pt x="3924502" y="3364804"/>
                  <a:pt x="3924502" y="3364804"/>
                </a:cubicBezTo>
                <a:cubicBezTo>
                  <a:pt x="3934668" y="3364804"/>
                  <a:pt x="3934668" y="3374970"/>
                  <a:pt x="3944833" y="3374970"/>
                </a:cubicBezTo>
                <a:cubicBezTo>
                  <a:pt x="3944833" y="3364804"/>
                  <a:pt x="3934668" y="3354639"/>
                  <a:pt x="3934668" y="3344473"/>
                </a:cubicBezTo>
                <a:cubicBezTo>
                  <a:pt x="3934668" y="3313976"/>
                  <a:pt x="3924502" y="3293645"/>
                  <a:pt x="3934668" y="3273314"/>
                </a:cubicBezTo>
                <a:cubicBezTo>
                  <a:pt x="4036326" y="3293645"/>
                  <a:pt x="4117653" y="3334307"/>
                  <a:pt x="4168482" y="3364804"/>
                </a:cubicBezTo>
                <a:cubicBezTo>
                  <a:pt x="4239643" y="3415632"/>
                  <a:pt x="4300638" y="3466460"/>
                  <a:pt x="4351468" y="3517288"/>
                </a:cubicBezTo>
                <a:cubicBezTo>
                  <a:pt x="4381965" y="3517288"/>
                  <a:pt x="4412463" y="3537619"/>
                  <a:pt x="4442960" y="3568116"/>
                </a:cubicBezTo>
                <a:cubicBezTo>
                  <a:pt x="4473458" y="3588447"/>
                  <a:pt x="4493790" y="3608778"/>
                  <a:pt x="4514121" y="3618943"/>
                </a:cubicBezTo>
                <a:cubicBezTo>
                  <a:pt x="4524287" y="3639275"/>
                  <a:pt x="4534453" y="3649440"/>
                  <a:pt x="4544619" y="3659606"/>
                </a:cubicBezTo>
                <a:cubicBezTo>
                  <a:pt x="4554785" y="3659606"/>
                  <a:pt x="4564951" y="3669771"/>
                  <a:pt x="4575116" y="3690102"/>
                </a:cubicBezTo>
                <a:cubicBezTo>
                  <a:pt x="4575116" y="3700268"/>
                  <a:pt x="4585282" y="3700268"/>
                  <a:pt x="4595448" y="3700268"/>
                </a:cubicBezTo>
                <a:cubicBezTo>
                  <a:pt x="4605614" y="3700268"/>
                  <a:pt x="4615780" y="3700268"/>
                  <a:pt x="4615780" y="3710434"/>
                </a:cubicBezTo>
                <a:cubicBezTo>
                  <a:pt x="4625946" y="3720599"/>
                  <a:pt x="4625946" y="3730765"/>
                  <a:pt x="4625946" y="3740930"/>
                </a:cubicBezTo>
                <a:cubicBezTo>
                  <a:pt x="4625946" y="3740930"/>
                  <a:pt x="4636112" y="3751096"/>
                  <a:pt x="4636112" y="3751096"/>
                </a:cubicBezTo>
                <a:cubicBezTo>
                  <a:pt x="4646277" y="3751096"/>
                  <a:pt x="4666609" y="3761261"/>
                  <a:pt x="4676775" y="3781593"/>
                </a:cubicBezTo>
                <a:cubicBezTo>
                  <a:pt x="4676775" y="3781593"/>
                  <a:pt x="4676775" y="3791758"/>
                  <a:pt x="4676775" y="3791758"/>
                </a:cubicBezTo>
                <a:cubicBezTo>
                  <a:pt x="4676775" y="3791758"/>
                  <a:pt x="4676775" y="3791758"/>
                  <a:pt x="4686941" y="3801924"/>
                </a:cubicBezTo>
                <a:cubicBezTo>
                  <a:pt x="4778434" y="3913745"/>
                  <a:pt x="4839429" y="4035732"/>
                  <a:pt x="4900424" y="4188215"/>
                </a:cubicBezTo>
                <a:cubicBezTo>
                  <a:pt x="4910590" y="4188215"/>
                  <a:pt x="4910590" y="4198381"/>
                  <a:pt x="4910590" y="4198381"/>
                </a:cubicBezTo>
                <a:cubicBezTo>
                  <a:pt x="4920756" y="4228878"/>
                  <a:pt x="4941087" y="4269540"/>
                  <a:pt x="4930921" y="4310202"/>
                </a:cubicBezTo>
                <a:cubicBezTo>
                  <a:pt x="4920756" y="4310202"/>
                  <a:pt x="4910590" y="4300037"/>
                  <a:pt x="4900424" y="4289871"/>
                </a:cubicBezTo>
                <a:cubicBezTo>
                  <a:pt x="4900424" y="4269540"/>
                  <a:pt x="4900424" y="4259375"/>
                  <a:pt x="4900424" y="4249209"/>
                </a:cubicBezTo>
                <a:cubicBezTo>
                  <a:pt x="4869926" y="4188215"/>
                  <a:pt x="4839429" y="4127222"/>
                  <a:pt x="4808931" y="4066229"/>
                </a:cubicBezTo>
                <a:cubicBezTo>
                  <a:pt x="4778434" y="4015401"/>
                  <a:pt x="4758102" y="3974738"/>
                  <a:pt x="4727604" y="3923911"/>
                </a:cubicBezTo>
                <a:cubicBezTo>
                  <a:pt x="4686941" y="3852752"/>
                  <a:pt x="4636112" y="3801924"/>
                  <a:pt x="4585282" y="3751096"/>
                </a:cubicBezTo>
                <a:cubicBezTo>
                  <a:pt x="4554785" y="3720599"/>
                  <a:pt x="4524287" y="3690102"/>
                  <a:pt x="4503956" y="3649440"/>
                </a:cubicBezTo>
                <a:cubicBezTo>
                  <a:pt x="4442960" y="3618943"/>
                  <a:pt x="4381965" y="3568116"/>
                  <a:pt x="4320970" y="3527453"/>
                </a:cubicBezTo>
                <a:cubicBezTo>
                  <a:pt x="4219312" y="3446129"/>
                  <a:pt x="4117653" y="3364804"/>
                  <a:pt x="3975331" y="3324142"/>
                </a:cubicBezTo>
                <a:cubicBezTo>
                  <a:pt x="4015994" y="3456294"/>
                  <a:pt x="3975331" y="3608778"/>
                  <a:pt x="3954999" y="3720599"/>
                </a:cubicBezTo>
                <a:cubicBezTo>
                  <a:pt x="3944833" y="3740930"/>
                  <a:pt x="3934668" y="3771427"/>
                  <a:pt x="3934668" y="3781593"/>
                </a:cubicBezTo>
                <a:cubicBezTo>
                  <a:pt x="3904170" y="3822255"/>
                  <a:pt x="3883838" y="3862917"/>
                  <a:pt x="3873672" y="3903579"/>
                </a:cubicBezTo>
                <a:cubicBezTo>
                  <a:pt x="3863507" y="3913745"/>
                  <a:pt x="3853341" y="3934076"/>
                  <a:pt x="3853341" y="3954407"/>
                </a:cubicBezTo>
                <a:cubicBezTo>
                  <a:pt x="3843175" y="3964573"/>
                  <a:pt x="3833009" y="3974738"/>
                  <a:pt x="3833009" y="3984904"/>
                </a:cubicBezTo>
                <a:cubicBezTo>
                  <a:pt x="3812677" y="4035732"/>
                  <a:pt x="3782180" y="4086560"/>
                  <a:pt x="3751682" y="4127222"/>
                </a:cubicBezTo>
                <a:cubicBezTo>
                  <a:pt x="3731350" y="4147553"/>
                  <a:pt x="3711019" y="4167884"/>
                  <a:pt x="3680521" y="4188215"/>
                </a:cubicBezTo>
                <a:cubicBezTo>
                  <a:pt x="3650024" y="4218712"/>
                  <a:pt x="3609360" y="4259375"/>
                  <a:pt x="3589028" y="4310202"/>
                </a:cubicBezTo>
                <a:cubicBezTo>
                  <a:pt x="3599194" y="4310202"/>
                  <a:pt x="3609360" y="4310202"/>
                  <a:pt x="3619526" y="4310202"/>
                </a:cubicBezTo>
                <a:cubicBezTo>
                  <a:pt x="3650024" y="4310202"/>
                  <a:pt x="3680521" y="4310202"/>
                  <a:pt x="3721185" y="4300037"/>
                </a:cubicBezTo>
                <a:cubicBezTo>
                  <a:pt x="3782180" y="4289871"/>
                  <a:pt x="3843175" y="4279706"/>
                  <a:pt x="3894004" y="4300037"/>
                </a:cubicBezTo>
                <a:cubicBezTo>
                  <a:pt x="3883838" y="4310202"/>
                  <a:pt x="3873672" y="4320368"/>
                  <a:pt x="3843175" y="4320368"/>
                </a:cubicBezTo>
                <a:cubicBezTo>
                  <a:pt x="3721185" y="4483017"/>
                  <a:pt x="3558531" y="4615170"/>
                  <a:pt x="3416209" y="4726991"/>
                </a:cubicBezTo>
                <a:cubicBezTo>
                  <a:pt x="3284053" y="4838812"/>
                  <a:pt x="3111233" y="4930302"/>
                  <a:pt x="2887585" y="5031958"/>
                </a:cubicBezTo>
                <a:cubicBezTo>
                  <a:pt x="2785926" y="5072620"/>
                  <a:pt x="2684267" y="5113283"/>
                  <a:pt x="2582609" y="5133614"/>
                </a:cubicBezTo>
                <a:cubicBezTo>
                  <a:pt x="2582609" y="5133614"/>
                  <a:pt x="2582609" y="5133614"/>
                  <a:pt x="2582609" y="5143779"/>
                </a:cubicBezTo>
                <a:cubicBezTo>
                  <a:pt x="2582609" y="5143779"/>
                  <a:pt x="2582609" y="5143779"/>
                  <a:pt x="2582609" y="5153945"/>
                </a:cubicBezTo>
                <a:cubicBezTo>
                  <a:pt x="2582609" y="5153945"/>
                  <a:pt x="2582609" y="5153945"/>
                  <a:pt x="2572443" y="5153945"/>
                </a:cubicBezTo>
                <a:cubicBezTo>
                  <a:pt x="2572443" y="5153945"/>
                  <a:pt x="2572443" y="5153945"/>
                  <a:pt x="2562277" y="5153945"/>
                </a:cubicBezTo>
                <a:cubicBezTo>
                  <a:pt x="2562277" y="5153945"/>
                  <a:pt x="2562277" y="5153945"/>
                  <a:pt x="2562277" y="5143779"/>
                </a:cubicBezTo>
                <a:cubicBezTo>
                  <a:pt x="2531780" y="5143779"/>
                  <a:pt x="2501282" y="5153945"/>
                  <a:pt x="2480950" y="5153945"/>
                </a:cubicBezTo>
                <a:cubicBezTo>
                  <a:pt x="2491116" y="5174276"/>
                  <a:pt x="2511448" y="5184442"/>
                  <a:pt x="2552111" y="5184442"/>
                </a:cubicBezTo>
                <a:cubicBezTo>
                  <a:pt x="2562277" y="5184442"/>
                  <a:pt x="2582609" y="5174276"/>
                  <a:pt x="2613106" y="5174276"/>
                </a:cubicBezTo>
                <a:cubicBezTo>
                  <a:pt x="2613106" y="5174276"/>
                  <a:pt x="2613106" y="5174276"/>
                  <a:pt x="2633438" y="5174276"/>
                </a:cubicBezTo>
                <a:cubicBezTo>
                  <a:pt x="2663936" y="5174276"/>
                  <a:pt x="2684267" y="5174276"/>
                  <a:pt x="2714765" y="5174276"/>
                </a:cubicBezTo>
                <a:cubicBezTo>
                  <a:pt x="2735097" y="5174276"/>
                  <a:pt x="2745263" y="5174276"/>
                  <a:pt x="2765594" y="5174276"/>
                </a:cubicBezTo>
                <a:cubicBezTo>
                  <a:pt x="2918082" y="5164110"/>
                  <a:pt x="3050238" y="5133614"/>
                  <a:pt x="3182394" y="5103117"/>
                </a:cubicBezTo>
                <a:cubicBezTo>
                  <a:pt x="3273887" y="5072620"/>
                  <a:pt x="3355214" y="5052289"/>
                  <a:pt x="3436541" y="5042124"/>
                </a:cubicBezTo>
                <a:cubicBezTo>
                  <a:pt x="3446707" y="5042124"/>
                  <a:pt x="3456872" y="5031958"/>
                  <a:pt x="3456872" y="5021792"/>
                </a:cubicBezTo>
                <a:cubicBezTo>
                  <a:pt x="3873672" y="4909971"/>
                  <a:pt x="4158316" y="4655832"/>
                  <a:pt x="4331136" y="4462686"/>
                </a:cubicBezTo>
                <a:cubicBezTo>
                  <a:pt x="4381965" y="4442355"/>
                  <a:pt x="4422629" y="4401693"/>
                  <a:pt x="4463292" y="4361030"/>
                </a:cubicBezTo>
                <a:cubicBezTo>
                  <a:pt x="4473458" y="4350865"/>
                  <a:pt x="4473458" y="4350865"/>
                  <a:pt x="4483624" y="4340699"/>
                </a:cubicBezTo>
                <a:cubicBezTo>
                  <a:pt x="4493790" y="4330534"/>
                  <a:pt x="4503956" y="4340699"/>
                  <a:pt x="4503956" y="4340699"/>
                </a:cubicBezTo>
                <a:cubicBezTo>
                  <a:pt x="4514121" y="4340699"/>
                  <a:pt x="4514121" y="4340699"/>
                  <a:pt x="4514121" y="4340699"/>
                </a:cubicBezTo>
                <a:cubicBezTo>
                  <a:pt x="4503956" y="4330534"/>
                  <a:pt x="4503956" y="4330534"/>
                  <a:pt x="4514121" y="4310202"/>
                </a:cubicBezTo>
                <a:cubicBezTo>
                  <a:pt x="4514121" y="4310202"/>
                  <a:pt x="4514121" y="4300037"/>
                  <a:pt x="4524287" y="4300037"/>
                </a:cubicBezTo>
                <a:cubicBezTo>
                  <a:pt x="4514121" y="4300037"/>
                  <a:pt x="4514121" y="4300037"/>
                  <a:pt x="4514121" y="4300037"/>
                </a:cubicBezTo>
                <a:cubicBezTo>
                  <a:pt x="4514121" y="4300037"/>
                  <a:pt x="4514121" y="4300037"/>
                  <a:pt x="4503956" y="4300037"/>
                </a:cubicBezTo>
                <a:cubicBezTo>
                  <a:pt x="4503956" y="4300037"/>
                  <a:pt x="4493790" y="4300037"/>
                  <a:pt x="4483624" y="4289871"/>
                </a:cubicBezTo>
                <a:cubicBezTo>
                  <a:pt x="4503956" y="4269540"/>
                  <a:pt x="4524287" y="4269540"/>
                  <a:pt x="4554785" y="4269540"/>
                </a:cubicBezTo>
                <a:cubicBezTo>
                  <a:pt x="4575116" y="4269540"/>
                  <a:pt x="4595448" y="4269540"/>
                  <a:pt x="4625946" y="4279706"/>
                </a:cubicBezTo>
                <a:cubicBezTo>
                  <a:pt x="4656443" y="4279706"/>
                  <a:pt x="4686941" y="4289871"/>
                  <a:pt x="4717438" y="4289871"/>
                </a:cubicBezTo>
                <a:cubicBezTo>
                  <a:pt x="4737770" y="4289871"/>
                  <a:pt x="4747936" y="4279706"/>
                  <a:pt x="4768268" y="4279706"/>
                </a:cubicBezTo>
                <a:cubicBezTo>
                  <a:pt x="4798765" y="4269540"/>
                  <a:pt x="4829263" y="4259375"/>
                  <a:pt x="4859760" y="4269540"/>
                </a:cubicBezTo>
                <a:cubicBezTo>
                  <a:pt x="4859760" y="4269540"/>
                  <a:pt x="4859760" y="4279706"/>
                  <a:pt x="4859760" y="4279706"/>
                </a:cubicBezTo>
                <a:cubicBezTo>
                  <a:pt x="4849595" y="4300037"/>
                  <a:pt x="4819097" y="4310202"/>
                  <a:pt x="4798765" y="4310202"/>
                </a:cubicBezTo>
                <a:cubicBezTo>
                  <a:pt x="4798765" y="4310202"/>
                  <a:pt x="4798765" y="4310202"/>
                  <a:pt x="4798765" y="4320368"/>
                </a:cubicBezTo>
                <a:cubicBezTo>
                  <a:pt x="4768268" y="4320368"/>
                  <a:pt x="4737770" y="4330534"/>
                  <a:pt x="4697107" y="4330534"/>
                </a:cubicBezTo>
                <a:cubicBezTo>
                  <a:pt x="4666609" y="4330534"/>
                  <a:pt x="4625946" y="4320368"/>
                  <a:pt x="4585282" y="4320368"/>
                </a:cubicBezTo>
                <a:cubicBezTo>
                  <a:pt x="4585282" y="4320368"/>
                  <a:pt x="4585282" y="4320368"/>
                  <a:pt x="4575116" y="4320368"/>
                </a:cubicBezTo>
                <a:cubicBezTo>
                  <a:pt x="4453126" y="4411858"/>
                  <a:pt x="4341302" y="4523679"/>
                  <a:pt x="4239643" y="4625335"/>
                </a:cubicBezTo>
                <a:cubicBezTo>
                  <a:pt x="4188814" y="4665997"/>
                  <a:pt x="4148150" y="4706660"/>
                  <a:pt x="4107487" y="4747322"/>
                </a:cubicBezTo>
                <a:cubicBezTo>
                  <a:pt x="4056658" y="4767653"/>
                  <a:pt x="4015994" y="4798150"/>
                  <a:pt x="3975331" y="4828647"/>
                </a:cubicBezTo>
                <a:cubicBezTo>
                  <a:pt x="3954999" y="4838812"/>
                  <a:pt x="3934668" y="4848978"/>
                  <a:pt x="3914336" y="4869309"/>
                </a:cubicBezTo>
                <a:cubicBezTo>
                  <a:pt x="3894004" y="4879474"/>
                  <a:pt x="3873672" y="4889640"/>
                  <a:pt x="3853341" y="4899806"/>
                </a:cubicBezTo>
                <a:cubicBezTo>
                  <a:pt x="3812677" y="4930302"/>
                  <a:pt x="3772014" y="4960799"/>
                  <a:pt x="3721185" y="4981130"/>
                </a:cubicBezTo>
                <a:cubicBezTo>
                  <a:pt x="3711019" y="4981130"/>
                  <a:pt x="3700853" y="4981130"/>
                  <a:pt x="3690687" y="4981130"/>
                </a:cubicBezTo>
                <a:cubicBezTo>
                  <a:pt x="3680521" y="4991296"/>
                  <a:pt x="3670355" y="4991296"/>
                  <a:pt x="3660189" y="4991296"/>
                </a:cubicBezTo>
                <a:cubicBezTo>
                  <a:pt x="3650024" y="5001461"/>
                  <a:pt x="3639858" y="5001461"/>
                  <a:pt x="3619526" y="5011627"/>
                </a:cubicBezTo>
                <a:cubicBezTo>
                  <a:pt x="3578863" y="5021792"/>
                  <a:pt x="3538199" y="5042124"/>
                  <a:pt x="3487370" y="5052289"/>
                </a:cubicBezTo>
                <a:cubicBezTo>
                  <a:pt x="3426375" y="5082786"/>
                  <a:pt x="3355214" y="5092951"/>
                  <a:pt x="3284053" y="5113283"/>
                </a:cubicBezTo>
                <a:cubicBezTo>
                  <a:pt x="3284053" y="5113283"/>
                  <a:pt x="3284053" y="5113283"/>
                  <a:pt x="3243389" y="5123448"/>
                </a:cubicBezTo>
                <a:cubicBezTo>
                  <a:pt x="3202726" y="5133614"/>
                  <a:pt x="3172228" y="5133614"/>
                  <a:pt x="3131565" y="5143779"/>
                </a:cubicBezTo>
                <a:cubicBezTo>
                  <a:pt x="3009575" y="5184442"/>
                  <a:pt x="2877419" y="5214938"/>
                  <a:pt x="2745263" y="5214938"/>
                </a:cubicBezTo>
                <a:cubicBezTo>
                  <a:pt x="2745263" y="5214938"/>
                  <a:pt x="2745263" y="5214938"/>
                  <a:pt x="2735097" y="5214938"/>
                </a:cubicBezTo>
                <a:cubicBezTo>
                  <a:pt x="2724931" y="5214938"/>
                  <a:pt x="2714765" y="5214938"/>
                  <a:pt x="2714765" y="5214938"/>
                </a:cubicBezTo>
                <a:cubicBezTo>
                  <a:pt x="2694433" y="5214938"/>
                  <a:pt x="2674102" y="5214938"/>
                  <a:pt x="2653770" y="5214938"/>
                </a:cubicBezTo>
                <a:cubicBezTo>
                  <a:pt x="2633438" y="5214938"/>
                  <a:pt x="2613106" y="5214938"/>
                  <a:pt x="2592775" y="5214938"/>
                </a:cubicBezTo>
                <a:cubicBezTo>
                  <a:pt x="2511448" y="5214938"/>
                  <a:pt x="2440287" y="5194607"/>
                  <a:pt x="2358960" y="5174276"/>
                </a:cubicBezTo>
                <a:cubicBezTo>
                  <a:pt x="2358960" y="5174276"/>
                  <a:pt x="2358960" y="5174276"/>
                  <a:pt x="2358960" y="5164110"/>
                </a:cubicBezTo>
                <a:cubicBezTo>
                  <a:pt x="2369126" y="5153945"/>
                  <a:pt x="2369126" y="5143779"/>
                  <a:pt x="2369126" y="5133614"/>
                </a:cubicBezTo>
                <a:cubicBezTo>
                  <a:pt x="2379292" y="5113283"/>
                  <a:pt x="2379292" y="5092951"/>
                  <a:pt x="2409789" y="5082786"/>
                </a:cubicBezTo>
                <a:cubicBezTo>
                  <a:pt x="2409789" y="5082786"/>
                  <a:pt x="2409789" y="5082786"/>
                  <a:pt x="2419955" y="5082786"/>
                </a:cubicBezTo>
                <a:cubicBezTo>
                  <a:pt x="2419955" y="5092951"/>
                  <a:pt x="2419955" y="5092951"/>
                  <a:pt x="2419955" y="5092951"/>
                </a:cubicBezTo>
                <a:cubicBezTo>
                  <a:pt x="2419955" y="5103117"/>
                  <a:pt x="2409789" y="5103117"/>
                  <a:pt x="2399623" y="5113283"/>
                </a:cubicBezTo>
                <a:cubicBezTo>
                  <a:pt x="2399623" y="5113283"/>
                  <a:pt x="2389458" y="5123448"/>
                  <a:pt x="2389458" y="5133614"/>
                </a:cubicBezTo>
                <a:cubicBezTo>
                  <a:pt x="2572443" y="5113283"/>
                  <a:pt x="2755428" y="5052289"/>
                  <a:pt x="2948580" y="4950633"/>
                </a:cubicBezTo>
                <a:cubicBezTo>
                  <a:pt x="2979077" y="4940468"/>
                  <a:pt x="3009575" y="4920137"/>
                  <a:pt x="3040072" y="4909971"/>
                </a:cubicBezTo>
                <a:cubicBezTo>
                  <a:pt x="3080736" y="4889640"/>
                  <a:pt x="3121399" y="4869309"/>
                  <a:pt x="3162063" y="4848978"/>
                </a:cubicBezTo>
                <a:cubicBezTo>
                  <a:pt x="3355214" y="4726991"/>
                  <a:pt x="3548365" y="4605004"/>
                  <a:pt x="3690687" y="4442355"/>
                </a:cubicBezTo>
                <a:cubicBezTo>
                  <a:pt x="3639858" y="4472852"/>
                  <a:pt x="3578863" y="4493183"/>
                  <a:pt x="3517867" y="4513514"/>
                </a:cubicBezTo>
                <a:cubicBezTo>
                  <a:pt x="3487370" y="4523679"/>
                  <a:pt x="3446707" y="4533845"/>
                  <a:pt x="3416209" y="4544011"/>
                </a:cubicBezTo>
                <a:cubicBezTo>
                  <a:pt x="3406043" y="4544011"/>
                  <a:pt x="3406043" y="4554176"/>
                  <a:pt x="3406043" y="4554176"/>
                </a:cubicBezTo>
                <a:cubicBezTo>
                  <a:pt x="3345048" y="4574507"/>
                  <a:pt x="3284053" y="4584673"/>
                  <a:pt x="3223058" y="4605004"/>
                </a:cubicBezTo>
                <a:cubicBezTo>
                  <a:pt x="3121399" y="4645666"/>
                  <a:pt x="3019741" y="4676163"/>
                  <a:pt x="2897750" y="4686329"/>
                </a:cubicBezTo>
                <a:cubicBezTo>
                  <a:pt x="2867253" y="4686329"/>
                  <a:pt x="2846921" y="4686329"/>
                  <a:pt x="2816424" y="4686329"/>
                </a:cubicBezTo>
                <a:cubicBezTo>
                  <a:pt x="2796092" y="4686329"/>
                  <a:pt x="2775760" y="4686329"/>
                  <a:pt x="2755428" y="4686329"/>
                </a:cubicBezTo>
                <a:cubicBezTo>
                  <a:pt x="2694433" y="4686329"/>
                  <a:pt x="2643604" y="4686329"/>
                  <a:pt x="2602941" y="4686329"/>
                </a:cubicBezTo>
                <a:cubicBezTo>
                  <a:pt x="2419955" y="4686329"/>
                  <a:pt x="2267467" y="4676163"/>
                  <a:pt x="2125145" y="4635501"/>
                </a:cubicBezTo>
                <a:cubicBezTo>
                  <a:pt x="1942160" y="4584673"/>
                  <a:pt x="1759174" y="4483017"/>
                  <a:pt x="1606687" y="4391527"/>
                </a:cubicBezTo>
                <a:cubicBezTo>
                  <a:pt x="1606687" y="4391527"/>
                  <a:pt x="1606687" y="4391527"/>
                  <a:pt x="1545692" y="4361030"/>
                </a:cubicBezTo>
                <a:cubicBezTo>
                  <a:pt x="1433867" y="4289871"/>
                  <a:pt x="1352540" y="4198381"/>
                  <a:pt x="1271213" y="4096725"/>
                </a:cubicBezTo>
                <a:cubicBezTo>
                  <a:pt x="1271213" y="4096725"/>
                  <a:pt x="1271213" y="4096725"/>
                  <a:pt x="1250882" y="4076394"/>
                </a:cubicBezTo>
                <a:cubicBezTo>
                  <a:pt x="1149223" y="3974738"/>
                  <a:pt x="1078062" y="3852752"/>
                  <a:pt x="1017067" y="3740930"/>
                </a:cubicBezTo>
                <a:cubicBezTo>
                  <a:pt x="1006901" y="3740930"/>
                  <a:pt x="986570" y="3751096"/>
                  <a:pt x="976404" y="3761261"/>
                </a:cubicBezTo>
                <a:cubicBezTo>
                  <a:pt x="966238" y="3761261"/>
                  <a:pt x="956072" y="3761261"/>
                  <a:pt x="945906" y="3771427"/>
                </a:cubicBezTo>
                <a:cubicBezTo>
                  <a:pt x="935740" y="3771427"/>
                  <a:pt x="925574" y="3771427"/>
                  <a:pt x="915409" y="3771427"/>
                </a:cubicBezTo>
                <a:cubicBezTo>
                  <a:pt x="895077" y="3771427"/>
                  <a:pt x="874745" y="3771427"/>
                  <a:pt x="864579" y="3791758"/>
                </a:cubicBezTo>
                <a:cubicBezTo>
                  <a:pt x="854414" y="3791758"/>
                  <a:pt x="854414" y="3791758"/>
                  <a:pt x="854414" y="3791758"/>
                </a:cubicBezTo>
                <a:cubicBezTo>
                  <a:pt x="844248" y="3791758"/>
                  <a:pt x="844248" y="3781593"/>
                  <a:pt x="844248" y="3781593"/>
                </a:cubicBezTo>
                <a:cubicBezTo>
                  <a:pt x="844248" y="3771427"/>
                  <a:pt x="844248" y="3771427"/>
                  <a:pt x="834082" y="3771427"/>
                </a:cubicBezTo>
                <a:cubicBezTo>
                  <a:pt x="803584" y="3781593"/>
                  <a:pt x="742589" y="3771427"/>
                  <a:pt x="701926" y="3771427"/>
                </a:cubicBezTo>
                <a:cubicBezTo>
                  <a:pt x="661262" y="3761261"/>
                  <a:pt x="630765" y="3761261"/>
                  <a:pt x="600267" y="3761261"/>
                </a:cubicBezTo>
                <a:cubicBezTo>
                  <a:pt x="600267" y="3751096"/>
                  <a:pt x="590101" y="3740930"/>
                  <a:pt x="579935" y="3730765"/>
                </a:cubicBezTo>
                <a:cubicBezTo>
                  <a:pt x="569770" y="3720599"/>
                  <a:pt x="559604" y="3710434"/>
                  <a:pt x="559604" y="3700268"/>
                </a:cubicBezTo>
                <a:cubicBezTo>
                  <a:pt x="559604" y="3700268"/>
                  <a:pt x="559604" y="3700268"/>
                  <a:pt x="559604" y="3690102"/>
                </a:cubicBezTo>
                <a:cubicBezTo>
                  <a:pt x="569770" y="3679937"/>
                  <a:pt x="569770" y="3659606"/>
                  <a:pt x="569770" y="3659606"/>
                </a:cubicBezTo>
                <a:cubicBezTo>
                  <a:pt x="579935" y="3629109"/>
                  <a:pt x="569770" y="3598612"/>
                  <a:pt x="569770" y="3578281"/>
                </a:cubicBezTo>
                <a:cubicBezTo>
                  <a:pt x="569770" y="3527453"/>
                  <a:pt x="569770" y="3486791"/>
                  <a:pt x="590101" y="3446129"/>
                </a:cubicBezTo>
                <a:cubicBezTo>
                  <a:pt x="386784" y="3273314"/>
                  <a:pt x="234296" y="2948016"/>
                  <a:pt x="132638" y="2693876"/>
                </a:cubicBezTo>
                <a:cubicBezTo>
                  <a:pt x="71643" y="2551558"/>
                  <a:pt x="30979" y="2449903"/>
                  <a:pt x="10647" y="2287254"/>
                </a:cubicBezTo>
                <a:cubicBezTo>
                  <a:pt x="-19850" y="2094108"/>
                  <a:pt x="20813" y="1860300"/>
                  <a:pt x="61477" y="1707816"/>
                </a:cubicBezTo>
                <a:cubicBezTo>
                  <a:pt x="61477" y="1677319"/>
                  <a:pt x="71643" y="1646823"/>
                  <a:pt x="81809" y="1626492"/>
                </a:cubicBezTo>
                <a:cubicBezTo>
                  <a:pt x="102140" y="1535001"/>
                  <a:pt x="112306" y="1463842"/>
                  <a:pt x="152970" y="1392683"/>
                </a:cubicBezTo>
                <a:cubicBezTo>
                  <a:pt x="152970" y="1392683"/>
                  <a:pt x="152970" y="1392683"/>
                  <a:pt x="163135" y="1372352"/>
                </a:cubicBezTo>
                <a:cubicBezTo>
                  <a:pt x="173301" y="1341856"/>
                  <a:pt x="193633" y="1301193"/>
                  <a:pt x="234296" y="1291028"/>
                </a:cubicBezTo>
                <a:cubicBezTo>
                  <a:pt x="244462" y="1291028"/>
                  <a:pt x="254628" y="1301193"/>
                  <a:pt x="254628" y="1301193"/>
                </a:cubicBezTo>
                <a:cubicBezTo>
                  <a:pt x="254628" y="1311359"/>
                  <a:pt x="264794" y="1321524"/>
                  <a:pt x="264794" y="1321524"/>
                </a:cubicBezTo>
                <a:cubicBezTo>
                  <a:pt x="264794" y="1321524"/>
                  <a:pt x="274960" y="1321524"/>
                  <a:pt x="274960" y="1321524"/>
                </a:cubicBezTo>
                <a:cubicBezTo>
                  <a:pt x="193633" y="1738313"/>
                  <a:pt x="274960" y="2155101"/>
                  <a:pt x="468111" y="2439737"/>
                </a:cubicBezTo>
                <a:cubicBezTo>
                  <a:pt x="478277" y="2439737"/>
                  <a:pt x="478277" y="2449903"/>
                  <a:pt x="488443" y="2460068"/>
                </a:cubicBezTo>
                <a:cubicBezTo>
                  <a:pt x="498609" y="2470234"/>
                  <a:pt x="508774" y="2470234"/>
                  <a:pt x="508774" y="2490565"/>
                </a:cubicBezTo>
                <a:cubicBezTo>
                  <a:pt x="518940" y="2500731"/>
                  <a:pt x="529106" y="2500731"/>
                  <a:pt x="539272" y="2500731"/>
                </a:cubicBezTo>
                <a:cubicBezTo>
                  <a:pt x="549438" y="2500731"/>
                  <a:pt x="559604" y="2500731"/>
                  <a:pt x="569770" y="2510896"/>
                </a:cubicBezTo>
                <a:cubicBezTo>
                  <a:pt x="569770" y="2510896"/>
                  <a:pt x="569770" y="2521062"/>
                  <a:pt x="569770" y="2521062"/>
                </a:cubicBezTo>
                <a:cubicBezTo>
                  <a:pt x="569770" y="2531227"/>
                  <a:pt x="559604" y="2531227"/>
                  <a:pt x="549438" y="2531227"/>
                </a:cubicBezTo>
                <a:cubicBezTo>
                  <a:pt x="569770" y="2561724"/>
                  <a:pt x="600267" y="2592221"/>
                  <a:pt x="630765" y="2622717"/>
                </a:cubicBezTo>
                <a:cubicBezTo>
                  <a:pt x="651096" y="2643049"/>
                  <a:pt x="661262" y="2663380"/>
                  <a:pt x="681594" y="2683711"/>
                </a:cubicBezTo>
                <a:cubicBezTo>
                  <a:pt x="701926" y="2622717"/>
                  <a:pt x="712091" y="2541393"/>
                  <a:pt x="712091" y="2500731"/>
                </a:cubicBezTo>
                <a:cubicBezTo>
                  <a:pt x="722257" y="2480399"/>
                  <a:pt x="732423" y="2460068"/>
                  <a:pt x="732423" y="2439737"/>
                </a:cubicBezTo>
                <a:cubicBezTo>
                  <a:pt x="742589" y="2409240"/>
                  <a:pt x="752755" y="2388909"/>
                  <a:pt x="773087" y="2368578"/>
                </a:cubicBezTo>
                <a:cubicBezTo>
                  <a:pt x="803584" y="2388909"/>
                  <a:pt x="823916" y="2419406"/>
                  <a:pt x="834082" y="2449903"/>
                </a:cubicBezTo>
                <a:cubicBezTo>
                  <a:pt x="844248" y="2460068"/>
                  <a:pt x="844248" y="2470234"/>
                  <a:pt x="844248" y="2470234"/>
                </a:cubicBezTo>
                <a:cubicBezTo>
                  <a:pt x="844248" y="2470234"/>
                  <a:pt x="844248" y="2470234"/>
                  <a:pt x="854414" y="2490565"/>
                </a:cubicBezTo>
                <a:cubicBezTo>
                  <a:pt x="874745" y="2510896"/>
                  <a:pt x="884911" y="2551558"/>
                  <a:pt x="895077" y="2582055"/>
                </a:cubicBezTo>
                <a:cubicBezTo>
                  <a:pt x="905243" y="2561724"/>
                  <a:pt x="905243" y="2541393"/>
                  <a:pt x="905243" y="2521062"/>
                </a:cubicBezTo>
                <a:cubicBezTo>
                  <a:pt x="905243" y="2510896"/>
                  <a:pt x="905243" y="2500731"/>
                  <a:pt x="905243" y="2490565"/>
                </a:cubicBezTo>
                <a:cubicBezTo>
                  <a:pt x="915409" y="2388909"/>
                  <a:pt x="945906" y="2287254"/>
                  <a:pt x="976404" y="2195763"/>
                </a:cubicBezTo>
                <a:cubicBezTo>
                  <a:pt x="986570" y="2175432"/>
                  <a:pt x="986570" y="2155101"/>
                  <a:pt x="996735" y="2134770"/>
                </a:cubicBezTo>
                <a:cubicBezTo>
                  <a:pt x="996735" y="2104273"/>
                  <a:pt x="1006901" y="2083942"/>
                  <a:pt x="1017067" y="2053446"/>
                </a:cubicBezTo>
                <a:cubicBezTo>
                  <a:pt x="1037399" y="1961955"/>
                  <a:pt x="1057731" y="1890796"/>
                  <a:pt x="1088228" y="1819637"/>
                </a:cubicBezTo>
                <a:cubicBezTo>
                  <a:pt x="1108560" y="1778975"/>
                  <a:pt x="1128892" y="1748478"/>
                  <a:pt x="1149223" y="1717982"/>
                </a:cubicBezTo>
                <a:cubicBezTo>
                  <a:pt x="1169555" y="1687485"/>
                  <a:pt x="1179721" y="1656988"/>
                  <a:pt x="1200053" y="1636657"/>
                </a:cubicBezTo>
                <a:cubicBezTo>
                  <a:pt x="1261048" y="1514670"/>
                  <a:pt x="1342374" y="1413015"/>
                  <a:pt x="1423701" y="1311359"/>
                </a:cubicBezTo>
                <a:cubicBezTo>
                  <a:pt x="1474531" y="1250365"/>
                  <a:pt x="1525360" y="1199538"/>
                  <a:pt x="1566023" y="1128379"/>
                </a:cubicBezTo>
                <a:cubicBezTo>
                  <a:pt x="1596521" y="1118213"/>
                  <a:pt x="1616853" y="1097882"/>
                  <a:pt x="1647350" y="1087716"/>
                </a:cubicBezTo>
                <a:cubicBezTo>
                  <a:pt x="1667682" y="1067385"/>
                  <a:pt x="1698179" y="1047054"/>
                  <a:pt x="1718511" y="1036888"/>
                </a:cubicBezTo>
                <a:cubicBezTo>
                  <a:pt x="1728677" y="1026723"/>
                  <a:pt x="1738843" y="1016557"/>
                  <a:pt x="1749009" y="1006392"/>
                </a:cubicBezTo>
                <a:cubicBezTo>
                  <a:pt x="1759174" y="996226"/>
                  <a:pt x="1769340" y="986060"/>
                  <a:pt x="1779506" y="975895"/>
                </a:cubicBezTo>
                <a:cubicBezTo>
                  <a:pt x="1789672" y="965729"/>
                  <a:pt x="1810004" y="955564"/>
                  <a:pt x="1820170" y="955564"/>
                </a:cubicBezTo>
                <a:cubicBezTo>
                  <a:pt x="1840501" y="945398"/>
                  <a:pt x="1850667" y="945398"/>
                  <a:pt x="1860833" y="935233"/>
                </a:cubicBezTo>
                <a:cubicBezTo>
                  <a:pt x="1891331" y="914902"/>
                  <a:pt x="1921828" y="884405"/>
                  <a:pt x="1952326" y="864074"/>
                </a:cubicBezTo>
                <a:cubicBezTo>
                  <a:pt x="2013321" y="823411"/>
                  <a:pt x="2064150" y="772584"/>
                  <a:pt x="2145477" y="752252"/>
                </a:cubicBezTo>
                <a:cubicBezTo>
                  <a:pt x="2155643" y="518444"/>
                  <a:pt x="2226804" y="345630"/>
                  <a:pt x="2297965" y="172815"/>
                </a:cubicBezTo>
                <a:cubicBezTo>
                  <a:pt x="2287799" y="121987"/>
                  <a:pt x="2308131" y="101656"/>
                  <a:pt x="2328463" y="91490"/>
                </a:cubicBezTo>
                <a:cubicBezTo>
                  <a:pt x="2328463" y="91490"/>
                  <a:pt x="2328463" y="91490"/>
                  <a:pt x="2348794" y="111821"/>
                </a:cubicBezTo>
                <a:cubicBezTo>
                  <a:pt x="2379292" y="132152"/>
                  <a:pt x="2399623" y="162649"/>
                  <a:pt x="2440287" y="182980"/>
                </a:cubicBezTo>
                <a:cubicBezTo>
                  <a:pt x="2450453" y="193146"/>
                  <a:pt x="2460619" y="203312"/>
                  <a:pt x="2470784" y="203312"/>
                </a:cubicBezTo>
                <a:cubicBezTo>
                  <a:pt x="2501282" y="223643"/>
                  <a:pt x="2531780" y="243974"/>
                  <a:pt x="2541945" y="284636"/>
                </a:cubicBezTo>
                <a:cubicBezTo>
                  <a:pt x="2745263" y="152484"/>
                  <a:pt x="3019741" y="0"/>
                  <a:pt x="3334882" y="0"/>
                </a:cubicBezTo>
                <a:close/>
              </a:path>
            </a:pathLst>
          </a:custGeom>
          <a:gradFill flip="none" rotWithShape="1">
            <a:gsLst>
              <a:gs pos="0">
                <a:schemeClr val="tx1">
                  <a:lumMod val="75000"/>
                  <a:lumOff val="25000"/>
                </a:schemeClr>
              </a:gs>
              <a:gs pos="19000">
                <a:schemeClr val="tx1">
                  <a:lumMod val="65000"/>
                  <a:lumOff val="35000"/>
                </a:schemeClr>
              </a:gs>
              <a:gs pos="45000">
                <a:schemeClr val="tx1">
                  <a:lumMod val="85000"/>
                  <a:lumOff val="15000"/>
                </a:schemeClr>
              </a:gs>
            </a:gsLst>
            <a:lin ang="0" scaled="1"/>
            <a:tileRect/>
          </a:gradFill>
          <a:ln>
            <a:noFill/>
          </a:ln>
        </p:spPr>
        <p:txBody>
          <a:bodyPr vert="horz" wrap="square" lIns="68580" tIns="34290" rIns="68580" bIns="34290" numCol="1" anchor="t" anchorCtr="0" compatLnSpc="1">
            <a:noAutofit/>
          </a:bodyPr>
          <a:lstStyle/>
          <a:p>
            <a:endParaRPr lang="zh-CN" altLang="en-US">
              <a:solidFill>
                <a:schemeClr val="bg1">
                  <a:lumMod val="50000"/>
                </a:schemeClr>
              </a:solidFill>
            </a:endParaRPr>
          </a:p>
        </p:txBody>
      </p:sp>
      <p:sp>
        <p:nvSpPr>
          <p:cNvPr id="36" name="矩形 47"/>
          <p:cNvSpPr>
            <a:spLocks noChangeArrowheads="1"/>
          </p:cNvSpPr>
          <p:nvPr/>
        </p:nvSpPr>
        <p:spPr bwMode="auto">
          <a:xfrm>
            <a:off x="858514" y="2404228"/>
            <a:ext cx="236467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100" dirty="0">
                <a:solidFill>
                  <a:schemeClr val="bg1">
                    <a:lumMod val="50000"/>
                  </a:schemeClr>
                </a:solidFill>
                <a:sym typeface="微软雅黑" panose="020B0503020204020204" pitchFamily="34" charset="-122"/>
              </a:rPr>
              <a:t>。</a:t>
            </a:r>
            <a:endParaRPr lang="zh-CN" altLang="en-US" sz="1100" dirty="0">
              <a:solidFill>
                <a:schemeClr val="bg1">
                  <a:lumMod val="50000"/>
                </a:schemeClr>
              </a:solidFill>
              <a:sym typeface="微软雅黑" panose="020B0503020204020204" pitchFamily="34" charset="-122"/>
            </a:endParaRPr>
          </a:p>
        </p:txBody>
      </p:sp>
      <p:sp>
        <p:nvSpPr>
          <p:cNvPr id="38" name="矩形 47"/>
          <p:cNvSpPr>
            <a:spLocks noChangeArrowheads="1"/>
          </p:cNvSpPr>
          <p:nvPr/>
        </p:nvSpPr>
        <p:spPr bwMode="auto">
          <a:xfrm>
            <a:off x="2655111" y="4113087"/>
            <a:ext cx="3833778"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3000"/>
              </a:lnSpc>
              <a:spcBef>
                <a:spcPct val="0"/>
              </a:spcBef>
              <a:buNone/>
            </a:pPr>
            <a:r>
              <a:rPr lang="en-US" altLang="zh-CN" sz="1100" dirty="0">
                <a:solidFill>
                  <a:schemeClr val="bg1">
                    <a:lumMod val="50000"/>
                  </a:schemeClr>
                </a:solidFill>
                <a:sym typeface="微软雅黑" panose="020B0503020204020204" pitchFamily="34" charset="-122"/>
              </a:rPr>
              <a:t>\</a:t>
            </a:r>
            <a:endParaRPr lang="en-US" altLang="zh-CN" sz="1100" dirty="0">
              <a:solidFill>
                <a:schemeClr val="bg1">
                  <a:lumMod val="50000"/>
                </a:schemeClr>
              </a:solidFill>
              <a:sym typeface="微软雅黑" panose="020B0503020204020204" pitchFamily="34" charset="-122"/>
            </a:endParaRPr>
          </a:p>
        </p:txBody>
      </p:sp>
      <p:sp>
        <p:nvSpPr>
          <p:cNvPr id="2" name="文本框 1"/>
          <p:cNvSpPr txBox="1"/>
          <p:nvPr/>
        </p:nvSpPr>
        <p:spPr>
          <a:xfrm>
            <a:off x="2654935" y="715010"/>
            <a:ext cx="4568190" cy="521970"/>
          </a:xfrm>
          <a:prstGeom prst="rect">
            <a:avLst/>
          </a:prstGeom>
          <a:noFill/>
        </p:spPr>
        <p:txBody>
          <a:bodyPr wrap="square" rtlCol="0">
            <a:spAutoFit/>
          </a:bodyPr>
          <a:p>
            <a:r>
              <a:rPr lang="zh-CN" altLang="en-US" sz="2800" dirty="0">
                <a:sym typeface="+mn-ea"/>
              </a:rPr>
              <a:t>数据库设计</a:t>
            </a:r>
            <a:endParaRPr lang="en-US" altLang="zh-CN" sz="2800"/>
          </a:p>
        </p:txBody>
      </p:sp>
      <p:sp>
        <p:nvSpPr>
          <p:cNvPr id="3" name="文本框 2"/>
          <p:cNvSpPr txBox="1"/>
          <p:nvPr/>
        </p:nvSpPr>
        <p:spPr>
          <a:xfrm>
            <a:off x="4417060" y="2387600"/>
            <a:ext cx="309880" cy="645160"/>
          </a:xfrm>
          <a:prstGeom prst="rect">
            <a:avLst/>
          </a:prstGeom>
          <a:noFill/>
        </p:spPr>
        <p:txBody>
          <a:bodyPr wrap="none" rtlCol="0" anchor="t">
            <a:spAutoFit/>
          </a:bodyPr>
          <a:p>
            <a:pPr indent="0" algn="ctr">
              <a:buNone/>
            </a:pPr>
            <a:endParaRPr lang="en-US" altLang="en-US" b="0">
              <a:solidFill>
                <a:srgbClr val="000000"/>
              </a:solidFill>
              <a:latin typeface="微软雅黑" panose="020B0503020204020204" pitchFamily="34" charset="-122"/>
            </a:endParaRPr>
          </a:p>
          <a:p>
            <a:pPr indent="0" algn="ctr">
              <a:buNone/>
            </a:pPr>
            <a:endParaRPr lang="zh-CN" altLang="en-US"/>
          </a:p>
        </p:txBody>
      </p:sp>
      <p:graphicFrame>
        <p:nvGraphicFramePr>
          <p:cNvPr id="4" name="内容占位符 3"/>
          <p:cNvGraphicFramePr>
            <a:graphicFrameLocks noGrp="1"/>
          </p:cNvGraphicFramePr>
          <p:nvPr>
            <p:ph idx="1"/>
            <p:custDataLst>
              <p:tags r:id="rId1"/>
            </p:custDataLst>
          </p:nvPr>
        </p:nvGraphicFramePr>
        <p:xfrm>
          <a:off x="549275" y="1609725"/>
          <a:ext cx="8046085" cy="3352800"/>
        </p:xfrm>
        <a:graphic>
          <a:graphicData uri="http://schemas.openxmlformats.org/drawingml/2006/table">
            <a:tbl>
              <a:tblPr firstRow="1" bandRow="1">
                <a:tableStyleId>{5C22544A-7EE6-4342-B048-85BDC9FD1C3A}</a:tableStyleId>
              </a:tblPr>
              <a:tblGrid>
                <a:gridCol w="2562860"/>
                <a:gridCol w="2562860"/>
                <a:gridCol w="2920365"/>
              </a:tblGrid>
              <a:tr h="304800">
                <a:tc>
                  <a:txBody>
                    <a:bodyPr/>
                    <a:p>
                      <a:pPr algn="ctr"/>
                      <a:r>
                        <a:rPr lang="zh-CN" altLang="en-US" sz="1400" dirty="0"/>
                        <a:t>序号</a:t>
                      </a:r>
                      <a:endParaRPr lang="zh-CN" altLang="en-US" sz="1400" dirty="0"/>
                    </a:p>
                  </a:txBody>
                  <a:tcPr/>
                </a:tc>
                <a:tc>
                  <a:txBody>
                    <a:bodyPr/>
                    <a:p>
                      <a:pPr algn="ctr">
                        <a:buClrTx/>
                        <a:buSzTx/>
                        <a:buFontTx/>
                        <a:buNone/>
                      </a:pPr>
                      <a:r>
                        <a:rPr lang="zh-CN" altLang="en-US" sz="1400" dirty="0"/>
                        <a:t>表名</a:t>
                      </a:r>
                      <a:endParaRPr lang="zh-CN" altLang="en-US" sz="1400" dirty="0"/>
                    </a:p>
                  </a:txBody>
                  <a:tcPr marL="12700" marR="12700" marT="12700" anchor="ctr"/>
                </a:tc>
                <a:tc>
                  <a:txBody>
                    <a:bodyPr/>
                    <a:p>
                      <a:pPr indent="0" algn="ctr">
                        <a:buNone/>
                      </a:pPr>
                      <a:r>
                        <a:rPr lang="zh-CN" altLang="en-US" sz="1400" b="1" dirty="0"/>
                        <a:t>说明</a:t>
                      </a:r>
                      <a:endParaRPr lang="en-US" altLang="en-US" sz="1200" b="1">
                        <a:solidFill>
                          <a:srgbClr val="CCE8CF"/>
                        </a:solidFill>
                        <a:latin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1</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用户基本信息</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存储用户密码等之外的个人基本信息</a:t>
                      </a:r>
                      <a:endParaRPr lang="en-US" altLang="en-US" sz="1100" b="0">
                        <a:solidFill>
                          <a:srgbClr val="000000"/>
                        </a:solidFill>
                        <a:latin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2</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管理员列表</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存储管理员的基本信息</a:t>
                      </a:r>
                      <a:endParaRPr lang="en-US" altLang="en-US" sz="1100" b="0">
                        <a:solidFill>
                          <a:srgbClr val="000000"/>
                        </a:solidFill>
                        <a:latin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3</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书籍类型表</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存储书籍的基本类</a:t>
                      </a:r>
                      <a:endParaRPr lang="en-US" altLang="en-US" sz="1100" b="0">
                        <a:solidFill>
                          <a:srgbClr val="000000"/>
                        </a:solidFill>
                        <a:latin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4</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书籍明细表</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库存书籍信息</a:t>
                      </a:r>
                      <a:endParaRPr lang="en-US" altLang="en-US" sz="1100" b="0">
                        <a:solidFill>
                          <a:srgbClr val="000000"/>
                        </a:solidFill>
                        <a:latin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5</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完成订单表</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交易成功的书籍的交易记录</a:t>
                      </a:r>
                      <a:endParaRPr lang="en-US" altLang="en-US" sz="1100" b="0">
                        <a:solidFill>
                          <a:srgbClr val="000000"/>
                        </a:solidFill>
                        <a:latin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6</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评论表</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评论信息以及回复</a:t>
                      </a:r>
                      <a:endParaRPr lang="en-US" altLang="en-US" sz="1100" b="0">
                        <a:solidFill>
                          <a:srgbClr val="000000"/>
                        </a:solidFill>
                        <a:latin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7</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公告表</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发布公告的信息</a:t>
                      </a:r>
                      <a:endParaRPr lang="en-US" altLang="en-US" sz="1100" b="0">
                        <a:solidFill>
                          <a:srgbClr val="000000"/>
                        </a:solidFill>
                        <a:latin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8</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求购表</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用户求购（他要买）</a:t>
                      </a:r>
                      <a:endParaRPr lang="en-US" altLang="en-US" sz="1100" b="0">
                        <a:solidFill>
                          <a:srgbClr val="000000"/>
                        </a:solidFill>
                        <a:latin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9</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购物车</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用户想要购买的东西</a:t>
                      </a:r>
                      <a:endParaRPr lang="zh-CN" sz="1100" b="0">
                        <a:solidFill>
                          <a:srgbClr val="000000"/>
                        </a:solidFill>
                        <a:latin typeface="Arial" panose="020B0604020202020204" pitchFamily="34" charset="0"/>
                        <a:ea typeface="微软雅黑" panose="020B0503020204020204" pitchFamily="34" charset="-122"/>
                      </a:endParaRPr>
                    </a:p>
                  </a:txBody>
                  <a:tcPr marL="12700" marR="12700" marT="12700" anchor="ctr"/>
                </a:tc>
              </a:tr>
              <a:tr h="304800">
                <a:tc>
                  <a:txBody>
                    <a:bodyPr/>
                    <a:p>
                      <a:pPr algn="ctr"/>
                      <a:r>
                        <a:rPr lang="en-US" altLang="zh-CN" sz="1400" dirty="0">
                          <a:solidFill>
                            <a:schemeClr val="accent5">
                              <a:lumMod val="50000"/>
                            </a:schemeClr>
                          </a:solidFill>
                        </a:rPr>
                        <a:t>10</a:t>
                      </a:r>
                      <a:endParaRPr lang="zh-CN" altLang="en-US" sz="1400" dirty="0">
                        <a:solidFill>
                          <a:schemeClr val="accent5">
                            <a:lumMod val="50000"/>
                          </a:schemeClr>
                        </a:solidFill>
                      </a:endParaRPr>
                    </a:p>
                  </a:txBody>
                  <a:tcPr/>
                </a:tc>
                <a:tc>
                  <a:txBody>
                    <a:bodyPr/>
                    <a:p>
                      <a:pPr indent="0" algn="ctr">
                        <a:buNone/>
                      </a:pPr>
                      <a:r>
                        <a:rPr lang="zh-CN" sz="1100" b="0">
                          <a:solidFill>
                            <a:srgbClr val="000000"/>
                          </a:solidFill>
                          <a:latin typeface="Arial" panose="020B0604020202020204" pitchFamily="34" charset="0"/>
                          <a:ea typeface="微软雅黑" panose="020B0503020204020204" pitchFamily="34" charset="-122"/>
                        </a:rPr>
                        <a:t>注册用户表</a:t>
                      </a:r>
                      <a:endParaRPr lang="en-US" altLang="en-US" sz="1100" b="0">
                        <a:solidFill>
                          <a:srgbClr val="000000"/>
                        </a:solidFill>
                        <a:latin typeface="微软雅黑" panose="020B0503020204020204" pitchFamily="34" charset="-122"/>
                      </a:endParaRPr>
                    </a:p>
                  </a:txBody>
                  <a:tcPr marL="12700" marR="12700" marT="12700" anchor="ctr"/>
                </a:tc>
                <a:tc>
                  <a:txBody>
                    <a:bodyPr/>
                    <a:p>
                      <a:pPr indent="0" algn="ctr">
                        <a:buNone/>
                      </a:pPr>
                      <a:r>
                        <a:rPr lang="zh-CN" sz="1100">
                          <a:solidFill>
                            <a:srgbClr val="000000"/>
                          </a:solidFill>
                          <a:latin typeface="Arial" panose="020B0604020202020204" pitchFamily="34" charset="0"/>
                          <a:ea typeface="微软雅黑" panose="020B0503020204020204" pitchFamily="34" charset="-122"/>
                          <a:sym typeface="+mn-ea"/>
                        </a:rPr>
                        <a:t>存储用户账户和密码等信息</a:t>
                      </a:r>
                      <a:endParaRPr lang="en-US" altLang="en-US" sz="1100" b="0">
                        <a:solidFill>
                          <a:srgbClr val="000000"/>
                        </a:solidFill>
                        <a:latin typeface="微软雅黑" panose="020B0503020204020204" pitchFamily="34" charset="-122"/>
                      </a:endParaRPr>
                    </a:p>
                  </a:txBody>
                  <a:tcPr marL="12700" marR="12700" marT="12700" anchor="ctr"/>
                </a:tc>
              </a:tr>
            </a:tbl>
          </a:graphicData>
        </a:graphic>
      </p:graphicFrame>
    </p:spTree>
  </p:cSld>
  <p:clrMapOvr>
    <a:masterClrMapping/>
  </p:clrMapOvr>
  <p:transition spd="med" advClick="0" advTm="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8" presetClass="emph" presetSubtype="0" fill="hold" grpId="1" nodeType="afterEffect">
                                  <p:stCondLst>
                                    <p:cond delay="0"/>
                                  </p:stCondLst>
                                  <p:childTnLst>
                                    <p:animRot by="21600000">
                                      <p:cBhvr>
                                        <p:cTn id="12" dur="1000" fill="hold"/>
                                        <p:tgtEl>
                                          <p:spTgt spid="30"/>
                                        </p:tgtEl>
                                        <p:attrNameLst>
                                          <p:attrName>r</p:attrName>
                                        </p:attrNameLst>
                                      </p:cBhvr>
                                    </p:animRot>
                                  </p:childTnLst>
                                </p:cTn>
                              </p:par>
                              <p:par>
                                <p:cTn id="13" presetID="22" presetClass="entr" presetSubtype="2"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right)">
                                      <p:cBhvr>
                                        <p:cTn id="15" dur="500"/>
                                        <p:tgtEl>
                                          <p:spTgt spid="3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left)">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0" grpId="1" bldLvl="0" animBg="1"/>
      <p:bldP spid="36"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stretch>
            <a:fillRect/>
          </a:stretch>
        </p:blipFill>
        <p:spPr>
          <a:xfrm>
            <a:off x="827584" y="915566"/>
            <a:ext cx="3092575" cy="3475233"/>
          </a:xfrm>
          <a:prstGeom prst="rect">
            <a:avLst/>
          </a:prstGeom>
        </p:spPr>
      </p:pic>
      <p:sp>
        <p:nvSpPr>
          <p:cNvPr id="4" name="文本框 3"/>
          <p:cNvSpPr txBox="1"/>
          <p:nvPr/>
        </p:nvSpPr>
        <p:spPr>
          <a:xfrm>
            <a:off x="5087221" y="2771190"/>
            <a:ext cx="2909535" cy="437515"/>
          </a:xfrm>
          <a:prstGeom prst="rect">
            <a:avLst/>
          </a:prstGeom>
          <a:noFill/>
        </p:spPr>
        <p:txBody>
          <a:bodyPr wrap="square" lIns="68580" tIns="34290" rIns="68580" bIns="34290" rtlCol="0">
            <a:spAutoFit/>
          </a:bodyPr>
          <a:lstStyle/>
          <a:p>
            <a:pPr algn="ctr" defTabSz="685800">
              <a:defRPr/>
            </a:pPr>
            <a:r>
              <a:rPr lang="zh-CN" altLang="en-US" sz="2400" dirty="0">
                <a:solidFill>
                  <a:srgbClr val="404F64"/>
                </a:solidFill>
                <a:latin typeface="+mn-ea"/>
              </a:rPr>
              <a:t>基本功能点介绍</a:t>
            </a:r>
            <a:endParaRPr lang="zh-CN" altLang="en-US" sz="2400" dirty="0">
              <a:solidFill>
                <a:srgbClr val="404F64"/>
              </a:solidFill>
              <a:latin typeface="+mn-ea"/>
            </a:endParaRPr>
          </a:p>
        </p:txBody>
      </p:sp>
      <p:sp>
        <p:nvSpPr>
          <p:cNvPr id="11" name="文本框 1"/>
          <p:cNvSpPr txBox="1"/>
          <p:nvPr/>
        </p:nvSpPr>
        <p:spPr>
          <a:xfrm>
            <a:off x="5535064" y="2122359"/>
            <a:ext cx="264160" cy="899160"/>
          </a:xfrm>
          <a:prstGeom prst="rect">
            <a:avLst/>
          </a:prstGeom>
          <a:noFill/>
        </p:spPr>
        <p:txBody>
          <a:bodyPr wrap="none" lIns="68580" tIns="34290" rIns="68580" bIns="34290" rtlCol="0">
            <a:spAutoFit/>
          </a:bodyPr>
          <a:lstStyle/>
          <a:p>
            <a:pPr algn="ctr"/>
            <a:r>
              <a:rPr lang="en-US" altLang="zh-CN" sz="5400" dirty="0">
                <a:latin typeface="+mj-ea"/>
                <a:ea typeface="+mj-ea"/>
              </a:rPr>
              <a:t> </a:t>
            </a:r>
            <a:endParaRPr lang="zh-CN" altLang="en-US" sz="5400" dirty="0">
              <a:solidFill>
                <a:schemeClr val="accent1"/>
              </a:solidFill>
              <a:latin typeface="+mj-ea"/>
              <a:ea typeface="+mj-ea"/>
            </a:endParaRPr>
          </a:p>
        </p:txBody>
      </p:sp>
      <p:pic>
        <p:nvPicPr>
          <p:cNvPr id="2" name="图片 1"/>
          <p:cNvPicPr>
            <a:picLocks noChangeAspect="1"/>
          </p:cNvPicPr>
          <p:nvPr/>
        </p:nvPicPr>
        <p:blipFill>
          <a:blip r:embed="rId2"/>
          <a:stretch>
            <a:fillRect/>
          </a:stretch>
        </p:blipFill>
        <p:spPr>
          <a:xfrm>
            <a:off x="6277610" y="99060"/>
            <a:ext cx="2646680" cy="2023110"/>
          </a:xfrm>
          <a:prstGeom prst="rect">
            <a:avLst/>
          </a:prstGeom>
        </p:spPr>
      </p:pic>
      <p:sp>
        <p:nvSpPr>
          <p:cNvPr id="40" name="Freeform 11"/>
          <p:cNvSpPr/>
          <p:nvPr/>
        </p:nvSpPr>
        <p:spPr bwMode="auto">
          <a:xfrm>
            <a:off x="4333240" y="2596515"/>
            <a:ext cx="476885" cy="787400"/>
          </a:xfrm>
          <a:custGeom>
            <a:avLst/>
            <a:gdLst>
              <a:gd name="T0" fmla="*/ 75 w 75"/>
              <a:gd name="T1" fmla="*/ 44 h 154"/>
              <a:gd name="T2" fmla="*/ 70 w 75"/>
              <a:gd name="T3" fmla="*/ 60 h 154"/>
              <a:gd name="T4" fmla="*/ 28 w 75"/>
              <a:gd name="T5" fmla="*/ 134 h 154"/>
              <a:gd name="T6" fmla="*/ 75 w 75"/>
              <a:gd name="T7" fmla="*/ 134 h 154"/>
              <a:gd name="T8" fmla="*/ 75 w 75"/>
              <a:gd name="T9" fmla="*/ 154 h 154"/>
              <a:gd name="T10" fmla="*/ 0 w 75"/>
              <a:gd name="T11" fmla="*/ 154 h 154"/>
              <a:gd name="T12" fmla="*/ 0 w 75"/>
              <a:gd name="T13" fmla="*/ 140 h 154"/>
              <a:gd name="T14" fmla="*/ 52 w 75"/>
              <a:gd name="T15" fmla="*/ 48 h 154"/>
              <a:gd name="T16" fmla="*/ 52 w 75"/>
              <a:gd name="T17" fmla="*/ 20 h 154"/>
              <a:gd name="T18" fmla="*/ 24 w 75"/>
              <a:gd name="T19" fmla="*/ 20 h 154"/>
              <a:gd name="T20" fmla="*/ 24 w 75"/>
              <a:gd name="T21" fmla="*/ 48 h 154"/>
              <a:gd name="T22" fmla="*/ 2 w 75"/>
              <a:gd name="T23" fmla="*/ 48 h 154"/>
              <a:gd name="T24" fmla="*/ 2 w 75"/>
              <a:gd name="T25" fmla="*/ 14 h 154"/>
              <a:gd name="T26" fmla="*/ 16 w 75"/>
              <a:gd name="T27" fmla="*/ 0 h 154"/>
              <a:gd name="T28" fmla="*/ 61 w 75"/>
              <a:gd name="T29" fmla="*/ 0 h 154"/>
              <a:gd name="T30" fmla="*/ 75 w 75"/>
              <a:gd name="T31" fmla="*/ 14 h 154"/>
              <a:gd name="T32" fmla="*/ 75 w 75"/>
              <a:gd name="T33"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54">
                <a:moveTo>
                  <a:pt x="75" y="44"/>
                </a:moveTo>
                <a:cubicBezTo>
                  <a:pt x="75" y="49"/>
                  <a:pt x="73" y="54"/>
                  <a:pt x="70" y="60"/>
                </a:cubicBezTo>
                <a:cubicBezTo>
                  <a:pt x="28" y="134"/>
                  <a:pt x="28" y="134"/>
                  <a:pt x="28" y="134"/>
                </a:cubicBezTo>
                <a:cubicBezTo>
                  <a:pt x="75" y="134"/>
                  <a:pt x="75" y="134"/>
                  <a:pt x="75" y="134"/>
                </a:cubicBezTo>
                <a:cubicBezTo>
                  <a:pt x="75" y="154"/>
                  <a:pt x="75" y="154"/>
                  <a:pt x="75" y="154"/>
                </a:cubicBezTo>
                <a:cubicBezTo>
                  <a:pt x="0" y="154"/>
                  <a:pt x="0" y="154"/>
                  <a:pt x="0" y="154"/>
                </a:cubicBezTo>
                <a:cubicBezTo>
                  <a:pt x="0" y="140"/>
                  <a:pt x="0" y="140"/>
                  <a:pt x="0" y="140"/>
                </a:cubicBezTo>
                <a:cubicBezTo>
                  <a:pt x="52" y="48"/>
                  <a:pt x="52" y="48"/>
                  <a:pt x="52" y="48"/>
                </a:cubicBezTo>
                <a:cubicBezTo>
                  <a:pt x="52" y="20"/>
                  <a:pt x="52" y="20"/>
                  <a:pt x="52" y="20"/>
                </a:cubicBezTo>
                <a:cubicBezTo>
                  <a:pt x="24" y="20"/>
                  <a:pt x="24" y="20"/>
                  <a:pt x="24" y="20"/>
                </a:cubicBezTo>
                <a:cubicBezTo>
                  <a:pt x="24" y="48"/>
                  <a:pt x="24" y="48"/>
                  <a:pt x="24" y="48"/>
                </a:cubicBezTo>
                <a:cubicBezTo>
                  <a:pt x="2" y="48"/>
                  <a:pt x="2" y="48"/>
                  <a:pt x="2" y="48"/>
                </a:cubicBezTo>
                <a:cubicBezTo>
                  <a:pt x="2" y="14"/>
                  <a:pt x="2" y="14"/>
                  <a:pt x="2" y="14"/>
                </a:cubicBezTo>
                <a:cubicBezTo>
                  <a:pt x="2" y="5"/>
                  <a:pt x="6" y="0"/>
                  <a:pt x="16" y="0"/>
                </a:cubicBezTo>
                <a:cubicBezTo>
                  <a:pt x="61" y="0"/>
                  <a:pt x="61" y="0"/>
                  <a:pt x="61" y="0"/>
                </a:cubicBezTo>
                <a:cubicBezTo>
                  <a:pt x="70" y="0"/>
                  <a:pt x="75" y="5"/>
                  <a:pt x="75" y="14"/>
                </a:cubicBezTo>
                <a:lnTo>
                  <a:pt x="75" y="44"/>
                </a:lnTo>
                <a:close/>
              </a:path>
            </a:pathLst>
          </a:custGeom>
          <a:blipFill dpi="0"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l="-52528" r="-52528"/>
            </a:stretch>
          </a:blipFill>
          <a:ln>
            <a:noFill/>
          </a:ln>
        </p:spPr>
        <p:txBody>
          <a:bodyPr vert="horz" wrap="square" lIns="91440" tIns="45720" rIns="91440" bIns="45720" numCol="1" anchor="t" anchorCtr="0" compatLnSpc="1"/>
          <a:p>
            <a:endParaRPr lang="zh-CN" altLang="en-US">
              <a:solidFill>
                <a:schemeClr val="bg1"/>
              </a:solidFill>
            </a:endParaRPr>
          </a:p>
        </p:txBody>
      </p:sp>
    </p:spTree>
  </p:cSld>
  <p:clrMapOvr>
    <a:masterClrMapping/>
  </p:clrMapOvr>
  <p:transition spd="med" advClick="0" advTm="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2" presetClass="entr" presetSubtype="4" accel="49300" decel="5060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1+#ppt_h/2"/>
                                          </p:val>
                                        </p:tav>
                                        <p:tav tm="100000">
                                          <p:val>
                                            <p:strVal val="#ppt_y"/>
                                          </p:val>
                                        </p:tav>
                                      </p:tavLst>
                                    </p:anim>
                                  </p:childTnLst>
                                </p:cTn>
                              </p:par>
                              <p:par>
                                <p:cTn id="12" presetID="8" presetClass="emph" presetSubtype="0" fill="hold" nodeType="withEffect">
                                  <p:stCondLst>
                                    <p:cond delay="0"/>
                                  </p:stCondLst>
                                  <p:childTnLst>
                                    <p:animRot by="21600000">
                                      <p:cBhvr>
                                        <p:cTn id="13" dur="3250" fill="hold"/>
                                        <p:tgtEl>
                                          <p:spTgt spid="10"/>
                                        </p:tgtEl>
                                        <p:attrNameLst>
                                          <p:attrName>r</p:attrName>
                                        </p:attrNameLst>
                                      </p:cBhvr>
                                    </p:animRot>
                                  </p:childTnLst>
                                </p:cTn>
                              </p:par>
                              <p:par>
                                <p:cTn id="14" presetID="10" presetClass="entr" presetSubtype="0" fill="hold" grpId="0" nodeType="withEffect">
                                  <p:stCondLst>
                                    <p:cond delay="3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2" presetClass="entr" presetSubtype="2" fill="hold" grpId="0" nodeType="withEffect">
                                  <p:stCondLst>
                                    <p:cond delay="2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1+#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5673093" y="1514977"/>
            <a:ext cx="880107" cy="306829"/>
            <a:chOff x="7651210" y="2019970"/>
            <a:chExt cx="1173476" cy="409105"/>
          </a:xfrm>
        </p:grpSpPr>
        <p:cxnSp>
          <p:nvCxnSpPr>
            <p:cNvPr id="48" name="直接连接符 47"/>
            <p:cNvCxnSpPr/>
            <p:nvPr/>
          </p:nvCxnSpPr>
          <p:spPr>
            <a:xfrm flipH="1">
              <a:off x="7651210" y="2019970"/>
              <a:ext cx="491304" cy="40910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8142514" y="2019970"/>
              <a:ext cx="6821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 name="组合 11"/>
          <p:cNvGrpSpPr/>
          <p:nvPr/>
        </p:nvGrpSpPr>
        <p:grpSpPr>
          <a:xfrm flipV="1">
            <a:off x="5673093" y="3998976"/>
            <a:ext cx="880107" cy="284579"/>
            <a:chOff x="7708177" y="4291456"/>
            <a:chExt cx="1173476" cy="409105"/>
          </a:xfrm>
        </p:grpSpPr>
        <p:cxnSp>
          <p:nvCxnSpPr>
            <p:cNvPr id="56" name="直接连接符 55"/>
            <p:cNvCxnSpPr/>
            <p:nvPr/>
          </p:nvCxnSpPr>
          <p:spPr>
            <a:xfrm flipH="1">
              <a:off x="7708177" y="4291456"/>
              <a:ext cx="491304" cy="40910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8199481" y="4291456"/>
              <a:ext cx="6821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组合 61"/>
          <p:cNvGrpSpPr/>
          <p:nvPr/>
        </p:nvGrpSpPr>
        <p:grpSpPr>
          <a:xfrm flipH="1">
            <a:off x="2553225" y="1538612"/>
            <a:ext cx="964300" cy="306829"/>
            <a:chOff x="7651210" y="2019970"/>
            <a:chExt cx="1173476" cy="409105"/>
          </a:xfrm>
        </p:grpSpPr>
        <p:cxnSp>
          <p:nvCxnSpPr>
            <p:cNvPr id="63" name="直接连接符 62"/>
            <p:cNvCxnSpPr/>
            <p:nvPr/>
          </p:nvCxnSpPr>
          <p:spPr>
            <a:xfrm flipH="1">
              <a:off x="7651210" y="2019970"/>
              <a:ext cx="491304" cy="40910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8142514" y="2019970"/>
              <a:ext cx="6821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 name="组合 64"/>
          <p:cNvGrpSpPr/>
          <p:nvPr/>
        </p:nvGrpSpPr>
        <p:grpSpPr>
          <a:xfrm flipH="1" flipV="1">
            <a:off x="2553225" y="4022610"/>
            <a:ext cx="964300" cy="284579"/>
            <a:chOff x="7708177" y="4291456"/>
            <a:chExt cx="1173476" cy="409105"/>
          </a:xfrm>
        </p:grpSpPr>
        <p:cxnSp>
          <p:nvCxnSpPr>
            <p:cNvPr id="66" name="直接连接符 65"/>
            <p:cNvCxnSpPr/>
            <p:nvPr/>
          </p:nvCxnSpPr>
          <p:spPr>
            <a:xfrm flipH="1">
              <a:off x="7708177" y="4291456"/>
              <a:ext cx="491304" cy="40910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8199481" y="4291456"/>
              <a:ext cx="6821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nvSpPr>
        <p:spPr>
          <a:xfrm>
            <a:off x="6632302" y="1341852"/>
            <a:ext cx="1153109" cy="252730"/>
          </a:xfrm>
          <a:prstGeom prst="rect">
            <a:avLst/>
          </a:prstGeom>
          <a:noFill/>
        </p:spPr>
        <p:txBody>
          <a:bodyPr wrap="square" lIns="68580" tIns="34290" rIns="68580" bIns="34290" rtlCol="0">
            <a:spAutoFit/>
          </a:bodyPr>
          <a:lstStyle/>
          <a:p>
            <a:r>
              <a:rPr lang="zh-CN" altLang="en-US" sz="1200" b="1" dirty="0">
                <a:solidFill>
                  <a:schemeClr val="bg1">
                    <a:lumMod val="50000"/>
                  </a:schemeClr>
                </a:solidFill>
                <a:latin typeface="方正静蕾简体" panose="02000000000000000000" pitchFamily="2" charset="-122"/>
                <a:ea typeface="方正静蕾简体" panose="02000000000000000000" pitchFamily="2" charset="-122"/>
              </a:rPr>
              <a:t>第一部分</a:t>
            </a:r>
            <a:endParaRPr lang="zh-CN" altLang="en-US" sz="1200" b="1" dirty="0">
              <a:solidFill>
                <a:schemeClr val="bg1">
                  <a:lumMod val="50000"/>
                </a:schemeClr>
              </a:solidFill>
              <a:latin typeface="方正静蕾简体" panose="02000000000000000000" pitchFamily="2" charset="-122"/>
              <a:ea typeface="方正静蕾简体" panose="02000000000000000000" pitchFamily="2" charset="-122"/>
            </a:endParaRPr>
          </a:p>
        </p:txBody>
      </p:sp>
      <p:sp>
        <p:nvSpPr>
          <p:cNvPr id="86" name="文本框 85"/>
          <p:cNvSpPr txBox="1"/>
          <p:nvPr/>
        </p:nvSpPr>
        <p:spPr>
          <a:xfrm>
            <a:off x="6632302" y="1718229"/>
            <a:ext cx="2045984" cy="683895"/>
          </a:xfrm>
          <a:prstGeom prst="rect">
            <a:avLst/>
          </a:prstGeom>
          <a:noFill/>
        </p:spPr>
        <p:txBody>
          <a:bodyPr wrap="square" lIns="68580" tIns="34290" rIns="68580" bIns="34290" rtlCol="0">
            <a:spAutoFit/>
          </a:bodyPr>
          <a:lstStyle/>
          <a:p>
            <a:r>
              <a:rPr lang="zh-CN" altLang="en-US" sz="1000" dirty="0">
                <a:solidFill>
                  <a:schemeClr val="bg1">
                    <a:lumMod val="50000"/>
                  </a:schemeClr>
                </a:solidFill>
                <a:latin typeface="微软雅黑" panose="020B0503020204020204" pitchFamily="34" charset="-122"/>
                <a:ea typeface="微软雅黑" panose="020B0503020204020204" pitchFamily="34" charset="-122"/>
              </a:rPr>
              <a:t>请在此添加文字请在此添加文字请在此添加文字请在此添加文字请在此添加文字</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a:p>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1400116" y="1365487"/>
            <a:ext cx="1153109" cy="252730"/>
          </a:xfrm>
          <a:prstGeom prst="rect">
            <a:avLst/>
          </a:prstGeom>
          <a:noFill/>
        </p:spPr>
        <p:txBody>
          <a:bodyPr wrap="square" lIns="68580" tIns="34290" rIns="68580" bIns="34290" rtlCol="0">
            <a:spAutoFit/>
          </a:bodyPr>
          <a:lstStyle/>
          <a:p>
            <a:r>
              <a:rPr lang="zh-CN" altLang="en-US" sz="1200" b="1" dirty="0">
                <a:solidFill>
                  <a:schemeClr val="bg1">
                    <a:lumMod val="50000"/>
                  </a:schemeClr>
                </a:solidFill>
                <a:latin typeface="方正静蕾简体" panose="02000000000000000000" pitchFamily="2" charset="-122"/>
                <a:ea typeface="方正静蕾简体" panose="02000000000000000000" pitchFamily="2" charset="-122"/>
              </a:rPr>
              <a:t>第二部分</a:t>
            </a:r>
            <a:endParaRPr lang="zh-CN" altLang="en-US" sz="1200" b="1" dirty="0">
              <a:solidFill>
                <a:schemeClr val="bg1">
                  <a:lumMod val="50000"/>
                </a:schemeClr>
              </a:solidFill>
              <a:latin typeface="方正静蕾简体" panose="02000000000000000000" pitchFamily="2" charset="-122"/>
              <a:ea typeface="方正静蕾简体" panose="02000000000000000000" pitchFamily="2" charset="-122"/>
            </a:endParaRPr>
          </a:p>
        </p:txBody>
      </p:sp>
      <p:sp>
        <p:nvSpPr>
          <p:cNvPr id="88" name="文本框 87"/>
          <p:cNvSpPr txBox="1"/>
          <p:nvPr/>
        </p:nvSpPr>
        <p:spPr>
          <a:xfrm>
            <a:off x="486193" y="1741864"/>
            <a:ext cx="2045984" cy="683895"/>
          </a:xfrm>
          <a:prstGeom prst="rect">
            <a:avLst/>
          </a:prstGeom>
          <a:noFill/>
        </p:spPr>
        <p:txBody>
          <a:bodyPr wrap="square" lIns="68580" tIns="34290" rIns="68580" bIns="34290" rtlCol="0">
            <a:spAutoFit/>
          </a:bodyPr>
          <a:lstStyle/>
          <a:p>
            <a:pPr algn="r"/>
            <a:r>
              <a:rPr lang="zh-CN" altLang="en-US" sz="1000" dirty="0">
                <a:solidFill>
                  <a:schemeClr val="bg1">
                    <a:lumMod val="50000"/>
                  </a:schemeClr>
                </a:solidFill>
                <a:latin typeface="微软雅黑" panose="020B0503020204020204" pitchFamily="34" charset="-122"/>
                <a:ea typeface="微软雅黑" panose="020B0503020204020204" pitchFamily="34" charset="-122"/>
              </a:rPr>
              <a:t>请在此添加文字请在此添加文字请在此添加文字请在此添加文字请在此添加文字</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a:p>
            <a:pPr algn="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1429138" y="4134064"/>
            <a:ext cx="1153109" cy="252730"/>
          </a:xfrm>
          <a:prstGeom prst="rect">
            <a:avLst/>
          </a:prstGeom>
          <a:noFill/>
        </p:spPr>
        <p:txBody>
          <a:bodyPr wrap="square" lIns="68580" tIns="34290" rIns="68580" bIns="34290" rtlCol="0">
            <a:spAutoFit/>
          </a:bodyPr>
          <a:lstStyle/>
          <a:p>
            <a:r>
              <a:rPr lang="zh-CN" altLang="en-US" sz="1200" b="1" dirty="0">
                <a:solidFill>
                  <a:schemeClr val="bg1">
                    <a:lumMod val="50000"/>
                  </a:schemeClr>
                </a:solidFill>
                <a:latin typeface="方正静蕾简体" panose="02000000000000000000" pitchFamily="2" charset="-122"/>
                <a:ea typeface="方正静蕾简体" panose="02000000000000000000" pitchFamily="2" charset="-122"/>
              </a:rPr>
              <a:t>第三部分</a:t>
            </a:r>
            <a:endParaRPr lang="zh-CN" altLang="en-US" sz="1200" b="1" dirty="0">
              <a:solidFill>
                <a:schemeClr val="bg1">
                  <a:lumMod val="50000"/>
                </a:schemeClr>
              </a:solidFill>
              <a:latin typeface="方正静蕾简体" panose="02000000000000000000" pitchFamily="2" charset="-122"/>
              <a:ea typeface="方正静蕾简体" panose="02000000000000000000" pitchFamily="2" charset="-122"/>
            </a:endParaRPr>
          </a:p>
        </p:txBody>
      </p:sp>
      <p:sp>
        <p:nvSpPr>
          <p:cNvPr id="90" name="文本框 89"/>
          <p:cNvSpPr txBox="1"/>
          <p:nvPr/>
        </p:nvSpPr>
        <p:spPr>
          <a:xfrm>
            <a:off x="486193" y="3499273"/>
            <a:ext cx="2045984" cy="683895"/>
          </a:xfrm>
          <a:prstGeom prst="rect">
            <a:avLst/>
          </a:prstGeom>
          <a:noFill/>
        </p:spPr>
        <p:txBody>
          <a:bodyPr wrap="square" lIns="68580" tIns="34290" rIns="68580" bIns="34290" rtlCol="0">
            <a:spAutoFit/>
          </a:bodyPr>
          <a:lstStyle/>
          <a:p>
            <a:pPr algn="r"/>
            <a:r>
              <a:rPr lang="zh-CN" altLang="en-US" sz="1000" dirty="0">
                <a:solidFill>
                  <a:schemeClr val="bg1">
                    <a:lumMod val="50000"/>
                  </a:schemeClr>
                </a:solidFill>
                <a:latin typeface="微软雅黑" panose="020B0503020204020204" pitchFamily="34" charset="-122"/>
                <a:ea typeface="微软雅黑" panose="020B0503020204020204" pitchFamily="34" charset="-122"/>
              </a:rPr>
              <a:t>请在此添加文字请在此添加文字请在此添加文字请在此添加文字请在此添加文字</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a:p>
            <a:pPr algn="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6632302" y="4091428"/>
            <a:ext cx="1153109" cy="252730"/>
          </a:xfrm>
          <a:prstGeom prst="rect">
            <a:avLst/>
          </a:prstGeom>
          <a:noFill/>
        </p:spPr>
        <p:txBody>
          <a:bodyPr wrap="square" lIns="68580" tIns="34290" rIns="68580" bIns="34290" rtlCol="0">
            <a:spAutoFit/>
          </a:bodyPr>
          <a:lstStyle/>
          <a:p>
            <a:r>
              <a:rPr lang="zh-CN" altLang="en-US" sz="1200" b="1" dirty="0">
                <a:solidFill>
                  <a:schemeClr val="bg1">
                    <a:lumMod val="50000"/>
                  </a:schemeClr>
                </a:solidFill>
                <a:latin typeface="方正静蕾简体" panose="02000000000000000000" pitchFamily="2" charset="-122"/>
                <a:ea typeface="方正静蕾简体" panose="02000000000000000000" pitchFamily="2" charset="-122"/>
              </a:rPr>
              <a:t>第四部分</a:t>
            </a:r>
            <a:endParaRPr lang="zh-CN" altLang="en-US" sz="1200" b="1" dirty="0">
              <a:solidFill>
                <a:schemeClr val="bg1">
                  <a:lumMod val="50000"/>
                </a:schemeClr>
              </a:solidFill>
              <a:latin typeface="方正静蕾简体" panose="02000000000000000000" pitchFamily="2" charset="-122"/>
              <a:ea typeface="方正静蕾简体" panose="02000000000000000000" pitchFamily="2" charset="-122"/>
            </a:endParaRPr>
          </a:p>
        </p:txBody>
      </p:sp>
      <p:sp>
        <p:nvSpPr>
          <p:cNvPr id="92" name="文本框 91"/>
          <p:cNvSpPr txBox="1"/>
          <p:nvPr/>
        </p:nvSpPr>
        <p:spPr>
          <a:xfrm>
            <a:off x="6632302" y="3438732"/>
            <a:ext cx="2045984" cy="683895"/>
          </a:xfrm>
          <a:prstGeom prst="rect">
            <a:avLst/>
          </a:prstGeom>
          <a:noFill/>
        </p:spPr>
        <p:txBody>
          <a:bodyPr wrap="square" lIns="68580" tIns="34290" rIns="68580" bIns="34290" rtlCol="0">
            <a:spAutoFit/>
          </a:bodyPr>
          <a:lstStyle/>
          <a:p>
            <a:r>
              <a:rPr lang="zh-CN" altLang="en-US" sz="1000" dirty="0">
                <a:solidFill>
                  <a:schemeClr val="bg1">
                    <a:lumMod val="50000"/>
                  </a:schemeClr>
                </a:solidFill>
                <a:latin typeface="微软雅黑" panose="020B0503020204020204" pitchFamily="34" charset="-122"/>
                <a:ea typeface="微软雅黑" panose="020B0503020204020204" pitchFamily="34" charset="-122"/>
              </a:rPr>
              <a:t>请在此添加文字请在此添加文字请在此添加文字请在此添加文字请在此添加文字</a:t>
            </a: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a:p>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5" name="图片 4" descr="(1FBNXZ@Q_)E30B{22JC$~Q"/>
          <p:cNvPicPr>
            <a:picLocks noChangeAspect="1"/>
          </p:cNvPicPr>
          <p:nvPr/>
        </p:nvPicPr>
        <p:blipFill>
          <a:blip r:embed="rId1"/>
          <a:stretch>
            <a:fillRect/>
          </a:stretch>
        </p:blipFill>
        <p:spPr>
          <a:xfrm>
            <a:off x="355600" y="1341755"/>
            <a:ext cx="2933065" cy="3801745"/>
          </a:xfrm>
          <a:prstGeom prst="rect">
            <a:avLst/>
          </a:prstGeom>
        </p:spPr>
      </p:pic>
      <p:pic>
        <p:nvPicPr>
          <p:cNvPr id="9" name="图片 8" descr="[QSA@T8X_{((UD2RO2V1%TX"/>
          <p:cNvPicPr>
            <a:picLocks noChangeAspect="1"/>
          </p:cNvPicPr>
          <p:nvPr/>
        </p:nvPicPr>
        <p:blipFill>
          <a:blip r:embed="rId2"/>
          <a:stretch>
            <a:fillRect/>
          </a:stretch>
        </p:blipFill>
        <p:spPr>
          <a:xfrm>
            <a:off x="4871085" y="1365250"/>
            <a:ext cx="4272915" cy="3643630"/>
          </a:xfrm>
          <a:prstGeom prst="rect">
            <a:avLst/>
          </a:prstGeom>
        </p:spPr>
      </p:pic>
      <p:sp>
        <p:nvSpPr>
          <p:cNvPr id="10" name="文本框 9"/>
          <p:cNvSpPr txBox="1"/>
          <p:nvPr/>
        </p:nvSpPr>
        <p:spPr>
          <a:xfrm>
            <a:off x="225425" y="197485"/>
            <a:ext cx="4223385" cy="583565"/>
          </a:xfrm>
          <a:prstGeom prst="rect">
            <a:avLst/>
          </a:prstGeom>
          <a:noFill/>
        </p:spPr>
        <p:txBody>
          <a:bodyPr wrap="square" rtlCol="0">
            <a:spAutoFit/>
          </a:bodyPr>
          <a:p>
            <a:r>
              <a:rPr lang="zh-CN" altLang="en-US" sz="3200"/>
              <a:t>登录</a:t>
            </a:r>
            <a:r>
              <a:rPr lang="en-US" altLang="zh-CN" sz="3200"/>
              <a:t>&amp;</a:t>
            </a:r>
            <a:r>
              <a:rPr lang="zh-CN" altLang="en-US" sz="3200"/>
              <a:t>注册：</a:t>
            </a:r>
            <a:endParaRPr lang="zh-CN" altLang="en-US" sz="3200"/>
          </a:p>
        </p:txBody>
      </p:sp>
      <p:sp>
        <p:nvSpPr>
          <p:cNvPr id="4" name="文本框 3"/>
          <p:cNvSpPr txBox="1"/>
          <p:nvPr/>
        </p:nvSpPr>
        <p:spPr>
          <a:xfrm>
            <a:off x="2407920" y="2387600"/>
            <a:ext cx="3992245" cy="368300"/>
          </a:xfrm>
          <a:prstGeom prst="rect">
            <a:avLst/>
          </a:prstGeom>
          <a:noFill/>
        </p:spPr>
        <p:txBody>
          <a:bodyPr wrap="square" rtlCol="0">
            <a:spAutoFit/>
          </a:bodyPr>
          <a:p>
            <a:r>
              <a:rPr lang="zh-CN" altLang="en-US"/>
              <a:t>从这里开始欢迎你进入这个小世界！</a:t>
            </a:r>
            <a:endParaRPr lang="zh-CN" altLang="en-US"/>
          </a:p>
        </p:txBody>
      </p:sp>
    </p:spTree>
  </p:cSld>
  <p:clrMapOvr>
    <a:masterClrMapping/>
  </p:clrMapOvr>
  <p:transition spd="med" advClick="0" advTm="0">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1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grpId="0" nodeType="withEffect">
                                  <p:stCondLst>
                                    <p:cond delay="27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grpId="0" nodeType="withEffect">
                                  <p:stCondLst>
                                    <p:cond delay="330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par>
                                <p:cTn id="29" presetID="10" presetClass="entr" presetSubtype="0" fill="hold" grpId="0" nodeType="withEffect">
                                  <p:stCondLst>
                                    <p:cond delay="36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390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10" presetClass="entr" presetSubtype="0" fill="hold" grpId="0" nodeType="withEffect">
                                  <p:stCondLst>
                                    <p:cond delay="420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500"/>
                                        <p:tgtEl>
                                          <p:spTgt spid="91"/>
                                        </p:tgtEl>
                                      </p:cBhvr>
                                    </p:animEffect>
                                  </p:childTnLst>
                                </p:cTn>
                              </p:par>
                              <p:par>
                                <p:cTn id="38" presetID="10" presetClass="entr" presetSubtype="0" fill="hold" grpId="0" nodeType="withEffect">
                                  <p:stCondLst>
                                    <p:cond delay="450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p:bldP spid="89" grpId="0"/>
      <p:bldP spid="90" grpId="0"/>
      <p:bldP spid="91" grpId="0"/>
      <p:bldP spid="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A_任意多边形 140"/>
          <p:cNvSpPr>
            <a:spLocks noEditPoints="1"/>
          </p:cNvSpPr>
          <p:nvPr>
            <p:custDataLst>
              <p:tags r:id="rId1"/>
            </p:custDataLst>
          </p:nvPr>
        </p:nvSpPr>
        <p:spPr bwMode="auto">
          <a:xfrm rot="16862230">
            <a:off x="3024795" y="2443381"/>
            <a:ext cx="2900868" cy="968522"/>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chemeClr val="accent6">
              <a:lumMod val="75000"/>
            </a:schemeClr>
          </a:solid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endParaRPr>
          </a:p>
        </p:txBody>
      </p:sp>
      <p:sp>
        <p:nvSpPr>
          <p:cNvPr id="61" name="PA_矩形 60"/>
          <p:cNvSpPr/>
          <p:nvPr>
            <p:custDataLst>
              <p:tags r:id="rId2"/>
            </p:custDataLst>
          </p:nvPr>
        </p:nvSpPr>
        <p:spPr>
          <a:xfrm>
            <a:off x="1990744" y="1563638"/>
            <a:ext cx="1861176" cy="783590"/>
          </a:xfrm>
          <a:prstGeom prst="rect">
            <a:avLst/>
          </a:prstGeom>
        </p:spPr>
        <p:txBody>
          <a:bodyPr wrap="square">
            <a:spAutoFit/>
          </a:bodyPr>
          <a:lstStyle/>
          <a:p>
            <a:pPr>
              <a:lnSpc>
                <a:spcPct val="15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字信息请在这里输入文字信息。息请在这里输入文字信息请在这里输入文字信息请在。</a:t>
            </a:r>
            <a:endParaRPr lang="zh-CN" altLang="en-US" sz="1000" dirty="0">
              <a:solidFill>
                <a:schemeClr val="bg1">
                  <a:lumMod val="50000"/>
                </a:schemeClr>
              </a:solidFill>
            </a:endParaRPr>
          </a:p>
        </p:txBody>
      </p:sp>
      <p:sp>
        <p:nvSpPr>
          <p:cNvPr id="62" name="PA_矩形 61"/>
          <p:cNvSpPr/>
          <p:nvPr>
            <p:custDataLst>
              <p:tags r:id="rId3"/>
            </p:custDataLst>
          </p:nvPr>
        </p:nvSpPr>
        <p:spPr>
          <a:xfrm>
            <a:off x="1990744" y="3659128"/>
            <a:ext cx="1861176" cy="783590"/>
          </a:xfrm>
          <a:prstGeom prst="rect">
            <a:avLst/>
          </a:prstGeom>
        </p:spPr>
        <p:txBody>
          <a:bodyPr wrap="square">
            <a:spAutoFit/>
          </a:bodyPr>
          <a:lstStyle/>
          <a:p>
            <a:pPr>
              <a:lnSpc>
                <a:spcPct val="15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字信息请在这里输入文字信息。息请在这里输入文字信息请在这里输入文字信息请在。</a:t>
            </a:r>
            <a:endParaRPr lang="zh-CN" altLang="en-US" sz="1000" dirty="0">
              <a:solidFill>
                <a:schemeClr val="bg1">
                  <a:lumMod val="50000"/>
                </a:schemeClr>
              </a:solidFill>
            </a:endParaRPr>
          </a:p>
        </p:txBody>
      </p:sp>
      <p:sp>
        <p:nvSpPr>
          <p:cNvPr id="63" name="PA_矩形 62"/>
          <p:cNvSpPr/>
          <p:nvPr>
            <p:custDataLst>
              <p:tags r:id="rId4"/>
            </p:custDataLst>
          </p:nvPr>
        </p:nvSpPr>
        <p:spPr>
          <a:xfrm>
            <a:off x="5231104" y="3659128"/>
            <a:ext cx="1861176" cy="783590"/>
          </a:xfrm>
          <a:prstGeom prst="rect">
            <a:avLst/>
          </a:prstGeom>
        </p:spPr>
        <p:txBody>
          <a:bodyPr wrap="square">
            <a:spAutoFit/>
          </a:bodyPr>
          <a:lstStyle/>
          <a:p>
            <a:pPr>
              <a:lnSpc>
                <a:spcPct val="15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字信息请在这里输入文字信息。息请在这里输入文字信息请在这里输入文字信息请在。</a:t>
            </a:r>
            <a:endParaRPr lang="zh-CN" altLang="en-US" sz="1000" dirty="0">
              <a:solidFill>
                <a:schemeClr val="bg1">
                  <a:lumMod val="50000"/>
                </a:schemeClr>
              </a:solidFill>
            </a:endParaRPr>
          </a:p>
        </p:txBody>
      </p:sp>
      <p:sp>
        <p:nvSpPr>
          <p:cNvPr id="64" name="PA_矩形 63"/>
          <p:cNvSpPr/>
          <p:nvPr>
            <p:custDataLst>
              <p:tags r:id="rId5"/>
            </p:custDataLst>
          </p:nvPr>
        </p:nvSpPr>
        <p:spPr>
          <a:xfrm>
            <a:off x="5231104" y="1550308"/>
            <a:ext cx="1861176" cy="783590"/>
          </a:xfrm>
          <a:prstGeom prst="rect">
            <a:avLst/>
          </a:prstGeom>
        </p:spPr>
        <p:txBody>
          <a:bodyPr wrap="square">
            <a:spAutoFit/>
          </a:bodyPr>
          <a:lstStyle/>
          <a:p>
            <a:pPr>
              <a:lnSpc>
                <a:spcPct val="1500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字信息请在这里输入文字信息。息请在这里输入文字信息请在这里输入文字信息请在。</a:t>
            </a:r>
            <a:endParaRPr lang="zh-CN" altLang="en-US" sz="1000" dirty="0">
              <a:solidFill>
                <a:schemeClr val="bg1">
                  <a:lumMod val="50000"/>
                </a:schemeClr>
              </a:solidFill>
            </a:endParaRPr>
          </a:p>
        </p:txBody>
      </p:sp>
      <p:pic>
        <p:nvPicPr>
          <p:cNvPr id="5" name="图片 4" descr=")KA(GGNT[FE6E13A12)96PM"/>
          <p:cNvPicPr>
            <a:picLocks noChangeAspect="1"/>
          </p:cNvPicPr>
          <p:nvPr/>
        </p:nvPicPr>
        <p:blipFill>
          <a:blip r:embed="rId6"/>
          <a:stretch>
            <a:fillRect/>
          </a:stretch>
        </p:blipFill>
        <p:spPr>
          <a:xfrm>
            <a:off x="-41910" y="1260475"/>
            <a:ext cx="9227185" cy="3181985"/>
          </a:xfrm>
          <a:prstGeom prst="rect">
            <a:avLst/>
          </a:prstGeom>
        </p:spPr>
      </p:pic>
      <p:sp>
        <p:nvSpPr>
          <p:cNvPr id="2" name="文本框 1"/>
          <p:cNvSpPr txBox="1"/>
          <p:nvPr/>
        </p:nvSpPr>
        <p:spPr>
          <a:xfrm>
            <a:off x="514985" y="339725"/>
            <a:ext cx="1896745" cy="368300"/>
          </a:xfrm>
          <a:prstGeom prst="rect">
            <a:avLst/>
          </a:prstGeom>
          <a:noFill/>
        </p:spPr>
        <p:txBody>
          <a:bodyPr wrap="square" rtlCol="0">
            <a:spAutoFit/>
          </a:bodyPr>
          <a:p>
            <a:r>
              <a:rPr lang="zh-CN" altLang="en-US"/>
              <a:t>首页：</a:t>
            </a:r>
            <a:endParaRPr lang="zh-CN" altLang="en-US"/>
          </a:p>
        </p:txBody>
      </p:sp>
      <p:sp>
        <p:nvSpPr>
          <p:cNvPr id="6" name="文本框 5"/>
          <p:cNvSpPr txBox="1"/>
          <p:nvPr/>
        </p:nvSpPr>
        <p:spPr>
          <a:xfrm>
            <a:off x="822325" y="4624705"/>
            <a:ext cx="7388860" cy="306705"/>
          </a:xfrm>
          <a:prstGeom prst="rect">
            <a:avLst/>
          </a:prstGeom>
          <a:noFill/>
        </p:spPr>
        <p:txBody>
          <a:bodyPr wrap="square" rtlCol="0">
            <a:spAutoFit/>
          </a:bodyPr>
          <a:p>
            <a:r>
              <a:rPr lang="zh-CN" altLang="en-US" sz="1400"/>
              <a:t>首页可以查看基本的信息，例如：发布的公告信息，以及从数据库读出不同类型的不同书籍</a:t>
            </a:r>
            <a:endParaRPr lang="zh-CN" altLang="en-US" sz="1400"/>
          </a:p>
        </p:txBody>
      </p:sp>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22" presetClass="entr" presetSubtype="8" fill="hold" grpId="0" nodeType="withEffect">
                                  <p:stCondLst>
                                    <p:cond delay="1200"/>
                                  </p:stCondLst>
                                  <p:childTnLst>
                                    <p:set>
                                      <p:cBhvr>
                                        <p:cTn id="11" dur="1" fill="hold">
                                          <p:stCondLst>
                                            <p:cond delay="0"/>
                                          </p:stCondLst>
                                        </p:cTn>
                                        <p:tgtEl>
                                          <p:spTgt spid="61"/>
                                        </p:tgtEl>
                                        <p:attrNameLst>
                                          <p:attrName>style.visibility</p:attrName>
                                        </p:attrNameLst>
                                      </p:cBhvr>
                                      <p:to>
                                        <p:strVal val="visible"/>
                                      </p:to>
                                    </p:set>
                                    <p:animEffect transition="in" filter="wipe(left)">
                                      <p:cBhvr>
                                        <p:cTn id="12" dur="500"/>
                                        <p:tgtEl>
                                          <p:spTgt spid="61"/>
                                        </p:tgtEl>
                                      </p:cBhvr>
                                    </p:animEffect>
                                  </p:childTnLst>
                                </p:cTn>
                              </p:par>
                              <p:par>
                                <p:cTn id="13" presetID="22" presetClass="entr" presetSubtype="8" fill="hold" grpId="0" nodeType="withEffect">
                                  <p:stCondLst>
                                    <p:cond delay="150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8" fill="hold" grpId="0" nodeType="withEffect">
                                  <p:stCondLst>
                                    <p:cond delay="1800"/>
                                  </p:stCondLst>
                                  <p:childTnLst>
                                    <p:set>
                                      <p:cBhvr>
                                        <p:cTn id="17" dur="1" fill="hold">
                                          <p:stCondLst>
                                            <p:cond delay="0"/>
                                          </p:stCondLst>
                                        </p:cTn>
                                        <p:tgtEl>
                                          <p:spTgt spid="63"/>
                                        </p:tgtEl>
                                        <p:attrNameLst>
                                          <p:attrName>style.visibility</p:attrName>
                                        </p:attrNameLst>
                                      </p:cBhvr>
                                      <p:to>
                                        <p:strVal val="visible"/>
                                      </p:to>
                                    </p:set>
                                    <p:animEffect transition="in" filter="wipe(left)">
                                      <p:cBhvr>
                                        <p:cTn id="18" dur="500"/>
                                        <p:tgtEl>
                                          <p:spTgt spid="63"/>
                                        </p:tgtEl>
                                      </p:cBhvr>
                                    </p:animEffect>
                                  </p:childTnLst>
                                </p:cTn>
                              </p:par>
                              <p:par>
                                <p:cTn id="19" presetID="22" presetClass="entr" presetSubtype="8" fill="hold" grpId="0" nodeType="withEffect">
                                  <p:stCondLst>
                                    <p:cond delay="210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autoUpdateAnimBg="0"/>
      <p:bldP spid="62" grpId="0"/>
      <p:bldP spid="63" grpId="0"/>
      <p:bldP spid="64" grpId="0" animBg="1" autoUpdateAnimBg="0"/>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PA" val="v3.0.0"/>
</p:tagLst>
</file>

<file path=ppt/tags/tag11.xml><?xml version="1.0" encoding="utf-8"?>
<p:tagLst xmlns:p="http://schemas.openxmlformats.org/presentationml/2006/main">
  <p:tag name="PA" val="v3.0.0"/>
</p:tagLst>
</file>

<file path=ppt/tags/tag12.xml><?xml version="1.0" encoding="utf-8"?>
<p:tagLst xmlns:p="http://schemas.openxmlformats.org/presentationml/2006/main">
  <p:tag name="PA" val="v3.0.0"/>
</p:tagLst>
</file>

<file path=ppt/tags/tag13.xml><?xml version="1.0" encoding="utf-8"?>
<p:tagLst xmlns:p="http://schemas.openxmlformats.org/presentationml/2006/main">
  <p:tag name="PA" val="v3.0.0"/>
</p:tagLst>
</file>

<file path=ppt/tags/tag2.xml><?xml version="1.0" encoding="utf-8"?>
<p:tagLst xmlns:p="http://schemas.openxmlformats.org/presentationml/2006/main">
  <p:tag name="KSO_WM_UNIT_TABLE_BEAUTIFY" val="smartTable{83c30d04-d71b-4b6f-8710-e3ed05ea48aa}"/>
</p:tagLst>
</file>

<file path=ppt/tags/tag3.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自定义 1162">
      <a:dk1>
        <a:sysClr val="windowText" lastClr="000000"/>
      </a:dk1>
      <a:lt1>
        <a:sysClr val="window" lastClr="FFFFFF"/>
      </a:lt1>
      <a:dk2>
        <a:srgbClr val="5A6378"/>
      </a:dk2>
      <a:lt2>
        <a:srgbClr val="7F7F7F"/>
      </a:lt2>
      <a:accent1>
        <a:srgbClr val="595959"/>
      </a:accent1>
      <a:accent2>
        <a:srgbClr val="595959"/>
      </a:accent2>
      <a:accent3>
        <a:srgbClr val="595959"/>
      </a:accent3>
      <a:accent4>
        <a:srgbClr val="595959"/>
      </a:accent4>
      <a:accent5>
        <a:srgbClr val="595959"/>
      </a:accent5>
      <a:accent6>
        <a:srgbClr val="595959"/>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1655</Words>
  <Application>WPS 演示</Application>
  <PresentationFormat>全屏显示(16:9)</PresentationFormat>
  <Paragraphs>236</Paragraphs>
  <Slides>26</Slides>
  <Notes>8</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26</vt:i4>
      </vt:variant>
    </vt:vector>
  </HeadingPairs>
  <TitlesOfParts>
    <vt:vector size="49" baseType="lpstr">
      <vt:lpstr>Arial</vt:lpstr>
      <vt:lpstr>宋体</vt:lpstr>
      <vt:lpstr>Wingdings</vt:lpstr>
      <vt:lpstr>微软雅黑</vt:lpstr>
      <vt:lpstr>落落补 汤圆</vt:lpstr>
      <vt:lpstr>Yu Gothic</vt:lpstr>
      <vt:lpstr>Informal Roman</vt:lpstr>
      <vt:lpstr>billy</vt:lpstr>
      <vt:lpstr>Agency FB</vt:lpstr>
      <vt:lpstr>Trebuchet MS</vt:lpstr>
      <vt:lpstr>华文新魏</vt:lpstr>
      <vt:lpstr>华文中宋</vt:lpstr>
      <vt:lpstr>Calibri</vt:lpstr>
      <vt:lpstr>幼圆</vt:lpstr>
      <vt:lpstr>方正静蕾简体</vt:lpstr>
      <vt:lpstr>Mongolian Baiti</vt:lpstr>
      <vt:lpstr>Arial Unicode MS</vt:lpstr>
      <vt:lpstr>方正清刻本悦宋简体</vt:lpstr>
      <vt:lpstr>Impact</vt:lpstr>
      <vt:lpstr>Verdana</vt:lpstr>
      <vt:lpstr>微软雅黑 Light</vt:lpstr>
      <vt:lpstr>Wingdings 3</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书籍详情页面</vt:lpstr>
      <vt:lpstr>Main Functions(主要功能)</vt:lpstr>
      <vt:lpstr>发布求购信息和购买信息  </vt:lpstr>
      <vt:lpstr>筛选：</vt:lpstr>
      <vt:lpstr>搜索：</vt:lpstr>
      <vt:lpstr>购物车：</vt:lpstr>
      <vt:lpstr>订单列表</vt:lpstr>
      <vt:lpstr>付款功能</vt:lpstr>
      <vt:lpstr>Main Functions(主要功能)</vt:lpstr>
      <vt:lpstr>Main Functions(管理员公告与密码)</vt:lpstr>
      <vt:lpstr>Main Functions(发送邮件)</vt:lpstr>
      <vt:lpstr>PowerPoint 演示文稿</vt:lpstr>
      <vt:lpstr>Main Functions(记录网站访问量)</vt:lpstr>
      <vt:lpstr>Main Functions(网页支付)</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dc:description>锐旗设计；https://9ppt.taobao.com
</dc:description>
  <cp:lastModifiedBy>繁星</cp:lastModifiedBy>
  <cp:revision>109</cp:revision>
  <dcterms:created xsi:type="dcterms:W3CDTF">2016-05-13T05:34:00Z</dcterms:created>
  <dcterms:modified xsi:type="dcterms:W3CDTF">2020-11-25T15:09:56Z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